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embeddedFontLst>
    <p:embeddedFont>
      <p:font typeface="Proxima Nova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125254-74A4-4C9B-B7A1-22FFE57E8EB0}">
  <a:tblStyle styleId="{BF125254-74A4-4C9B-B7A1-22FFE57E8E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e3e7c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2e3e7c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bab3a369_1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bab3a369_1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bab3a369_1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bab3a369_1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498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bab3a369_1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bab3a369_1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19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5" descr="Nube blanca frente a un cielo estrellado azul oscuro"/>
          <p:cNvPicPr preferRelativeResize="0"/>
          <p:nvPr/>
        </p:nvPicPr>
        <p:blipFill rotWithShape="1">
          <a:blip r:embed="rId3">
            <a:alphaModFix/>
          </a:blip>
          <a:srcRect r="1719" b="17067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538950" y="11302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 dirty="0"/>
              <a:t>INFORMÁTICA</a:t>
            </a:r>
            <a:endParaRPr sz="6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 dirty="0"/>
              <a:t>ELEMENTO MAYOR Y MENOR (LISTAS)</a:t>
            </a:r>
            <a:endParaRPr sz="3000" dirty="0"/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Profesor: Carlos D. Mazza</a:t>
            </a:r>
            <a:endParaRPr dirty="0"/>
          </a:p>
        </p:txBody>
      </p:sp>
      <p:sp>
        <p:nvSpPr>
          <p:cNvPr id="107" name="Google Shape;107;p25"/>
          <p:cNvSpPr txBox="1">
            <a:spLocks noGrp="1"/>
          </p:cNvSpPr>
          <p:nvPr>
            <p:ph type="subTitle" idx="1"/>
          </p:nvPr>
        </p:nvSpPr>
        <p:spPr>
          <a:xfrm>
            <a:off x="510450" y="3996598"/>
            <a:ext cx="81231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/>
              <a:t>camazza@uade.edu.ar</a:t>
            </a:r>
            <a:endParaRPr sz="1800" dirty="0"/>
          </a:p>
        </p:txBody>
      </p:sp>
      <p:cxnSp>
        <p:nvCxnSpPr>
          <p:cNvPr id="108" name="Google Shape;108;p25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9" name="Google Shape;1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45" y="42595"/>
            <a:ext cx="1262600" cy="12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311700" y="225225"/>
            <a:ext cx="8520600" cy="5311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dirty="0"/>
              <a:t>ELEMENTO MAYOR O MENOR (LISTAS)</a:t>
            </a:r>
            <a:endParaRPr sz="2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CF4C8AA-73E8-47F5-B514-55EBD73A46E6}"/>
              </a:ext>
            </a:extLst>
          </p:cNvPr>
          <p:cNvSpPr txBox="1"/>
          <p:nvPr/>
        </p:nvSpPr>
        <p:spPr>
          <a:xfrm>
            <a:off x="680156" y="932147"/>
            <a:ext cx="77836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/>
              <a:t>Es una actividad muy común la búsqueda del mayor y menor elemento de una lista. Es necesario que la lista tenga valores del mismo tipo por ejemplo enteros. Pueden ser de tipo cadenas de caracteres y se busque cual es mayor o menor alfabéticamente, pero no podemos buscar el mayor o menor si la lista tiene enteros y cadenas de caracteres al mismo tiempo.</a:t>
            </a:r>
            <a:endParaRPr lang="es-AR" sz="18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2BDDEEC-C353-40FB-97DA-68334499532F}"/>
              </a:ext>
            </a:extLst>
          </p:cNvPr>
          <p:cNvSpPr txBox="1"/>
          <p:nvPr/>
        </p:nvSpPr>
        <p:spPr>
          <a:xfrm>
            <a:off x="680156" y="2585266"/>
            <a:ext cx="550615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1800" b="1" dirty="0"/>
              <a:t>lista_numeros = [1,3,23,0]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BC154B6-5807-42BD-8E77-70AC61549BE8}"/>
              </a:ext>
            </a:extLst>
          </p:cNvPr>
          <p:cNvSpPr txBox="1"/>
          <p:nvPr/>
        </p:nvSpPr>
        <p:spPr>
          <a:xfrm>
            <a:off x="680155" y="3156334"/>
            <a:ext cx="550615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1800" b="1" dirty="0"/>
              <a:t>lista_cadenas = [“hola”,”Juan”,”Carlos”]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25E3CE1-8CCC-4DA8-99C1-7F462C34BC2C}"/>
              </a:ext>
            </a:extLst>
          </p:cNvPr>
          <p:cNvSpPr txBox="1"/>
          <p:nvPr/>
        </p:nvSpPr>
        <p:spPr>
          <a:xfrm>
            <a:off x="680155" y="3701457"/>
            <a:ext cx="550615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1800" b="1" dirty="0"/>
              <a:t>lista_hibrida = [“hola”,1,”Carlos”,0]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311700" y="225225"/>
            <a:ext cx="8520600" cy="5311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dirty="0"/>
              <a:t>ELEMENTO MAYOR O MENOR (LISTAS)</a:t>
            </a:r>
            <a:endParaRPr sz="2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CD92582-345B-49B0-B0E1-4E4FACD7FDE8}"/>
              </a:ext>
            </a:extLst>
          </p:cNvPr>
          <p:cNvSpPr txBox="1"/>
          <p:nvPr/>
        </p:nvSpPr>
        <p:spPr>
          <a:xfrm>
            <a:off x="739422" y="1222401"/>
            <a:ext cx="769337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EJEMPLO</a:t>
            </a:r>
          </a:p>
          <a:p>
            <a:r>
              <a:rPr lang="es-MX" dirty="0"/>
              <a:t>Crear y cargar una lista con 5 enteros. Implementar un algoritmo que identifique el mayor valor de la lista.</a:t>
            </a:r>
            <a:endParaRPr lang="es-AR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BF4931B-3087-44A2-B671-53C12781D52C}"/>
              </a:ext>
            </a:extLst>
          </p:cNvPr>
          <p:cNvSpPr txBox="1"/>
          <p:nvPr/>
        </p:nvSpPr>
        <p:spPr>
          <a:xfrm>
            <a:off x="637822" y="2202418"/>
            <a:ext cx="73095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Primero procedemos a cargar por teclado los 5 valores en la lista:</a:t>
            </a:r>
          </a:p>
          <a:p>
            <a:endParaRPr lang="es-MX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CF8A5E2-94B3-47DC-AE90-CC3C2A1348F7}"/>
              </a:ext>
            </a:extLst>
          </p:cNvPr>
          <p:cNvSpPr txBox="1"/>
          <p:nvPr/>
        </p:nvSpPr>
        <p:spPr>
          <a:xfrm>
            <a:off x="739422" y="2597659"/>
            <a:ext cx="4572000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AR" b="1" dirty="0"/>
              <a:t>for x in range(5):</a:t>
            </a:r>
          </a:p>
          <a:p>
            <a:r>
              <a:rPr lang="es-AR" b="1" dirty="0"/>
              <a:t>    valor=</a:t>
            </a:r>
            <a:r>
              <a:rPr lang="es-AR" b="1" dirty="0" err="1"/>
              <a:t>int</a:t>
            </a:r>
            <a:r>
              <a:rPr lang="es-AR" b="1" dirty="0"/>
              <a:t>(input("Ingrese valor:"))</a:t>
            </a:r>
          </a:p>
          <a:p>
            <a:r>
              <a:rPr lang="es-AR" b="1" dirty="0"/>
              <a:t>    </a:t>
            </a:r>
            <a:r>
              <a:rPr lang="es-AR" b="1" dirty="0" err="1"/>
              <a:t>lista.append</a:t>
            </a:r>
            <a:r>
              <a:rPr lang="es-AR" b="1" dirty="0"/>
              <a:t>(valor)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9ADD74D-CB2E-40D2-B431-702DBEEF8F58}"/>
              </a:ext>
            </a:extLst>
          </p:cNvPr>
          <p:cNvSpPr txBox="1"/>
          <p:nvPr/>
        </p:nvSpPr>
        <p:spPr>
          <a:xfrm>
            <a:off x="671688" y="3469954"/>
            <a:ext cx="75353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Para identificar el mayor de una lista primero tomamos como referencia el primer elemento, considerando a este en principio como el mayor de la lista:</a:t>
            </a:r>
            <a:endParaRPr lang="es-AR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BC7BBC1-1C77-4B47-95DB-D34C74F1E825}"/>
              </a:ext>
            </a:extLst>
          </p:cNvPr>
          <p:cNvSpPr txBox="1"/>
          <p:nvPr/>
        </p:nvSpPr>
        <p:spPr>
          <a:xfrm>
            <a:off x="705556" y="4126805"/>
            <a:ext cx="457200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AR" b="1" dirty="0"/>
              <a:t>mayor=lista[0]</a:t>
            </a:r>
          </a:p>
        </p:txBody>
      </p:sp>
    </p:spTree>
    <p:extLst>
      <p:ext uri="{BB962C8B-B14F-4D97-AF65-F5344CB8AC3E}">
        <p14:creationId xmlns:p14="http://schemas.microsoft.com/office/powerpoint/2010/main" val="83300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311700" y="225225"/>
            <a:ext cx="8520600" cy="5311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dirty="0"/>
              <a:t>ELEMENTO MAYOR O MENOR (LISTAS)</a:t>
            </a:r>
            <a:endParaRPr sz="2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AD135BC-4903-4BDC-AB6B-BA9FAABE219E}"/>
              </a:ext>
            </a:extLst>
          </p:cNvPr>
          <p:cNvSpPr txBox="1"/>
          <p:nvPr/>
        </p:nvSpPr>
        <p:spPr>
          <a:xfrm>
            <a:off x="243964" y="831540"/>
            <a:ext cx="813238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Seguidamente disponemos un for que se repita 4 veces esto debido a que no debemos controlar el primer elemento de la lista (recordar que la primer vuelta del for x toma el valor 1, luego el 2 y así sucesivamente hasta el 4):</a:t>
            </a:r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148257B-A3E8-48F7-9B01-893666787E52}"/>
              </a:ext>
            </a:extLst>
          </p:cNvPr>
          <p:cNvSpPr txBox="1"/>
          <p:nvPr/>
        </p:nvSpPr>
        <p:spPr>
          <a:xfrm>
            <a:off x="311700" y="1645388"/>
            <a:ext cx="457200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/>
              <a:t>for x in range(1,5):</a:t>
            </a:r>
            <a:endParaRPr lang="es-AR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9C2C818-E4D7-43B4-BBCA-591B116CCFA8}"/>
              </a:ext>
            </a:extLst>
          </p:cNvPr>
          <p:cNvSpPr txBox="1"/>
          <p:nvPr/>
        </p:nvSpPr>
        <p:spPr>
          <a:xfrm>
            <a:off x="243964" y="2037260"/>
            <a:ext cx="81323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Dentro del for mediante una estructura condicional verificamos si el elemento de la posición x de la lista es mayor al que hemos considerado hasta este momento como mayor:</a:t>
            </a:r>
            <a:endParaRPr lang="es-AR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8B67D7D-ABAB-4673-9D4E-2A82FB32FBE5}"/>
              </a:ext>
            </a:extLst>
          </p:cNvPr>
          <p:cNvSpPr txBox="1"/>
          <p:nvPr/>
        </p:nvSpPr>
        <p:spPr>
          <a:xfrm>
            <a:off x="311700" y="2688309"/>
            <a:ext cx="4572000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MX" b="1" dirty="0"/>
              <a:t> if lista[x]&gt;mayor:</a:t>
            </a:r>
          </a:p>
          <a:p>
            <a:r>
              <a:rPr lang="es-MX" b="1" dirty="0"/>
              <a:t>        mayor=lista[x]</a:t>
            </a:r>
            <a:endParaRPr lang="es-AR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1C2D31B-EB1B-422A-81BA-6D5A6742C130}"/>
              </a:ext>
            </a:extLst>
          </p:cNvPr>
          <p:cNvSpPr txBox="1"/>
          <p:nvPr/>
        </p:nvSpPr>
        <p:spPr>
          <a:xfrm>
            <a:off x="243964" y="3339358"/>
            <a:ext cx="823524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Como vemos en las dos líneas anteriores si el if se verifica verdadero actualizamos la variable mayor con el elemento de la lista que estamos analizando.</a:t>
            </a:r>
          </a:p>
          <a:p>
            <a:endParaRPr lang="es-MX" dirty="0"/>
          </a:p>
          <a:p>
            <a:r>
              <a:rPr lang="es-MX" dirty="0"/>
              <a:t>Cuando finaliza el for procedemos a mostrar el contenido de la variable "mayor" que tiene almacenado el mayor elemento de la lista:</a:t>
            </a:r>
            <a:endParaRPr lang="es-AR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B1C1D50-37DD-43D0-9901-5AA5F32450E8}"/>
              </a:ext>
            </a:extLst>
          </p:cNvPr>
          <p:cNvSpPr txBox="1"/>
          <p:nvPr/>
        </p:nvSpPr>
        <p:spPr>
          <a:xfrm>
            <a:off x="243964" y="4536167"/>
            <a:ext cx="457200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MX" b="1" dirty="0"/>
              <a:t>print("Mayor de la lista: “,mayor)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5333317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796ED2F2E33347810A370136006005" ma:contentTypeVersion="4" ma:contentTypeDescription="Crear nuevo documento." ma:contentTypeScope="" ma:versionID="c798dfee666d612a2ede919d67e84755">
  <xsd:schema xmlns:xsd="http://www.w3.org/2001/XMLSchema" xmlns:xs="http://www.w3.org/2001/XMLSchema" xmlns:p="http://schemas.microsoft.com/office/2006/metadata/properties" xmlns:ns2="d2020291-0624-4672-8781-fec2fc71f5ac" targetNamespace="http://schemas.microsoft.com/office/2006/metadata/properties" ma:root="true" ma:fieldsID="39810878050fe47208c5db30aaa2f2f4" ns2:_="">
    <xsd:import namespace="d2020291-0624-4672-8781-fec2fc71f5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020291-0624-4672-8781-fec2fc71f5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800C78-BACA-429A-8FC5-44FA7D7AC497}"/>
</file>

<file path=customXml/itemProps2.xml><?xml version="1.0" encoding="utf-8"?>
<ds:datastoreItem xmlns:ds="http://schemas.openxmlformats.org/officeDocument/2006/customXml" ds:itemID="{636FDCD5-E938-41B8-9B9F-D893F1377527}"/>
</file>

<file path=customXml/itemProps3.xml><?xml version="1.0" encoding="utf-8"?>
<ds:datastoreItem xmlns:ds="http://schemas.openxmlformats.org/officeDocument/2006/customXml" ds:itemID="{114DDC68-F3BF-4E51-AA6A-C69190B5A60E}"/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393</Words>
  <Application>Microsoft Office PowerPoint</Application>
  <PresentationFormat>Presentación en pantalla (16:9)</PresentationFormat>
  <Paragraphs>28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Proxima Nova</vt:lpstr>
      <vt:lpstr>Arial</vt:lpstr>
      <vt:lpstr>Simple Light</vt:lpstr>
      <vt:lpstr>Spearmint</vt:lpstr>
      <vt:lpstr>INFORMÁTICA ELEMENTO MAYOR Y MENOR (LISTAS)</vt:lpstr>
      <vt:lpstr>ELEMENTO MAYOR O MENOR (LISTAS)</vt:lpstr>
      <vt:lpstr>ELEMENTO MAYOR O MENOR (LISTAS)</vt:lpstr>
      <vt:lpstr>ELEMENTO MAYOR O MENOR (LISTAS)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INFORMÁTICA CLASE 3 - OPERADORES</dc:title>
  <cp:lastModifiedBy>Carlos D. Mazza</cp:lastModifiedBy>
  <cp:revision>33</cp:revision>
  <dcterms:modified xsi:type="dcterms:W3CDTF">2024-05-20T15:14:31Z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0x0101007C796ED2F2E33347810A370136006005</vt:lpwstr>
  </property>
</Properties>
</file>