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DE4-F450-AD3F-8E75-A62F3DEE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ECE669-FE98-38B9-512F-14DBC5B9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1E1E1-4C9D-B4D1-75F7-B1DD6056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688A7-BC5C-D57F-A91E-0C04F3E4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0890E-5F86-C203-48B7-B2B7C3F4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0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C7DA4-A698-E3CB-61CC-FD9CA095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3B3E2B-63D1-9F62-619C-5EE4B1CA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95CC2-8696-D868-C819-500E01A8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1D84F-DE3F-C6F1-6D2A-F610AA80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70162-2906-505E-D83D-7CFDF31A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86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78D70-1A05-9828-C446-24F21C795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60ED6-B08D-C5FF-750B-7BF575C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D65A0-EE43-9507-1CDA-88EEC2B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CA61B-6774-257B-7C35-BBD043CC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2B97A-423C-BDD1-14E1-931A0ED8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32A0-2589-FF63-EA8F-4223FED2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F1212-9E2D-3F21-53A1-50F98B6D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29C33-DF9D-C62E-4BBD-5C8E7AB7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1E341-281A-A039-CAF2-0F7714FD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170A-5C6E-64D9-D354-E6987467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1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F0C23-EE2B-8F33-857C-3E476F59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51745-FA90-1EAC-C246-FB58FEF4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7C823-1A41-76C7-FBB1-194F1B8B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BC145-0EFB-6330-ABA0-FDA87604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1CF34-507C-FB65-E04C-9AABE69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543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BDB95-4AB4-8B7A-3E99-969542B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DE4EC-D60A-779F-3A18-AA9577E79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E9F94A-FB59-85D0-70DA-6213F0C8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B0DECE-6681-089D-A7A7-C35C5A9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1DE70-543B-D094-6D08-E00875B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848CCE-D46C-84F3-DD0A-21D07208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66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DE464-4163-17C4-ED92-937E8C2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D2F52-A35C-FA02-3C3F-FDCC62F6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A6732-B7FC-AE3D-630B-2032EE8A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D640E-A965-AFBF-C24A-DFD7B78E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08F7BA-328E-F9E3-414E-67F0410E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9D7FA0-50F4-BDF9-64C1-313FDB91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A03885-C2D7-21CD-941D-6641FAE0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7B9217-FE93-2372-41B3-923F15F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1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33F6-9C19-9920-0AB5-23F91B1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3D36E0-D2C4-95D0-25FC-43D2DEB4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17FE4B-1F4F-C229-384C-5EB80EE1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BD2524-B8BD-5A77-BC12-2F84137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842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637BD-C39A-0F2E-61B3-870723A6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E5AF28-E773-8A07-C888-2D036E0A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96EAD-255D-C7DC-53E3-29FD7B9F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4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F07E0-3BEF-08F7-282B-0C4CC61D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93610-BEAF-8D1E-CECC-022C76E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8F68F-2DBB-C397-0373-5B651009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DF6E1E-CA11-CBFB-9DF7-408899D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65D98-7656-DFB6-392E-C0F65AC0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19F20-FC7F-FD8A-74FA-3959CF32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9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D8F64-A07A-576D-BFC6-9FA25284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409A11-54E7-0266-B321-D44A937B4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C1382-EEA3-688A-60D8-10061A30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5BCB0-BAAA-D476-37B4-CCB7131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228EB8-3E34-DA12-3D3E-5663366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2212E-B0A2-C19E-F741-0FF105C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E7B59B-F315-B11C-F426-D0D23C02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F0ABAC-077A-4766-9E87-E91B731E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F12CD-32FE-E0AC-5B50-BD0A6727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EF7F8-BBE1-421D-8B61-AF8351941D2A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6EE65-565E-0FF5-24BE-69CA98BF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D147E-ACEC-33CA-5D77-3860324C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4D052-C68A-4B1B-86D6-D18E816E63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6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ACB3040-9194-0619-57C6-C8DB99CE39AC}"/>
                  </a:ext>
                </a:extLst>
              </p:cNvPr>
              <p:cNvSpPr txBox="1"/>
              <p:nvPr/>
            </p:nvSpPr>
            <p:spPr>
              <a:xfrm>
                <a:off x="2966934" y="436121"/>
                <a:ext cx="8536632" cy="3775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s-AR" sz="239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AR" sz="23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s-AR" sz="239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sSup>
                            <m:sSupPr>
                              <m:ctrlPr>
                                <a:rPr lang="es-AR" sz="23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39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s-AR" sz="239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</m:sPre>
                    </m:oMath>
                  </m:oMathPara>
                </a14:m>
                <a:endParaRPr lang="es-AR" sz="239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ACB3040-9194-0619-57C6-C8DB99CE3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34" y="436121"/>
                <a:ext cx="8536632" cy="3775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4E2AC38-A6BA-C7FD-B5FA-317B79B8E89C}"/>
              </a:ext>
            </a:extLst>
          </p:cNvPr>
          <p:cNvSpPr txBox="1"/>
          <p:nvPr/>
        </p:nvSpPr>
        <p:spPr>
          <a:xfrm>
            <a:off x="3495369" y="4852219"/>
            <a:ext cx="4218037" cy="15696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230563" algn="l"/>
              </a:tabLst>
            </a:pPr>
            <a:r>
              <a:rPr lang="es-AR" sz="3200" dirty="0"/>
              <a:t>Protones	8</a:t>
            </a:r>
          </a:p>
          <a:p>
            <a:pPr>
              <a:tabLst>
                <a:tab pos="3230563" algn="l"/>
              </a:tabLst>
            </a:pPr>
            <a:r>
              <a:rPr lang="es-AR" sz="3200" dirty="0"/>
              <a:t>Neutrones	8</a:t>
            </a:r>
          </a:p>
          <a:p>
            <a:pPr>
              <a:tabLst>
                <a:tab pos="3230563" algn="l"/>
              </a:tabLst>
            </a:pPr>
            <a:r>
              <a:rPr lang="es-AR" sz="3200" dirty="0"/>
              <a:t>Electrones	10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7D0EC5-0C51-390C-B1DF-7E3A740872B7}"/>
              </a:ext>
            </a:extLst>
          </p:cNvPr>
          <p:cNvSpPr/>
          <p:nvPr/>
        </p:nvSpPr>
        <p:spPr>
          <a:xfrm>
            <a:off x="1514217" y="2778937"/>
            <a:ext cx="2905434" cy="1347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Z= #p</a:t>
            </a:r>
            <a:r>
              <a:rPr lang="es-AR" sz="3600" baseline="30000" dirty="0"/>
              <a:t>+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94A62A3-A449-E923-D80B-7E0D59275640}"/>
              </a:ext>
            </a:extLst>
          </p:cNvPr>
          <p:cNvSpPr/>
          <p:nvPr/>
        </p:nvSpPr>
        <p:spPr>
          <a:xfrm>
            <a:off x="483083" y="922001"/>
            <a:ext cx="2905434" cy="1347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A= #p</a:t>
            </a:r>
            <a:r>
              <a:rPr lang="es-AR" sz="3600" baseline="30000" dirty="0"/>
              <a:t>+</a:t>
            </a:r>
            <a:r>
              <a:rPr lang="es-AR" sz="3600" dirty="0"/>
              <a:t> + #n</a:t>
            </a:r>
            <a:r>
              <a:rPr lang="es-AR" sz="3600" baseline="30000" dirty="0"/>
              <a:t>0</a:t>
            </a:r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8F4D53D5-7E7F-97FF-61AF-9CCEF7D2C488}"/>
              </a:ext>
            </a:extLst>
          </p:cNvPr>
          <p:cNvSpPr/>
          <p:nvPr/>
        </p:nvSpPr>
        <p:spPr>
          <a:xfrm>
            <a:off x="8023123" y="2403987"/>
            <a:ext cx="3687097" cy="1524098"/>
          </a:xfrm>
          <a:prstGeom prst="upArrow">
            <a:avLst>
              <a:gd name="adj1" fmla="val 71600"/>
              <a:gd name="adj2" fmla="val 287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#p</a:t>
            </a:r>
            <a:r>
              <a:rPr lang="es-AR" sz="3600" baseline="30000" dirty="0"/>
              <a:t>+</a:t>
            </a:r>
            <a:r>
              <a:rPr lang="es-AR" sz="3600" dirty="0"/>
              <a:t> </a:t>
            </a:r>
            <a:r>
              <a:rPr lang="es-AR" sz="3600" dirty="0">
                <a:sym typeface="Symbol" panose="05050102010706020507" pitchFamily="18" charset="2"/>
              </a:rPr>
              <a:t> (+2 e</a:t>
            </a:r>
            <a:r>
              <a:rPr lang="es-AR" sz="3600" baseline="30000" dirty="0">
                <a:sym typeface="Symbol" panose="05050102010706020507" pitchFamily="18" charset="2"/>
              </a:rPr>
              <a:t>-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374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EA77-68B1-6AB2-DB35-E316F62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Na</a:t>
            </a:r>
            <a:r>
              <a:rPr lang="es-AR" baseline="-25000" dirty="0"/>
              <a:t>2</a:t>
            </a:r>
            <a:r>
              <a:rPr lang="es-AR" dirty="0"/>
              <a:t>CO</a:t>
            </a:r>
            <a:r>
              <a:rPr lang="es-AR" baseline="-25000" dirty="0"/>
              <a:t>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FA6FBC-14F5-B0E5-9322-3679630235E0}"/>
              </a:ext>
            </a:extLst>
          </p:cNvPr>
          <p:cNvSpPr txBox="1"/>
          <p:nvPr/>
        </p:nvSpPr>
        <p:spPr>
          <a:xfrm>
            <a:off x="1032386" y="1976283"/>
            <a:ext cx="1415846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 err="1"/>
              <a:t>Na</a:t>
            </a:r>
            <a:endParaRPr lang="es-AR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D83654-88F1-7597-2864-EA0766BFCBDA}"/>
              </a:ext>
            </a:extLst>
          </p:cNvPr>
          <p:cNvSpPr txBox="1"/>
          <p:nvPr/>
        </p:nvSpPr>
        <p:spPr>
          <a:xfrm>
            <a:off x="3318385" y="1976283"/>
            <a:ext cx="2197511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22,99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D76900-6D39-4074-5EB6-E97B90A7ED66}"/>
              </a:ext>
            </a:extLst>
          </p:cNvPr>
          <p:cNvSpPr txBox="1"/>
          <p:nvPr/>
        </p:nvSpPr>
        <p:spPr>
          <a:xfrm>
            <a:off x="5968183" y="1965960"/>
            <a:ext cx="1066798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D13F37-A751-E0B9-2C0E-7EA41A8BBD90}"/>
              </a:ext>
            </a:extLst>
          </p:cNvPr>
          <p:cNvSpPr txBox="1"/>
          <p:nvPr/>
        </p:nvSpPr>
        <p:spPr>
          <a:xfrm>
            <a:off x="7937091" y="1976283"/>
            <a:ext cx="2197511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45,98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13EDC0-3A76-F3D1-BA8B-217EFB958322}"/>
              </a:ext>
            </a:extLst>
          </p:cNvPr>
          <p:cNvSpPr txBox="1"/>
          <p:nvPr/>
        </p:nvSpPr>
        <p:spPr>
          <a:xfrm>
            <a:off x="1032387" y="2846653"/>
            <a:ext cx="1415846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868863-D1AF-9FD5-9D33-91EF366DB1A3}"/>
              </a:ext>
            </a:extLst>
          </p:cNvPr>
          <p:cNvSpPr txBox="1"/>
          <p:nvPr/>
        </p:nvSpPr>
        <p:spPr>
          <a:xfrm>
            <a:off x="3318385" y="2839064"/>
            <a:ext cx="2197511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12,01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52CA6B-C82C-F59B-2A79-D09E5D704EFD}"/>
              </a:ext>
            </a:extLst>
          </p:cNvPr>
          <p:cNvSpPr txBox="1"/>
          <p:nvPr/>
        </p:nvSpPr>
        <p:spPr>
          <a:xfrm>
            <a:off x="5968183" y="2826007"/>
            <a:ext cx="1066798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1DDDDA-05CF-ACAA-9101-B5885E07D97A}"/>
              </a:ext>
            </a:extLst>
          </p:cNvPr>
          <p:cNvSpPr txBox="1"/>
          <p:nvPr/>
        </p:nvSpPr>
        <p:spPr>
          <a:xfrm>
            <a:off x="7937090" y="2846653"/>
            <a:ext cx="2197511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12,01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94D4A9-6EDE-C418-512E-C6E6C8AC8C06}"/>
              </a:ext>
            </a:extLst>
          </p:cNvPr>
          <p:cNvSpPr txBox="1"/>
          <p:nvPr/>
        </p:nvSpPr>
        <p:spPr>
          <a:xfrm>
            <a:off x="1018869" y="3717023"/>
            <a:ext cx="1415846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4A6A24-953D-F671-C405-5C37A7698571}"/>
              </a:ext>
            </a:extLst>
          </p:cNvPr>
          <p:cNvSpPr txBox="1"/>
          <p:nvPr/>
        </p:nvSpPr>
        <p:spPr>
          <a:xfrm>
            <a:off x="3318385" y="3717023"/>
            <a:ext cx="2197511" cy="10772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15,999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64E27E-8A79-D570-A67E-7FADA5F1383A}"/>
              </a:ext>
            </a:extLst>
          </p:cNvPr>
          <p:cNvSpPr txBox="1"/>
          <p:nvPr/>
        </p:nvSpPr>
        <p:spPr>
          <a:xfrm>
            <a:off x="5968183" y="3717023"/>
            <a:ext cx="1066798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7CCF1-3F11-FA30-B1E4-063978BEBE5A}"/>
              </a:ext>
            </a:extLst>
          </p:cNvPr>
          <p:cNvSpPr txBox="1"/>
          <p:nvPr/>
        </p:nvSpPr>
        <p:spPr>
          <a:xfrm>
            <a:off x="7937090" y="3717023"/>
            <a:ext cx="2197511" cy="10772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47.997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EB50858-C2BD-1851-E48E-D1A29D4AB4EB}"/>
              </a:ext>
            </a:extLst>
          </p:cNvPr>
          <p:cNvSpPr txBox="1"/>
          <p:nvPr/>
        </p:nvSpPr>
        <p:spPr>
          <a:xfrm>
            <a:off x="7937090" y="4883747"/>
            <a:ext cx="2197511" cy="10772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105,987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1A665317-EAA5-4C41-0A69-AD590ED132D5}"/>
              </a:ext>
            </a:extLst>
          </p:cNvPr>
          <p:cNvSpPr/>
          <p:nvPr/>
        </p:nvSpPr>
        <p:spPr>
          <a:xfrm>
            <a:off x="4454627" y="4883747"/>
            <a:ext cx="3097161" cy="1325563"/>
          </a:xfrm>
          <a:prstGeom prst="leftArrow">
            <a:avLst>
              <a:gd name="adj1" fmla="val 70027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Masa molar Na</a:t>
            </a:r>
            <a:r>
              <a:rPr lang="es-AR" sz="2800" baseline="-25000" dirty="0"/>
              <a:t>2</a:t>
            </a:r>
            <a:r>
              <a:rPr lang="es-AR" sz="2800" dirty="0"/>
              <a:t>CO</a:t>
            </a:r>
            <a:r>
              <a:rPr lang="es-AR" sz="2800" baseline="-25000" dirty="0"/>
              <a:t>3</a:t>
            </a:r>
            <a:r>
              <a:rPr lang="es-AR" sz="2800" dirty="0"/>
              <a:t>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AB540D-5A7C-882A-345D-C01DDAEBEB55}"/>
              </a:ext>
            </a:extLst>
          </p:cNvPr>
          <p:cNvSpPr txBox="1"/>
          <p:nvPr/>
        </p:nvSpPr>
        <p:spPr>
          <a:xfrm>
            <a:off x="2019298" y="5276436"/>
            <a:ext cx="2197511" cy="5847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105,987 g</a:t>
            </a:r>
          </a:p>
        </p:txBody>
      </p:sp>
    </p:spTree>
    <p:extLst>
      <p:ext uri="{BB962C8B-B14F-4D97-AF65-F5344CB8AC3E}">
        <p14:creationId xmlns:p14="http://schemas.microsoft.com/office/powerpoint/2010/main" val="385931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24E68-F80E-0A38-11B9-3C1D7FAE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02"/>
            <a:ext cx="10515600" cy="1325563"/>
          </a:xfrm>
        </p:spPr>
        <p:txBody>
          <a:bodyPr/>
          <a:lstStyle/>
          <a:p>
            <a:r>
              <a:rPr lang="es-AR" dirty="0"/>
              <a:t>Composición centesimal de Na</a:t>
            </a:r>
            <a:r>
              <a:rPr lang="es-AR" baseline="-25000" dirty="0"/>
              <a:t>2</a:t>
            </a:r>
            <a:r>
              <a:rPr lang="es-AR" dirty="0"/>
              <a:t>CO</a:t>
            </a:r>
            <a:r>
              <a:rPr lang="es-AR" baseline="-25000" dirty="0"/>
              <a:t>3</a:t>
            </a:r>
            <a:r>
              <a:rPr lang="es-AR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DC3C3D-7597-C9D1-3E42-66248ED65624}"/>
              </a:ext>
            </a:extLst>
          </p:cNvPr>
          <p:cNvSpPr txBox="1"/>
          <p:nvPr/>
        </p:nvSpPr>
        <p:spPr>
          <a:xfrm>
            <a:off x="1032385" y="1976283"/>
            <a:ext cx="2035279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 err="1"/>
              <a:t>Na</a:t>
            </a:r>
            <a:endParaRPr lang="es-AR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3C3F0F-F636-3B17-54B3-26B50E6D37DD}"/>
              </a:ext>
            </a:extLst>
          </p:cNvPr>
          <p:cNvSpPr txBox="1"/>
          <p:nvPr/>
        </p:nvSpPr>
        <p:spPr>
          <a:xfrm>
            <a:off x="3394587" y="1976283"/>
            <a:ext cx="2701414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45,98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0576E0-A438-AADF-09ED-6AA8F2284FC5}"/>
              </a:ext>
            </a:extLst>
          </p:cNvPr>
          <p:cNvSpPr txBox="1"/>
          <p:nvPr/>
        </p:nvSpPr>
        <p:spPr>
          <a:xfrm>
            <a:off x="1032386" y="2846653"/>
            <a:ext cx="2035279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41A895-0C70-F217-F2B8-7D104E3B4DDE}"/>
              </a:ext>
            </a:extLst>
          </p:cNvPr>
          <p:cNvSpPr txBox="1"/>
          <p:nvPr/>
        </p:nvSpPr>
        <p:spPr>
          <a:xfrm>
            <a:off x="3394586" y="2846653"/>
            <a:ext cx="2701414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12,01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FB9FD8-F760-57B7-0358-12C43EDB9E8B}"/>
              </a:ext>
            </a:extLst>
          </p:cNvPr>
          <p:cNvSpPr txBox="1"/>
          <p:nvPr/>
        </p:nvSpPr>
        <p:spPr>
          <a:xfrm>
            <a:off x="1018868" y="3717023"/>
            <a:ext cx="2035279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F52AE5-61BD-F927-5E5D-D4118FB3FD84}"/>
              </a:ext>
            </a:extLst>
          </p:cNvPr>
          <p:cNvSpPr txBox="1"/>
          <p:nvPr/>
        </p:nvSpPr>
        <p:spPr>
          <a:xfrm>
            <a:off x="3394586" y="3717023"/>
            <a:ext cx="2701414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47.997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77744-AB17-CBF9-AE37-986252607F4B}"/>
              </a:ext>
            </a:extLst>
          </p:cNvPr>
          <p:cNvSpPr txBox="1"/>
          <p:nvPr/>
        </p:nvSpPr>
        <p:spPr>
          <a:xfrm>
            <a:off x="3394586" y="4883747"/>
            <a:ext cx="2701414" cy="5847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105,987 </a:t>
            </a:r>
            <a:r>
              <a:rPr lang="es-AR" sz="3200" dirty="0" err="1"/>
              <a:t>uma</a:t>
            </a:r>
            <a:endParaRPr lang="es-AR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3214A8-4C29-213D-8E74-C486021F06CC}"/>
              </a:ext>
            </a:extLst>
          </p:cNvPr>
          <p:cNvSpPr txBox="1"/>
          <p:nvPr/>
        </p:nvSpPr>
        <p:spPr>
          <a:xfrm>
            <a:off x="1032386" y="4794241"/>
            <a:ext cx="2035279" cy="646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3600" dirty="0"/>
              <a:t>Na</a:t>
            </a:r>
            <a:r>
              <a:rPr lang="es-AR" sz="3600" baseline="-25000" dirty="0"/>
              <a:t>2</a:t>
            </a:r>
            <a:r>
              <a:rPr lang="es-AR" sz="3600" dirty="0"/>
              <a:t>CO</a:t>
            </a:r>
            <a:r>
              <a:rPr lang="es-AR" sz="3600" baseline="-25000" dirty="0"/>
              <a:t>3</a:t>
            </a:r>
            <a:endParaRPr lang="es-AR" sz="3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57575A-D23E-7B38-68F8-818C06D34D7B}"/>
              </a:ext>
            </a:extLst>
          </p:cNvPr>
          <p:cNvSpPr txBox="1"/>
          <p:nvPr/>
        </p:nvSpPr>
        <p:spPr>
          <a:xfrm>
            <a:off x="6712974" y="1976283"/>
            <a:ext cx="2165555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45,98 g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73CEDF-B857-DF5A-CBD7-2577EF539979}"/>
              </a:ext>
            </a:extLst>
          </p:cNvPr>
          <p:cNvSpPr txBox="1"/>
          <p:nvPr/>
        </p:nvSpPr>
        <p:spPr>
          <a:xfrm>
            <a:off x="6712973" y="2846653"/>
            <a:ext cx="2165555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12,01 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16C464-E724-3479-52F1-D969373BBE77}"/>
              </a:ext>
            </a:extLst>
          </p:cNvPr>
          <p:cNvSpPr txBox="1"/>
          <p:nvPr/>
        </p:nvSpPr>
        <p:spPr>
          <a:xfrm>
            <a:off x="6712973" y="3717023"/>
            <a:ext cx="2165555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47.997 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039F7A-3246-5C53-44FC-29B207380139}"/>
              </a:ext>
            </a:extLst>
          </p:cNvPr>
          <p:cNvSpPr txBox="1"/>
          <p:nvPr/>
        </p:nvSpPr>
        <p:spPr>
          <a:xfrm>
            <a:off x="6712973" y="4883747"/>
            <a:ext cx="2165555" cy="5847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105,987 g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4E8BFE9-ED74-FE00-0D41-7C5210C01DEA}"/>
              </a:ext>
            </a:extLst>
          </p:cNvPr>
          <p:cNvSpPr txBox="1"/>
          <p:nvPr/>
        </p:nvSpPr>
        <p:spPr>
          <a:xfrm>
            <a:off x="9495502" y="1976283"/>
            <a:ext cx="2165555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43.38 %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B326D2-3ABF-0A51-EB58-832F28CF6FB5}"/>
              </a:ext>
            </a:extLst>
          </p:cNvPr>
          <p:cNvSpPr txBox="1"/>
          <p:nvPr/>
        </p:nvSpPr>
        <p:spPr>
          <a:xfrm>
            <a:off x="9495502" y="2804668"/>
            <a:ext cx="2165555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11,33 %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BE16FE-0E2C-A94D-748D-072FC7775F8F}"/>
              </a:ext>
            </a:extLst>
          </p:cNvPr>
          <p:cNvSpPr txBox="1"/>
          <p:nvPr/>
        </p:nvSpPr>
        <p:spPr>
          <a:xfrm>
            <a:off x="9522541" y="3751682"/>
            <a:ext cx="2165555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45.29 %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B4F9C7A-DA95-69FA-F7D7-F5EF798E6CD1}"/>
              </a:ext>
            </a:extLst>
          </p:cNvPr>
          <p:cNvSpPr txBox="1"/>
          <p:nvPr/>
        </p:nvSpPr>
        <p:spPr>
          <a:xfrm>
            <a:off x="9522541" y="4837919"/>
            <a:ext cx="2165555" cy="5847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100.00 %</a:t>
            </a:r>
          </a:p>
        </p:txBody>
      </p:sp>
    </p:spTree>
    <p:extLst>
      <p:ext uri="{BB962C8B-B14F-4D97-AF65-F5344CB8AC3E}">
        <p14:creationId xmlns:p14="http://schemas.microsoft.com/office/powerpoint/2010/main" val="66469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871AF351276745A9193B1D8A353AC4" ma:contentTypeVersion="8" ma:contentTypeDescription="Crear nuevo documento." ma:contentTypeScope="" ma:versionID="7bb2bf685d9758cde5ddc84904fbd311">
  <xsd:schema xmlns:xsd="http://www.w3.org/2001/XMLSchema" xmlns:xs="http://www.w3.org/2001/XMLSchema" xmlns:p="http://schemas.microsoft.com/office/2006/metadata/properties" xmlns:ns2="69c252e1-fd82-4875-9199-f0520f058ece" targetNamespace="http://schemas.microsoft.com/office/2006/metadata/properties" ma:root="true" ma:fieldsID="369e1dc392ddde93015e012ca52e7004" ns2:_="">
    <xsd:import namespace="69c252e1-fd82-4875-9199-f0520f058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252e1-fd82-4875-9199-f0520f058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47F913-D1C3-40CB-ADC5-DE6252D6660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9c252e1-fd82-4875-9199-f0520f058ece"/>
  </ds:schemaRefs>
</ds:datastoreItem>
</file>

<file path=customXml/itemProps2.xml><?xml version="1.0" encoding="utf-8"?>
<ds:datastoreItem xmlns:ds="http://schemas.openxmlformats.org/officeDocument/2006/customXml" ds:itemID="{D2632AAC-C582-4D1F-96DD-CEC0C48E2E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3CE639-2EC1-4D6B-8A87-B5935CB0F02C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PowerPoint Presentation</vt:lpstr>
      <vt:lpstr>Na2CO3</vt:lpstr>
      <vt:lpstr>Composición centesimal de Na2CO3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Miro Diego Carlos Federico</dc:creator>
  <cp:lastModifiedBy>BRUNO GABRIEL GALVAN</cp:lastModifiedBy>
  <cp:revision>3</cp:revision>
  <dcterms:created xsi:type="dcterms:W3CDTF">2024-03-23T13:28:41Z</dcterms:created>
  <dcterms:modified xsi:type="dcterms:W3CDTF">2024-04-12T11:36:10Z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0x01010082871AF351276745A9193B1D8A353AC4</vt:lpwstr>
  </property>
</Properties>
</file>