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7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3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6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6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0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97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41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EC3E06-1209-4FA6-A656-86F8612CE28C}" type="datetimeFigureOut">
              <a:rPr lang="fr-FR" smtClean="0"/>
              <a:t>06/01/2024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6FB043-F476-43B6-8B3F-2F08A558631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800" y="322263"/>
            <a:ext cx="9144000" cy="2387600"/>
          </a:xfrm>
        </p:spPr>
        <p:txBody>
          <a:bodyPr/>
          <a:lstStyle/>
          <a:p>
            <a:r>
              <a:rPr lang="fr-FR" dirty="0" smtClean="0"/>
              <a:t>Point de contrôle Git et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SN" dirty="0" smtClean="0"/>
              <a:t>IBRAHIMA BRUNO GAYE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21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Gid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7" y="1690688"/>
            <a:ext cx="8860874" cy="15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rm</a:t>
            </a:r>
            <a:r>
              <a:rPr lang="fr-FR" dirty="0" smtClean="0"/>
              <a:t> -m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649"/>
            <a:ext cx="7977567" cy="42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5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Gid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third.txt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2" y="1485900"/>
            <a:ext cx="1123160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6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Gid</a:t>
            </a:r>
            <a:r>
              <a:rPr lang="fr-FR" dirty="0" smtClean="0"/>
              <a:t> commit -m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63040"/>
            <a:ext cx="1107650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2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Gid</a:t>
            </a:r>
            <a:r>
              <a:rPr lang="fr-FR" dirty="0" smtClean="0"/>
              <a:t> log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" y="1424826"/>
            <a:ext cx="11780261" cy="51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4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config --</a:t>
            </a:r>
            <a:r>
              <a:rPr lang="fr-FR" dirty="0" err="1" smtClean="0"/>
              <a:t>list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87" y="1325880"/>
            <a:ext cx="1189237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6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global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" y="1394460"/>
            <a:ext cx="1143000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2544"/>
            <a:ext cx="12192000" cy="6815455"/>
          </a:xfrm>
        </p:spPr>
        <p:txBody>
          <a:bodyPr/>
          <a:lstStyle/>
          <a:p>
            <a:r>
              <a:rPr lang="fr-SN" dirty="0" smtClean="0"/>
              <a:t>Configuration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44"/>
            <a:ext cx="12100958" cy="52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Creons</a:t>
            </a:r>
            <a:r>
              <a:rPr lang="fr-FR" dirty="0"/>
              <a:t> le dossier apprend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08" y="2881003"/>
            <a:ext cx="9662693" cy="1851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1797" y="324433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Creons</a:t>
            </a:r>
            <a:r>
              <a:rPr lang="fr-FR" dirty="0" smtClean="0"/>
              <a:t> le dossier apprend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530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Entrer dans </a:t>
            </a:r>
            <a:r>
              <a:rPr lang="fr-FR" dirty="0" err="1" smtClean="0"/>
              <a:t>learn</a:t>
            </a:r>
            <a:r>
              <a:rPr lang="fr-FR" dirty="0" smtClean="0"/>
              <a:t>-git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33" y="1690688"/>
            <a:ext cx="10460232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Cree third.txt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021502" cy="21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du git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1606674" cy="15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90688"/>
            <a:ext cx="11393515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log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223" y="3778177"/>
            <a:ext cx="459169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Creons</a:t>
            </a:r>
            <a:r>
              <a:rPr lang="fr-FR" dirty="0" smtClean="0"/>
              <a:t> fourth.txt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52" y="1897380"/>
            <a:ext cx="11608108" cy="10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8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10</TotalTime>
  <Words>52</Words>
  <Application>Microsoft Office PowerPoint</Application>
  <PresentationFormat>Grand écran</PresentationFormat>
  <Paragraphs>18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Tw Cen MT</vt:lpstr>
      <vt:lpstr>Tw Cen MT Condensed</vt:lpstr>
      <vt:lpstr>Wingdings 3</vt:lpstr>
      <vt:lpstr>Intégral</vt:lpstr>
      <vt:lpstr>Point de contrôle Git et GitHub</vt:lpstr>
      <vt:lpstr>Présentation PowerPoint</vt:lpstr>
      <vt:lpstr>Présentation PowerPoint</vt:lpstr>
      <vt:lpstr>Entrer dans learn-git</vt:lpstr>
      <vt:lpstr>Cree third.txt</vt:lpstr>
      <vt:lpstr>Initialisation du git</vt:lpstr>
      <vt:lpstr>commitation</vt:lpstr>
      <vt:lpstr>Git log</vt:lpstr>
      <vt:lpstr>Creons fourth.txt</vt:lpstr>
      <vt:lpstr>Gid add</vt:lpstr>
      <vt:lpstr>Git rm -m</vt:lpstr>
      <vt:lpstr>Gid add third.txt</vt:lpstr>
      <vt:lpstr>Gid commit -m</vt:lpstr>
      <vt:lpstr>Gid log</vt:lpstr>
      <vt:lpstr>Git config --list</vt:lpstr>
      <vt:lpstr>Configuration global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de contrôle Git et GitHub</dc:title>
  <dc:creator>IBRAHIMA BRUNO GAYE</dc:creator>
  <cp:lastModifiedBy>IBRAHIMA BRUNO GAYE</cp:lastModifiedBy>
  <cp:revision>3</cp:revision>
  <dcterms:created xsi:type="dcterms:W3CDTF">2024-01-06T13:05:02Z</dcterms:created>
  <dcterms:modified xsi:type="dcterms:W3CDTF">2024-01-06T13:15:41Z</dcterms:modified>
</cp:coreProperties>
</file>