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  <p:embeddedFont>
      <p:font typeface="Oilvare Base" charset="1" panose="00000500000000000000"/>
      <p:regular r:id="rId8"/>
    </p:embeddedFont>
    <p:embeddedFont>
      <p:font typeface="Poppins Light" charset="1" panose="02000000000000000000"/>
      <p:regular r:id="rId9"/>
    </p:embeddedFont>
    <p:embeddedFont>
      <p:font typeface="Open Sans" charset="1" panose="020B060603050402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78397" y="0"/>
            <a:ext cx="20268907" cy="4105140"/>
            <a:chOff x="0" y="0"/>
            <a:chExt cx="6856396" cy="13886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56396" cy="1388653"/>
            </a:xfrm>
            <a:custGeom>
              <a:avLst/>
              <a:gdLst/>
              <a:ahLst/>
              <a:cxnLst/>
              <a:rect r="r" b="b" t="t" l="l"/>
              <a:pathLst>
                <a:path h="1388653" w="6856396">
                  <a:moveTo>
                    <a:pt x="6731936" y="1388652"/>
                  </a:moveTo>
                  <a:lnTo>
                    <a:pt x="124460" y="1388652"/>
                  </a:lnTo>
                  <a:cubicBezTo>
                    <a:pt x="55880" y="1388652"/>
                    <a:pt x="0" y="1332772"/>
                    <a:pt x="0" y="126419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31936" y="0"/>
                  </a:lnTo>
                  <a:cubicBezTo>
                    <a:pt x="6800516" y="0"/>
                    <a:pt x="6856396" y="55880"/>
                    <a:pt x="6856396" y="124460"/>
                  </a:cubicBezTo>
                  <a:lnTo>
                    <a:pt x="6856396" y="1264193"/>
                  </a:lnTo>
                  <a:cubicBezTo>
                    <a:pt x="6856396" y="1332772"/>
                    <a:pt x="6800516" y="1388653"/>
                    <a:pt x="6731936" y="1388653"/>
                  </a:cubicBezTo>
                  <a:close/>
                </a:path>
              </a:pathLst>
            </a:custGeom>
            <a:solidFill>
              <a:srgbClr val="DBC1E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055698" y="1272027"/>
            <a:ext cx="4150639" cy="8168024"/>
            <a:chOff x="0" y="0"/>
            <a:chExt cx="1093172" cy="21512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3172" cy="2151249"/>
            </a:xfrm>
            <a:custGeom>
              <a:avLst/>
              <a:gdLst/>
              <a:ahLst/>
              <a:cxnLst/>
              <a:rect r="r" b="b" t="t" l="l"/>
              <a:pathLst>
                <a:path h="2151249" w="1093172">
                  <a:moveTo>
                    <a:pt x="69014" y="0"/>
                  </a:moveTo>
                  <a:lnTo>
                    <a:pt x="1024159" y="0"/>
                  </a:lnTo>
                  <a:cubicBezTo>
                    <a:pt x="1062274" y="0"/>
                    <a:pt x="1093172" y="30898"/>
                    <a:pt x="1093172" y="69014"/>
                  </a:cubicBezTo>
                  <a:lnTo>
                    <a:pt x="1093172" y="2082235"/>
                  </a:lnTo>
                  <a:cubicBezTo>
                    <a:pt x="1093172" y="2120351"/>
                    <a:pt x="1062274" y="2151249"/>
                    <a:pt x="1024159" y="2151249"/>
                  </a:cubicBezTo>
                  <a:lnTo>
                    <a:pt x="69014" y="2151249"/>
                  </a:lnTo>
                  <a:cubicBezTo>
                    <a:pt x="50710" y="2151249"/>
                    <a:pt x="33156" y="2143978"/>
                    <a:pt x="20214" y="2131035"/>
                  </a:cubicBezTo>
                  <a:cubicBezTo>
                    <a:pt x="7271" y="2118093"/>
                    <a:pt x="0" y="2100539"/>
                    <a:pt x="0" y="2082235"/>
                  </a:cubicBezTo>
                  <a:lnTo>
                    <a:pt x="0" y="69014"/>
                  </a:lnTo>
                  <a:cubicBezTo>
                    <a:pt x="0" y="30898"/>
                    <a:pt x="30898" y="0"/>
                    <a:pt x="690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93172" cy="2189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080738" y="1272027"/>
            <a:ext cx="4150639" cy="1033530"/>
            <a:chOff x="0" y="0"/>
            <a:chExt cx="1093172" cy="2722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93172" cy="272205"/>
            </a:xfrm>
            <a:custGeom>
              <a:avLst/>
              <a:gdLst/>
              <a:ahLst/>
              <a:cxnLst/>
              <a:rect r="r" b="b" t="t" l="l"/>
              <a:pathLst>
                <a:path h="272205" w="1093172">
                  <a:moveTo>
                    <a:pt x="0" y="0"/>
                  </a:moveTo>
                  <a:lnTo>
                    <a:pt x="1093172" y="0"/>
                  </a:lnTo>
                  <a:lnTo>
                    <a:pt x="1093172" y="272205"/>
                  </a:lnTo>
                  <a:lnTo>
                    <a:pt x="0" y="272205"/>
                  </a:lnTo>
                  <a:close/>
                </a:path>
              </a:pathLst>
            </a:custGeom>
            <a:solidFill>
              <a:srgbClr val="2E377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93172" cy="3198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105777" y="8668254"/>
            <a:ext cx="4125600" cy="771797"/>
            <a:chOff x="0" y="0"/>
            <a:chExt cx="1086578" cy="2032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86578" cy="203272"/>
            </a:xfrm>
            <a:custGeom>
              <a:avLst/>
              <a:gdLst/>
              <a:ahLst/>
              <a:cxnLst/>
              <a:rect r="r" b="b" t="t" l="l"/>
              <a:pathLst>
                <a:path h="203272" w="1086578">
                  <a:moveTo>
                    <a:pt x="0" y="0"/>
                  </a:moveTo>
                  <a:lnTo>
                    <a:pt x="1086578" y="0"/>
                  </a:lnTo>
                  <a:lnTo>
                    <a:pt x="1086578" y="203272"/>
                  </a:lnTo>
                  <a:lnTo>
                    <a:pt x="0" y="203272"/>
                  </a:lnTo>
                  <a:close/>
                </a:path>
              </a:pathLst>
            </a:custGeom>
            <a:solidFill>
              <a:srgbClr val="D4D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86578" cy="250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80738" y="6947846"/>
            <a:ext cx="4150639" cy="1720408"/>
            <a:chOff x="0" y="0"/>
            <a:chExt cx="1093172" cy="4531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3172" cy="453111"/>
            </a:xfrm>
            <a:custGeom>
              <a:avLst/>
              <a:gdLst/>
              <a:ahLst/>
              <a:cxnLst/>
              <a:rect r="r" b="b" t="t" l="l"/>
              <a:pathLst>
                <a:path h="453111" w="1093172">
                  <a:moveTo>
                    <a:pt x="0" y="0"/>
                  </a:moveTo>
                  <a:lnTo>
                    <a:pt x="1093172" y="0"/>
                  </a:lnTo>
                  <a:lnTo>
                    <a:pt x="1093172" y="453111"/>
                  </a:lnTo>
                  <a:lnTo>
                    <a:pt x="0" y="453111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093172" cy="481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838499" y="1028700"/>
            <a:ext cx="4611001" cy="8578607"/>
          </a:xfrm>
          <a:custGeom>
            <a:avLst/>
            <a:gdLst/>
            <a:ahLst/>
            <a:cxnLst/>
            <a:rect r="r" b="b" t="t" l="l"/>
            <a:pathLst>
              <a:path h="8578607" w="4611001">
                <a:moveTo>
                  <a:pt x="0" y="0"/>
                </a:moveTo>
                <a:lnTo>
                  <a:pt x="4611002" y="0"/>
                </a:lnTo>
                <a:lnTo>
                  <a:pt x="4611002" y="8578607"/>
                </a:lnTo>
                <a:lnTo>
                  <a:pt x="0" y="857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93605" y="1645245"/>
            <a:ext cx="520597" cy="342292"/>
          </a:xfrm>
          <a:custGeom>
            <a:avLst/>
            <a:gdLst/>
            <a:ahLst/>
            <a:cxnLst/>
            <a:rect r="r" b="b" t="t" l="l"/>
            <a:pathLst>
              <a:path h="342292" w="520597">
                <a:moveTo>
                  <a:pt x="0" y="0"/>
                </a:moveTo>
                <a:lnTo>
                  <a:pt x="520596" y="0"/>
                </a:lnTo>
                <a:lnTo>
                  <a:pt x="520596" y="342292"/>
                </a:lnTo>
                <a:lnTo>
                  <a:pt x="0" y="342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65442" y="1458789"/>
            <a:ext cx="715205" cy="715205"/>
          </a:xfrm>
          <a:custGeom>
            <a:avLst/>
            <a:gdLst/>
            <a:ahLst/>
            <a:cxnLst/>
            <a:rect r="r" b="b" t="t" l="l"/>
            <a:pathLst>
              <a:path h="715205" w="715205">
                <a:moveTo>
                  <a:pt x="0" y="0"/>
                </a:moveTo>
                <a:lnTo>
                  <a:pt x="715205" y="0"/>
                </a:lnTo>
                <a:lnTo>
                  <a:pt x="715205" y="715205"/>
                </a:lnTo>
                <a:lnTo>
                  <a:pt x="0" y="7152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754577" y="8781557"/>
            <a:ext cx="370492" cy="383433"/>
          </a:xfrm>
          <a:custGeom>
            <a:avLst/>
            <a:gdLst/>
            <a:ahLst/>
            <a:cxnLst/>
            <a:rect r="r" b="b" t="t" l="l"/>
            <a:pathLst>
              <a:path h="383433" w="370492">
                <a:moveTo>
                  <a:pt x="0" y="0"/>
                </a:moveTo>
                <a:lnTo>
                  <a:pt x="370492" y="0"/>
                </a:lnTo>
                <a:lnTo>
                  <a:pt x="370492" y="383432"/>
                </a:lnTo>
                <a:lnTo>
                  <a:pt x="0" y="383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278268" y="4187889"/>
            <a:ext cx="3731464" cy="2598032"/>
          </a:xfrm>
          <a:custGeom>
            <a:avLst/>
            <a:gdLst/>
            <a:ahLst/>
            <a:cxnLst/>
            <a:rect r="r" b="b" t="t" l="l"/>
            <a:pathLst>
              <a:path h="2598032" w="3731464">
                <a:moveTo>
                  <a:pt x="0" y="0"/>
                </a:moveTo>
                <a:lnTo>
                  <a:pt x="3731464" y="0"/>
                </a:lnTo>
                <a:lnTo>
                  <a:pt x="3731464" y="2598032"/>
                </a:lnTo>
                <a:lnTo>
                  <a:pt x="0" y="25980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7393605" y="3494057"/>
            <a:ext cx="185246" cy="339123"/>
          </a:xfrm>
          <a:custGeom>
            <a:avLst/>
            <a:gdLst/>
            <a:ahLst/>
            <a:cxnLst/>
            <a:rect r="r" b="b" t="t" l="l"/>
            <a:pathLst>
              <a:path h="339123" w="185246">
                <a:moveTo>
                  <a:pt x="185246" y="0"/>
                </a:moveTo>
                <a:lnTo>
                  <a:pt x="0" y="0"/>
                </a:lnTo>
                <a:lnTo>
                  <a:pt x="0" y="339123"/>
                </a:lnTo>
                <a:lnTo>
                  <a:pt x="185246" y="339123"/>
                </a:lnTo>
                <a:lnTo>
                  <a:pt x="18524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661954" y="3494057"/>
            <a:ext cx="185246" cy="339123"/>
          </a:xfrm>
          <a:custGeom>
            <a:avLst/>
            <a:gdLst/>
            <a:ahLst/>
            <a:cxnLst/>
            <a:rect r="r" b="b" t="t" l="l"/>
            <a:pathLst>
              <a:path h="339123" w="185246">
                <a:moveTo>
                  <a:pt x="0" y="0"/>
                </a:moveTo>
                <a:lnTo>
                  <a:pt x="185246" y="0"/>
                </a:lnTo>
                <a:lnTo>
                  <a:pt x="185246" y="339123"/>
                </a:lnTo>
                <a:lnTo>
                  <a:pt x="0" y="3391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278268" y="7700388"/>
            <a:ext cx="3963273" cy="54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 de setembro: 10h40 - Avaliação de história;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-437396">
            <a:off x="10729239" y="7631833"/>
            <a:ext cx="1691559" cy="1095284"/>
          </a:xfrm>
          <a:custGeom>
            <a:avLst/>
            <a:gdLst/>
            <a:ahLst/>
            <a:cxnLst/>
            <a:rect r="r" b="b" t="t" l="l"/>
            <a:pathLst>
              <a:path h="1095284" w="1691559">
                <a:moveTo>
                  <a:pt x="0" y="0"/>
                </a:moveTo>
                <a:lnTo>
                  <a:pt x="1691559" y="0"/>
                </a:lnTo>
                <a:lnTo>
                  <a:pt x="1691559" y="1095284"/>
                </a:lnTo>
                <a:lnTo>
                  <a:pt x="0" y="10952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857172">
            <a:off x="6838499" y="1937045"/>
            <a:ext cx="930532" cy="2781482"/>
          </a:xfrm>
          <a:custGeom>
            <a:avLst/>
            <a:gdLst/>
            <a:ahLst/>
            <a:cxnLst/>
            <a:rect r="r" b="b" t="t" l="l"/>
            <a:pathLst>
              <a:path h="2781482" w="930532">
                <a:moveTo>
                  <a:pt x="930533" y="0"/>
                </a:moveTo>
                <a:lnTo>
                  <a:pt x="0" y="0"/>
                </a:lnTo>
                <a:lnTo>
                  <a:pt x="0" y="2781482"/>
                </a:lnTo>
                <a:lnTo>
                  <a:pt x="930533" y="2781482"/>
                </a:lnTo>
                <a:lnTo>
                  <a:pt x="93053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70832" y="702601"/>
            <a:ext cx="5347399" cy="65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67"/>
              </a:lnSpc>
              <a:spcBef>
                <a:spcPct val="0"/>
              </a:spcBef>
            </a:pPr>
            <a:r>
              <a:rPr lang="en-US" sz="4305">
                <a:solidFill>
                  <a:srgbClr val="2E377F"/>
                </a:solidFill>
                <a:latin typeface="Oilvare Base"/>
                <a:ea typeface="Oilvare Base"/>
                <a:cs typeface="Oilvare Base"/>
                <a:sym typeface="Oilvare Base"/>
              </a:rPr>
              <a:t>PlanaFuture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1597620"/>
            <a:ext cx="5586711" cy="206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9"/>
              </a:lnSpc>
              <a:spcBef>
                <a:spcPct val="0"/>
              </a:spcBef>
            </a:pPr>
            <a:r>
              <a:rPr lang="en-US" sz="2364">
                <a:solidFill>
                  <a:srgbClr val="2E377F"/>
                </a:solidFill>
                <a:latin typeface="Poppins Light"/>
                <a:ea typeface="Poppins Light"/>
                <a:cs typeface="Poppins Light"/>
                <a:sym typeface="Poppins Light"/>
              </a:rPr>
              <a:t>É um aplicativo para facilitar a visualização de suas metas semanais e mensais, ajudando na organização da sua rotina e no crescimento profissional e pessoal.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826943" y="9559682"/>
            <a:ext cx="4922114" cy="360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16"/>
              </a:lnSpc>
              <a:spcBef>
                <a:spcPct val="0"/>
              </a:spcBef>
            </a:pPr>
            <a:r>
              <a:rPr lang="en-US" sz="2082">
                <a:solidFill>
                  <a:srgbClr val="2E377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Intelectus - 1D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393605" y="8791912"/>
            <a:ext cx="3221153" cy="324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5"/>
              </a:lnSpc>
            </a:pPr>
            <a:r>
              <a:rPr lang="en-US" sz="1889" b="true">
                <a:solidFill>
                  <a:srgbClr val="2E377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  F  M  A  M  J  J  A  S  O  N  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23568" y="3237542"/>
            <a:ext cx="2690018" cy="756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8"/>
              </a:lnSpc>
            </a:pPr>
            <a:r>
              <a:rPr lang="en-US" sz="4363" b="true">
                <a:solidFill>
                  <a:srgbClr val="2E377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Setembro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64180" y="2500807"/>
            <a:ext cx="1408793" cy="83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1"/>
              </a:lnSpc>
            </a:pPr>
            <a:r>
              <a:rPr lang="en-US" sz="4858" b="true">
                <a:solidFill>
                  <a:srgbClr val="100F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2024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278268" y="7176446"/>
            <a:ext cx="3963273" cy="26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 de setembro (Dia da Independência);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581149">
            <a:off x="10746667" y="559015"/>
            <a:ext cx="1691559" cy="1095284"/>
          </a:xfrm>
          <a:custGeom>
            <a:avLst/>
            <a:gdLst/>
            <a:ahLst/>
            <a:cxnLst/>
            <a:rect r="r" b="b" t="t" l="l"/>
            <a:pathLst>
              <a:path h="1095284" w="1691559">
                <a:moveTo>
                  <a:pt x="0" y="0"/>
                </a:moveTo>
                <a:lnTo>
                  <a:pt x="1691559" y="0"/>
                </a:lnTo>
                <a:lnTo>
                  <a:pt x="1691559" y="1095285"/>
                </a:lnTo>
                <a:lnTo>
                  <a:pt x="0" y="10952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true" flipV="true" rot="581149">
            <a:off x="5506627" y="7260408"/>
            <a:ext cx="1691559" cy="1095284"/>
          </a:xfrm>
          <a:custGeom>
            <a:avLst/>
            <a:gdLst/>
            <a:ahLst/>
            <a:cxnLst/>
            <a:rect r="r" b="b" t="t" l="l"/>
            <a:pathLst>
              <a:path h="1095284" w="1691559">
                <a:moveTo>
                  <a:pt x="1691559" y="1095284"/>
                </a:moveTo>
                <a:lnTo>
                  <a:pt x="0" y="1095284"/>
                </a:lnTo>
                <a:lnTo>
                  <a:pt x="0" y="0"/>
                </a:lnTo>
                <a:lnTo>
                  <a:pt x="1691559" y="0"/>
                </a:lnTo>
                <a:lnTo>
                  <a:pt x="1691559" y="1095284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581149">
            <a:off x="10927282" y="4242688"/>
            <a:ext cx="1691559" cy="1095284"/>
          </a:xfrm>
          <a:custGeom>
            <a:avLst/>
            <a:gdLst/>
            <a:ahLst/>
            <a:cxnLst/>
            <a:rect r="r" b="b" t="t" l="l"/>
            <a:pathLst>
              <a:path h="1095284" w="1691559">
                <a:moveTo>
                  <a:pt x="0" y="0"/>
                </a:moveTo>
                <a:lnTo>
                  <a:pt x="1691558" y="0"/>
                </a:lnTo>
                <a:lnTo>
                  <a:pt x="1691558" y="1095284"/>
                </a:lnTo>
                <a:lnTo>
                  <a:pt x="0" y="10952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2128841" y="1385835"/>
            <a:ext cx="5130459" cy="90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9"/>
              </a:lnSpc>
            </a:pPr>
            <a:r>
              <a:rPr lang="en-US" sz="257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 (onde estarão todas as suas informações pessoais,etc).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83452" y="7937531"/>
            <a:ext cx="4403342" cy="84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7"/>
              </a:lnSpc>
            </a:pPr>
            <a:r>
              <a:rPr lang="en-US" sz="24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Aqui ele poderá acessar os meses e o ano.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698922" y="4946907"/>
            <a:ext cx="5496062" cy="780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8"/>
              </a:lnSpc>
            </a:pPr>
            <a:r>
              <a:rPr lang="en-US" sz="22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Aqui ele poderá acessar o dia e seus horários.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85465" y="4540093"/>
            <a:ext cx="5729946" cy="11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1"/>
              </a:lnSpc>
            </a:pPr>
            <a:r>
              <a:rPr lang="en-US" sz="225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Menu (onde ele vai conseguir listar as suas metas diárias, semanais e mensais e algumas dicas de organização do tempo).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36170" y="7068766"/>
            <a:ext cx="4783186" cy="46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 e horários importantes.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DAGPEkWbDPY</dc:identifier>
  <dcterms:modified xsi:type="dcterms:W3CDTF">2011-08-01T06:04:30Z</dcterms:modified>
  <cp:revision>1</cp:revision>
  <dc:title>Planafuturo</dc:title>
</cp:coreProperties>
</file>