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20100000520000000CC24C11149FBFC5ECC.png" manifest:media-type="image/png"/>
  <manifest:file-entry manifest:full-path="Pictures/100010580000879200001508D21A14F0A9096EB5.svg" manifest:media-type="image/svg+xml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Liberation Sans" svg:font-family="'Liberation Sans'" style:font-family-generic="roman" style:font-pitch="variable"/>
    <style:font-face style:name="Liberation Sans1" svg:font-family="'Liberation Sans'" style:font-adornments="Normal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pr1" style:family="presentation" style:parent-style-name="BrightBlue-title">
      <style:graphic-properties fo:min-height="2.6cm"/>
      <style:paragraph-properties style:writing-mode="lr-tb"/>
    </style:style>
    <style:style style:name="pr2" style:family="presentation" style:parent-style-name="BrightBlue-subtitle">
      <style:graphic-properties draw:fill-color="#ffffff" fo:min-height="9.134cm"/>
      <style:paragraph-properties style:writing-mode="lr-tb"/>
    </style:style>
    <style:style style:name="pr3" style:family="presentation" style:parent-style-name="BrightBlue-notes">
      <style:graphic-properties draw:fill-color="#ffffff" draw:auto-grow-height="true" fo:min-height="13.364cm"/>
      <style:paragraph-properties style:writing-mode="lr-tb"/>
    </style:style>
    <style:style style:name="pr4" style:family="presentation" style:parent-style-name="BrightBlue-subtitle">
      <style:graphic-properties draw:fill-color="#ffffff" fo:min-height="13.859cm"/>
      <style:paragraph-properties style:writing-mode="lr-tb"/>
    </style:style>
    <style:style style:name="P1" style:family="paragraph">
      <loext:graphic-properties draw:fill-color="#ffffff"/>
    </style:style>
    <style:style style:name="P2" style:family="paragraph">
      <style:text-properties fo:font-size="16pt"/>
    </style:style>
    <style:style style:name="P3" style:family="paragraph">
      <loext:graphic-properties draw:fill-color="#ffffff"/>
      <style:text-properties fo:font-size="16pt"/>
    </style:style>
    <style:style style:name="P4" style:family="paragraph">
      <style:text-properties fo:font-size="32pt" style:font-size-asian="32pt" style:font-size-complex="32pt"/>
    </style:style>
    <style:style style:name="P5" style:family="paragraph">
      <loext:graphic-properties draw:fill-color="#ffffff"/>
      <style:text-properties fo:font-size="32pt" style:font-size-asian="32pt" style:font-size-complex="32pt"/>
    </style:style>
    <style:style style:name="T1" style:family="text">
      <style:text-properties fo:font-size="16pt"/>
    </style:style>
    <style:style style:name="T2" style:family="text">
      <style:text-properties fo:font-size="32pt" style:font-size-asian="32pt" style:font-size-complex="32pt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2" draw:text-style-name="P1" draw:layer="layout" svg:width="25.2cm" svg:height="9.134cm" svg:x="1.4cm" svg:y="3.8cm" presentation:class="subtitle" presentation:placeholder="true">
          <draw:text-box/>
        </draw:frame>
        <presentation:notes draw:style-name="dp2">
          <draw:page-thumbnail draw:style-name="gr1" draw:layer="layout" svg:width="17cm" svg:height="9.56cm" svg:x="2cm" svg:y="2.5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2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3" draw:layer="layout" svg:width="18cm" svg:height="13.859cm" svg:x="0.6cm" svg:y="1.541cm" presentation:class="subtitle" presentation:user-transformed="true">
          <draw:text-box>
            <text:p text:style-name="P2">
              <text:span text:style-name="T1"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text:span>
            </text:p>
            <text:p text:style-name="P2">
              <text:span text:style-name="T1"/>
            </text:p>
            <text:p text:style-name="P2">
              <text:span text:style-name="T1">Nesse sentido, o gerenciador de arquivos Files (antigo Nautilus) agora permite que a função de pesquisa na barra superior faça buscas na pasta atual ou em todo o sistema sem que o usuário tenha que mudar de janela. Basta clicar no botão de lupa no topo esquerdo para alternar entre essas opções.</text:span>
            </text:p>
            <text:p text:style-name="P2"/>
            <text:p text:style-name="P2"/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2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3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3" draw:layer="layout" svg:width="18cm" svg:height="13.859cm" svg:x="0.6cm" svg:y="1.541cm" presentation:class="subtitle" presentation:user-transformed="true">
          <draw:text-box>
            <text:p text:style-name="P2">
              <text:span text:style-name="T1">O Files agora também é capaz de alternar entre os modos de visualização de arquivos (como miniaturas ou listas) mais rapidamente e exibe o status de transferências de arquivos de forma mais detalhada na barra inferior.</text:span>
            </text:p>
            <text:p text:style-name="P2">
              <text:span text:style-name="T1"/>
            </text:p>
            <text:p text:style-name="P2">
              <text:span text:style-name="T1">A área de configurações do Gnome 46 passou por uma reorganização para permitir que o usuário personalize vários recursos do sistema em um único lugar. Essa mudança inclui descrições mais claras, pré-visualizações de ajustes visuais mais rápidas e um painel que permite escolher mais facilmente os aplicativos padrão.</text:span>
            </text:p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3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4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3" draw:layer="layout" svg:width="18cm" svg:height="13.859cm" svg:x="0.6cm" svg:y="1.541cm" presentation:class="subtitle" presentation:user-transformed="true">
          <draw:text-box>
            <text:p text:style-name="P2">
              <text:span text:style-name="T1">Outras novidades do Gnome 46 incluem:</text:span>
            </text:p>
            <text:p text:style-name="P2">
              <text:span text:style-name="T1"/>
            </text:p>
            <text:p text:style-name="P2">
              <text:span text:style-name="T1">
                <text:s text:c="4"/>
              </text:span>
              <text:span text:style-name="T1">notificações com informações mais detalhadas e que, quando grandes, podem ser recolhidas ou expandidas;</text:span>
            </text:p>
            <text:p text:style-name="P2">
              <text:span text:style-name="T1">
                <text:s text:c="4"/>
              </text:span>
              <text:span text:style-name="T1">aplicativos como Calendar (agenda), Loupe (visualização de imagens) e Music (reprodutor de áudio) com ajustes de interface e funções;</text:span>
            </text:p>
            <text:p text:style-name="P2">
              <text:span text:style-name="T1">
                <text:s text:c="4"/>
              </text:span>
              <text:span text:style-name="T1">suporte melhorado para taxa de atualização variável (VRR);</text:span>
            </text:p>
            <text:p text:style-name="P2">
              <text:span text:style-name="T1">
                <text:s text:c="4"/>
              </text:span>
              <text:span text:style-name="T1">suporte a touchscreen também aprimorado.</text:span>
            </text:p>
            <text:p text:style-name="P2">
              <text:span text:style-name="T1"/>
            </text:p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4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5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3" draw:layer="layout" svg:width="18cm" svg:height="13.859cm" svg:x="0.6cm" svg:y="1.541cm" presentation:class="subtitle" presentation:user-transformed="true">
          <draw:text-box>
            <text:p text:style-name="P2">
              <text:span text:style-name="T1">O instalador do Ubuntu já era intuitivo, mas a experiência ficou melhor na versão 24.04. Logo nas primeiras etapas do processo, a ferramenta exibe uma tela para que você possa personalizar recursos de acessibilidade, como dimensões de elementos visuais e sinais sonoros.</text:span>
            </text:p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5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6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3" draw:layer="layout" svg:width="18cm" svg:height="13.859cm" svg:x="0.6cm" svg:y="1.541cm" presentation:class="subtitle" presentation:user-transformed="true">
          <draw:text-box>
            <text:p text:style-name="P2">
              <text:span text:style-name="T1">Nas etapas seguintes, você pode selecionar entre uma instalação padrão ou completa. A primeira traz apenas recursos básicos do sistema operacional e é interessante para computadores com pouco espaço de armazenamento.</text:span>
            </text:p>
            <text:p text:style-name="P2">
              <text:span text:style-name="T1"/>
            </text:p>
            <text:p text:style-name="P2">
              <text:span text:style-name="T1">Um recurso chamativo é a capacidade do instalador de fazer instalação automatizada. Para isso, o usuário só precisa carregar um arquivo YAML com informações predefinidas de configuração. Isso é útil para quando o sistema operacional deve ser instalada em várias máquinas no mesmo ambiente.</text:span>
            </text:p>
            <text:p text:style-name="P2">
              <text:span text:style-name="T1">O Ubuntu 24.04 permite instalação interativa ou automatizada (imagem: Emerson Alecrim/Tecnoblog).</text:span>
            </text:p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6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7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3" draw:layer="layout" svg:width="18cm" svg:height="13.859cm" svg:x="0.6cm" svg:y="1.541cm" presentation:class="subtitle" presentation:user-transformed="true">
          <draw:text-box>
            <text:p text:style-name="P2">
              <text:span text:style-name="T1">O Ubuntu 24.04 é uma versão LTS (Long Term Support), o que indica que a distribuição tem suporte prolongado. Isso é útil para organizações que não podem atualizar a versão do sistema operacional dentro de intervalos curtos, por exemplo.</text:span>
            </text:p>
            <text:p text:style-name="P2">
              <text:span text:style-name="T1"/>
            </text:p>
            <text:p text:style-name="P2">
              <text:span text:style-name="T1">No caso do Ubuntu 24.04, o que é notável é a declaração de Mark Shuttleworth, CEO da Canonical, de que a versão receberá até 12 anos de atualizações, com esse suporte estendido valendo para toda a distribuição, e não somente a pacotes específicos.</text:span>
            </text:p>
            <text:p text:style-name="P2">
              <text:span text:style-name="T1"/>
            </text:p>
            <text:p text:style-name="P2">
              <text:span text:style-name="T1">O suporte padrão, com atualizações gerais, continua sendo de cinco anos. O período de sete anos adicionais vale para assinantes do Ubuntu Pro, programa de suporte avançado que é gratuito para uso pessoal, mas pago nos planos corporativos.</text:span>
            </text:p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7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8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Ubuntu – versão 24.04</text:p>
          </draw:text-box>
        </draw:frame>
        <draw:frame presentation:style-name="pr4" draw:text-style-name="P5" draw:layer="layout" svg:width="18cm" svg:height="13.859cm" svg:x="0.6cm" svg:y="1.541cm" presentation:class="subtitle" presentation:user-transformed="true">
          <draw:text-box>
            <text:p text:style-name="P4">
              <text:span text:style-name="T2">Obrigado pela atenção!</text:span>
            </text:p>
          </draw:text-box>
        </draw:frame>
        <presentation:notes draw:style-name="dp1">
          <office:forms form:automatic-focus="false" form:apply-design-mode="false"/>
          <draw:page-thumbnail draw:style-name="gr1" draw:layer="layout" svg:width="17cm" svg:height="9.56cm" svg:x="2cm" svg:y="2.5cm" draw:page-number="8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2024-04-25T09:34:16.853375897</meta:creation-date>
    <meta:editing-duration>PT8M12S</meta:editing-duration>
    <meta:editing-cycles>2</meta:editing-cycles>
    <meta:generator>LibreOffice/6.4.7.2$Linux_X86_64 LibreOffice_project/40$Build-2</meta:generator>
    <dc:title>Bright Blue</dc:title>
    <dc:date>2024-04-25T09:42:29.110583340</dc:date>
    <meta:document-statistic meta:object-count="54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-2095</config:config-item>
      <config:config-item config:name="VisibleAreaLeft" config:type="int">-404</config:config-item>
      <config:config-item config:name="VisibleAreaWidth" config:type="int">28884</config:config-item>
      <config:config-item config:name="VisibleAreaHeight" config:type="int">25687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7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-2095</config:config-item>
          <config:config-item config:name="VisibleAreaLeft" config:type="int">-404</config:config-item>
          <config:config-item config:name="VisibleAreaWidth" config:type="int">28885</config:config-item>
          <config:config-item config:name="VisibleAreaHeight" config:type="int">25688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2000</config:config-item>
          <config:config-item config:name="GridSnapWidthXDenominator" config:type="int">10</config:config-item>
          <config:config-item config:name="GridSnapWidthYNumerator" config:type="int">2000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Liberation Sans" svg:font-family="'Liberation Sans'" style:font-family-generic="roman" style:font-pitch="variable"/>
    <style:font-face style:name="Liberation Sans1" svg:font-family="'Liberation Sans'" style:font-adornments="Normal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ormas" draw:style="rectangular" draw:cx="50%" draw:cy="50%" draw:start-color="#cccccc" draw:end-color="#ffffff" draw:start-intensity="100%" draw:end-intensity="100%" draw:angle="0" draw:border="0%"/>
    <draw:gradient draw:name="Preenchido" draw:style="linear" draw:start-color="#ffffff" draw:end-color="#cccccc" draw:start-intensity="100%" draw:end-intensity="100%" draw:angle="300" draw:border="0%"/>
    <draw:gradient draw:name="Preenchido_20_amarelo" draw:display-name="Preenchido amarelo" draw:style="linear" draw:start-color="#ffde59" draw:end-color="#b47804" draw:start-intensity="100%" draw:end-intensity="100%" draw:angle="300" draw:border="0%"/>
    <draw:gradient draw:name="Preenchido_20_azul" draw:display-name="Preenchido azul" draw:style="linear" draw:start-color="#729fcf" draw:end-color="#355269" draw:start-intensity="100%" draw:end-intensity="100%" draw:angle="300" draw:border="0%"/>
    <draw:gradient draw:name="Preenchido_20_verde" draw:display-name="Preenchido verde" draw:style="linear" draw:start-color="#77bc65" draw:end-color="#127622" draw:start-intensity="100%" draw:end-intensity="100%" draw:angle="300" draw:border="0%"/>
    <draw:gradient draw:name="Preenchido_20_vermelho" draw:display-name="Preenchido vermelho" draw:style="linear" draw:start-color="#ff6d6d" draw:end-color="#c9211e" draw:start-intensity="100%" draw:end-intensity="100%" draw:angle="300" draw:border="0%"/>
    <draw:marker draw:name="Arrow" svg:viewBox="0 0 20 30" svg:d="M10 0l-10 30h20z"/>
    <style:default-style style:family="graphic">
      <style:graphic-properties svg:stroke-color="#808080" draw:fill-color="#cfe7f5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ans" fo:font-size="24pt" fo:language="pt" fo:country="BR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to_20_sem_20_preenchimento_20_nem_20_linha" style:display-name="Objeto sem preenchimento nem linha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as"/>
      <style:text-properties fo:font-size="14pt" fo:font-weight="bold"/>
    </style:style>
    <style:style style:name="Filled" style:family="graphic" style:parent-style-name="Shapes">
      <style:graphic-properties draw:fill="gradient" draw:fill-gradient-name="Preenchido"/>
    </style:style>
    <style:style style:name="Filled_20_Blue" style:display-name="Filled Blue" style:family="graphic" style:parent-style-name="Filled">
      <style:graphic-properties draw:fill-gradient-name="Preenchido_20_azul"/>
      <style:text-properties fo:color="#ffffff"/>
    </style:style>
    <style:style style:name="Filled_20_Green" style:display-name="Filled Green" style:family="graphic" style:parent-style-name="Filled">
      <style:graphic-properties draw:fill-gradient-name="Preenchido_20_verde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Preenchido_20_vermelho"/>
      <style:text-properties fo:color="#ffffff"/>
    </style:style>
    <style:style style:name="Filled_20_Yellow" style:display-name="Filled Yellow" style:family="graphic" style:parent-style-name="Filled">
      <style:graphic-properties draw:fill-gradient-name="Preenchido_20_amarelo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24pt" style:font-size-complex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BrightBlue-background" style:family="presentation">
      <style:graphic-properties draw:stroke="none" draw:fill="none"/>
      <style:text-properties style:letter-kerning="true"/>
    </style:style>
    <style:style style:name="BrightBlue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Liberation Sans1" fo:font-family="'Liberation Sans'" style:font-style-name="Normal" style:font-family-generic="roman" style:font-pitch="variable" fo:font-size="14pt" style:letter-kerning="true"/>
    </style:style>
    <style:style style:name="BrightBlue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BrightBlue-outline1" style:family="presentation">
      <style:graphic-properties draw:stroke="none" draw:fill="none" draw:auto-grow-height="false" draw:fit-to-size="shrink-to-fit" style:shrink-to-fit="true">
        <text:list-style style:name="BrightBlue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05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6pt" fo:font-style="normal" fo:text-shadow="none" style:text-underline-style="none" fo:font-weight="normal" style:letter-kerning="true" style:font-size-asian="26pt" style:font-style-asian="normal" style:font-weight-asian="normal" style:font-size-complex="26pt" style:font-style-complex="normal" style:font-weight-complex="normal" style:text-emphasize="none" style:font-relief="none" style:text-overline-style="none" style:text-overline-color="font-color"/>
    </style:style>
    <style:style style:name="BrightBlue-outline2" style:family="presentation" style:parent-style-name="BrightBlue-outline1">
      <style:paragraph-properties fo:margin-left="0cm" fo:margin-right="0cm" fo:margin-top="0cm" fo:margin-bottom="0.324cm" fo:text-indent="0cm"/>
      <style:text-properties fo:font-size="22.7999992370605pt" style:font-size-asian="22.7999992370605pt" style:font-size-complex="22.7999992370605pt"/>
    </style:style>
    <style:style style:name="BrightBlue-outline3" style:family="presentation" style:parent-style-name="BrightBlue-outline2">
      <style:paragraph-properties fo:margin-left="0cm" fo:margin-right="0cm" fo:margin-top="0cm" fo:margin-bottom="0.243cm" fo:text-indent="0cm"/>
      <style:text-properties fo:font-size="19.5pt" style:font-size-asian="19.5pt" style:font-size-complex="19.5pt"/>
    </style:style>
    <style:style style:name="BrightBlue-outline4" style:family="presentation" style:parent-style-name="BrightBlue-outline3">
      <style:paragraph-properties fo:margin-left="0cm" fo:margin-right="0cm" fo:margin-top="0cm" fo:margin-bottom="0.162cm" fo:text-indent="0cm"/>
      <style:text-properties fo:font-size="16.2999992370605pt" style:font-size-asian="16.2999992370605pt" style:font-size-complex="16.2999992370605pt"/>
    </style:style>
    <style:style style:name="BrightBlue-outline5" style:family="presentation" style:parent-style-name="BrightBlue-outline4">
      <style:paragraph-properties fo:margin-left="0cm" fo:margin-right="0cm" fo:margin-top="0cm" fo:margin-bottom="0.081cm" fo:text-indent="0cm"/>
      <style:text-properties fo:font-size="16.2999992370605pt" style:font-size-asian="16.2999992370605pt" style:font-size-complex="16.2999992370605pt"/>
    </style:style>
    <style:style style:name="BrightBlue-outline6" style:family="presentation" style:parent-style-name="BrightBlue-outline5">
      <style:paragraph-properties fo:margin-left="0cm" fo:margin-right="0cm" fo:margin-top="0cm" fo:margin-bottom="0.081cm" fo:text-indent="0cm"/>
      <style:text-properties fo:font-size="16.2999992370605pt" style:font-size-asian="16.2999992370605pt" style:font-size-complex="16.2999992370605pt"/>
    </style:style>
    <style:style style:name="BrightBlue-outline7" style:family="presentation" style:parent-style-name="BrightBlue-outline6">
      <style:paragraph-properties fo:margin-left="0cm" fo:margin-right="0cm" fo:margin-top="0cm" fo:margin-bottom="0.081cm" fo:text-indent="0cm"/>
      <style:text-properties fo:font-size="16.2999992370605pt" style:font-size-asian="16.2999992370605pt" style:font-size-complex="16.2999992370605pt"/>
    </style:style>
    <style:style style:name="BrightBlue-outline8" style:family="presentation" style:parent-style-name="BrightBlue-outline7">
      <style:paragraph-properties fo:margin-left="0cm" fo:margin-right="0cm" fo:margin-top="0cm" fo:margin-bottom="0.081cm" fo:text-indent="0cm"/>
      <style:text-properties fo:font-size="16.2999992370605pt" style:font-size-asian="16.2999992370605pt" style:font-size-complex="16.2999992370605pt"/>
    </style:style>
    <style:style style:name="BrightBlue-outline9" style:family="presentation" style:parent-style-name="BrightBlue-outline8">
      <style:paragraph-properties fo:margin-left="0cm" fo:margin-right="0cm" fo:margin-top="0cm" fo:margin-bottom="0.081cm" fo:text-indent="0cm"/>
      <style:text-properties fo:font-size="16.2999992370605pt" style:font-size-asian="16.2999992370605pt" style:font-size-complex="16.2999992370605pt"/>
    </style:style>
    <style:style style:name="BrightBlue-subtitle" style:family="presentation">
      <style:graphic-properties draw:stroke="none" draw:fill="none" draw:textarea-vertical-align="middle">
        <text:list-style style:name="BrightBlue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BrightBlue-title" style:family="presentation">
      <style:graphic-properties draw:stroke="none" draw:fill="none" draw:textarea-vertical-align="middle">
        <text:list-style style:name="BrightBlue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ffff" style:text-outline="false" style:text-line-through-style="none" style:text-line-through-type="none" style:font-name="Liberation Sans" fo:font-family="'Liberation Sans'" style:font-family-generic="roman" style:font-pitch="variable" fo:font-size="35.7000007629395pt" fo:font-style="normal" fo:text-shadow="none" style:text-underline-style="none" fo:font-weight="normal" style:letter-kerning="true" style:font-size-asian="35.7000007629395pt" style:font-style-asian="normal" style:font-weight-asian="normal" style:font-size-complex="35.7000007629395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standard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BrightBlue-backgroundobjects">
      <style:graphic-properties draw:stroke="none" draw:fill="none" draw:fill-color="#ffffff" draw:auto-grow-height="false" fo:min-height="1.338cm"/>
      <style:paragraph-properties style:writing-mode="lr-tb"/>
    </style:style>
    <style:style style:name="Mpr2" style:family="presentation" style:parent-style-name="BrightBlue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BrightBlue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center"/>
    </style:style>
    <style:style style:name="MP6" style:family="paragraph">
      <style:paragraph-properties fo:text-align="center"/>
      <style:text-properties fo:font-size="14pt" style:font-size-asian="14pt" style:font-size-complex="14pt"/>
    </style:style>
    <style:style style:name="MP7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&lt;número&gt;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BrightBlue" style:page-layout-name="PM1" draw:style-name="Mdp1">
      <office:forms form:automatic-focus="false" form:apply-design-mode="false"/>
      <draw:frame draw:style-name="Mgr3" draw:text-style-name="MP5" draw:layer="backgroundobjects" svg:width="21.651cm" svg:height="3.349cm" svg:x="-0.162cm" svg:y="0.225cm">
        <draw:image xlink:href="Pictures/100010580000879200001508D21A14F0A9096EB5.svg" xlink:type="simple" xlink:show="embed" xlink:actuate="onLoad" loext:mime-type="image/svg+xml">
          <text:p/>
        </draw:image>
        <draw:image xlink:href="Pictures/1000020100000520000000CC24C11149FBFC5ECC.png" xlink:type="simple" xlink:show="embed" xlink:actuate="onLoad" loext:mime-type="image/png"/>
      </draw:frame>
      <draw:frame presentation:style-name="BrightBlue-title" draw:layer="backgroundobjects" svg:width="19.5cm" svg:height="2.6cm" svg:x="1.4cm" svg:y="0.6cm" presentation:class="title" presentation:placeholder="true">
        <draw:text-box/>
      </draw:frame>
      <draw:frame presentation:style-name="BrightBlue-outline1" draw:layer="backgroundobjects" svg:width="25.2cm" svg:height="9.134cm" svg:x="1.4cm" svg:y="3.8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7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7" draw:layer="backgroundobjects" svg:width="8.875cm" svg:height="1.085cm" svg:x="9.575cm" svg:y="14.347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5cm" svg:y="14.347cm" presentation:class="page-number">
        <draw:text-box>
          <text:p text:style-name="MP3">
            <text:span text:style-name="MT1">
              <text:page-number>&lt;número&gt;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BrightBlue-title" draw:layer="backgroundobjects" svg:width="17cm" svg:height="9.56cm" svg:x="2cm" svg:y="2.5cm" presentation:class="page"/>
        <draw:frame presentation:style-name="BrightBlue-notes" draw:layer="backgroundobjects" svg:width="17cm" svg:height="14cm" svg:x="2cm" svg:y="13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</office:master-styles>
</office:document-styles>
</file>