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swald" charset="0"/>
      <p:regular r:id="rId12"/>
      <p:bold r:id="rId13"/>
    </p:embeddedFont>
    <p:embeddedFont>
      <p:font typeface="Average" charset="0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78" y="-7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82f63edb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82f63edb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0c6d06f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0c6d06f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82f63edb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82f63edb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82f63edb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82f63edb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82f63edb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82f63edb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82f63edb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82f63edb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82f63edb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82f63edb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82f63edb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82f63edb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mpada.uerj.br/arquivosdb/_book/testeHipotes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agg.ufba.br/maximavrossi.pdf" TargetMode="External"/><Relationship Id="rId5" Type="http://schemas.openxmlformats.org/officeDocument/2006/relationships/hyperlink" Target="http://pt.wikipedia.org/wiki/M%C3%A9todo_dos_m%C3%ADnimos_quadrados" TargetMode="External"/><Relationship Id="rId4" Type="http://schemas.openxmlformats.org/officeDocument/2006/relationships/hyperlink" Target="http://www.dpi.inpe.br/~camilo/estatistica/pdf/09AReg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1035075"/>
            <a:ext cx="8030100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DE HIPÓTESE - Grupo 5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2993200"/>
            <a:ext cx="7801500" cy="18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 do Grupo: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 sz="1800"/>
              <a:t>Bruno Marcelino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 sz="1800"/>
              <a:t>David Aleksander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 sz="1800"/>
              <a:t>Daniel Rocha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 sz="1800"/>
              <a:t>Felipe Robadel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 sz="1800"/>
              <a:t>Gabriela Lamas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</a:rPr>
              <a:t>Conceito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26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 estatístico usado para avaliar um valor, tomado por meio de hipóteses, com base em estimativas de parâmetros de uma população a partir de dados amostrais.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diferença entre a estatística da população e a estatística da amostra é chamada de </a:t>
            </a:r>
            <a:r>
              <a:rPr lang="pt-BR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erro de amostragem</a:t>
            </a: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325"/>
            <a:ext cx="10625275" cy="53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</a:rPr>
              <a:t>Métodos de Estimação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15575"/>
            <a:ext cx="8520600" cy="12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pt-B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 dos Mínimos Quadrados (MQ)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-"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Principal maneira de se estimar os parâmetros de uma regressão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-"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distribuição do fator “erro” deve ser Normal e Independente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600" y="1152475"/>
            <a:ext cx="1981124" cy="15757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11700" y="2728225"/>
            <a:ext cx="7202400" cy="17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sz="2400">
                <a:solidFill>
                  <a:srgbClr val="FFFFFF"/>
                </a:solidFill>
              </a:rPr>
              <a:t>Método da Máxima Verossimilhança (MV)</a:t>
            </a:r>
            <a:endParaRPr sz="24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-"/>
            </a:pPr>
            <a:r>
              <a:rPr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Função de Verossimilhança: É a distribuição conjunta dos dados amostrais, dado um parâmetro (theta) que se deseja estimar.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Maximizando-a, podemos encontrar o </a:t>
            </a:r>
            <a:r>
              <a:rPr lang="pt-B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estimador de máxima verossimilhança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</a:rPr>
              <a:t>Etapas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464000"/>
            <a:ext cx="8520600" cy="31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Formulação das hipóteses, Nula e Alternada.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Escolher a estatística de teste.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Deliberar a distribuição da estatística de teste.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Atribuir o nível de significância α.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Estabelecimento do valor de confiança, sendo este igual a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100(1 -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α)%.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</a:rPr>
              <a:t>Regras de Decisão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H0 x H1.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Região Crítica x Intervalo de Confiança.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1 → 𝞪 → Nivel de Significancia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2 → 𝞫 → (1 - 𝞫)  Poder de Teste.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523" y="1147773"/>
            <a:ext cx="3999900" cy="3166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157775" y="173550"/>
            <a:ext cx="33924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Estimador</a:t>
            </a:r>
            <a:endParaRPr sz="4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5336475" y="215850"/>
            <a:ext cx="36603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Parâmetro</a:t>
            </a:r>
            <a:endParaRPr sz="4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161750" y="194700"/>
            <a:ext cx="8205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endParaRPr sz="4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875" y="1094100"/>
            <a:ext cx="5155725" cy="35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66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</a:rPr>
              <a:t>P-Valores (Nível Descritivo)</a:t>
            </a:r>
            <a:endParaRPr sz="7200">
              <a:solidFill>
                <a:srgbClr val="FFFFFF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529" y="1033059"/>
            <a:ext cx="6347011" cy="3852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</a:rPr>
              <a:t>Referências Bibliográficas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9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http://www.lampada.uerj.br/arquivosdb/_book/testeHipotese.html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http://www.dpi.inpe.br/~camilo/estatistica/pdf/09ARegr.pdf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http://pt.wikipedia.org/wiki/Método_dos_mínimos_quadrados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https://lemos.pro.br/wp-content/uploads/2019/12/Gujarati-Econometria-B%C3%A1sica-5a-1-1.pdf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http://www.agg.ufba.br/maximavrossi.pdf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251</Words>
  <Application>Microsoft Office PowerPoint</Application>
  <PresentationFormat>Apresentação na tela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Oswald</vt:lpstr>
      <vt:lpstr>Average</vt:lpstr>
      <vt:lpstr>Calibri</vt:lpstr>
      <vt:lpstr>Slate</vt:lpstr>
      <vt:lpstr>TESTES DE HIPÓTESE - Grupo 5</vt:lpstr>
      <vt:lpstr>Conceito</vt:lpstr>
      <vt:lpstr>Slide 3</vt:lpstr>
      <vt:lpstr>Métodos de Estimação</vt:lpstr>
      <vt:lpstr>Etapas</vt:lpstr>
      <vt:lpstr>Regras de Decisão</vt:lpstr>
      <vt:lpstr>Slide 7</vt:lpstr>
      <vt:lpstr>P-Valores (Nível Descritivo)</vt:lpstr>
      <vt:lpstr>Referências Bibliográficas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DE HIPÓTESE - Grupo 5</dc:title>
  <cp:lastModifiedBy>Bruno Marcelino</cp:lastModifiedBy>
  <cp:revision>5</cp:revision>
  <dcterms:modified xsi:type="dcterms:W3CDTF">2020-12-11T13:36:05Z</dcterms:modified>
</cp:coreProperties>
</file>