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61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33" y="5772000"/>
            <a:ext cx="12192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738200" y="5994936"/>
            <a:ext cx="10715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3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9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605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233" y="0"/>
            <a:ext cx="12192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27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2B628-585A-4754-BAEB-8AE85B486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92B50-00C2-429C-BB22-073303B5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BF357-62D4-47AA-83CF-3DE42218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F52-B654-45AF-AFFD-92300A33BF8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AD7EB1-9F24-4457-9DF8-0E172EE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81419-52AD-4C1C-899A-B0ED8B74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8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F08D5-2995-4AFB-A766-894CAA6B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05FE9-EE17-4413-A584-931F9A2C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A09D4-9D22-4360-9883-8601EF6E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F52-B654-45AF-AFFD-92300A33BF8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6B0C6-9CD5-41D0-8DDB-695EAC8B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AE9EA-28BE-493E-8F18-E2A1A0F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597693" y="21135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6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33" y="1439200"/>
            <a:ext cx="12192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2226467" y="2476000"/>
            <a:ext cx="77392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56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38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4344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0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98623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4458717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793120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6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2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9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F0F1E234-8B92-4BCF-90CF-FC1FBEBEB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76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40D46-EB68-43F7-B21D-65DB92AF1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Teste de Hipóteses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5F8FD-0539-4B11-8AA3-08295182B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sz="3200" dirty="0">
                <a:solidFill>
                  <a:schemeClr val="bg1"/>
                </a:solidFill>
              </a:rPr>
              <a:t>Grupo 5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00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9EE4B-F81F-463A-9BA3-9FF9C2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Conceito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91865C-00E1-452A-AD26-B493C125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3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9AD6-6780-4062-97FA-9E053AC8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13852-8F1E-458A-89D1-FC9F8063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5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CFC9-8E32-4256-A3E3-51AE26D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864B1-4921-483B-8066-52A5134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04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3632D-552F-4E57-9E9F-0C86C791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4CB20-BF6E-465F-9F8F-A0D86D4B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1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4B5F3-EA63-4C31-9132-A03189D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Parâmetros x Estimativas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816E9-7DA1-49AD-B479-1F709927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0533-76B3-40DB-BD82-C6DD189C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P-Valores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85C30-ECE4-40DE-B367-FB44A11D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BA15A-89E5-4E46-B122-550498A6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28745-C04B-46CA-B8B5-BF74A9A2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2C52-42FF-46BF-9355-DAA88A3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2ED42-6F0D-416F-8BD9-24A73CD7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492146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Thaliard · SlidesCarnival</Template>
  <TotalTime>14</TotalTime>
  <Words>16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Titillium Web</vt:lpstr>
      <vt:lpstr>Titillium Web ExtraLight</vt:lpstr>
      <vt:lpstr>Thaliard template</vt:lpstr>
      <vt:lpstr>Teste de Hipóteses</vt:lpstr>
      <vt:lpstr>Conceito</vt:lpstr>
      <vt:lpstr>Tipos</vt:lpstr>
      <vt:lpstr>Etapas</vt:lpstr>
      <vt:lpstr>Regras</vt:lpstr>
      <vt:lpstr>Parâmetros x Estimativas</vt:lpstr>
      <vt:lpstr>P-Valores</vt:lpstr>
      <vt:lpstr>Resumo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Hipóteses</dc:title>
  <dc:creator>Daniel Rocha</dc:creator>
  <cp:lastModifiedBy>Daniel Rocha</cp:lastModifiedBy>
  <cp:revision>2</cp:revision>
  <dcterms:created xsi:type="dcterms:W3CDTF">2020-12-09T13:09:42Z</dcterms:created>
  <dcterms:modified xsi:type="dcterms:W3CDTF">2020-12-09T13:24:05Z</dcterms:modified>
</cp:coreProperties>
</file>