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29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5EE2E-DA5F-4818-AC6E-FC77D07BE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9A39D-7250-4F6A-8E5F-36273B8AB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C15E7-6237-483F-AAB4-0A08D5117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2626-B603-4AC9-9958-6CBABFAA48A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CD82A-02BF-4B3A-B2F1-94FAC2CD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53C9A-AFE8-417A-B49F-62021388C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AC45-4748-4BB9-A06D-6A8ED451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512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E7CC6-D4EF-4B03-9447-C9794D23E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60A40B-13FF-4945-BB68-2793FE96F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C9043-2314-4C4B-816B-90CD52C1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2626-B603-4AC9-9958-6CBABFAA48A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F6AAD-2E37-40A5-89E8-C71CFB7E6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6B781-6688-4D97-AE1B-C8DBDF7A2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AC45-4748-4BB9-A06D-6A8ED451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70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169EAD-61E3-4F09-9037-A41D80768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03A591-4FF4-4D79-9D15-1A0EABF81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7EC41-6F22-4397-A576-DA63332AA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2626-B603-4AC9-9958-6CBABFAA48A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76344-9BA2-4027-B847-07CE72254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9B909-FD81-4AC4-871B-62F40F78A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AC45-4748-4BB9-A06D-6A8ED451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91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7C08E-DCEF-4F1E-9473-C64F0DD2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25E06-5784-4FEB-AE28-3420312EA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C43AA-59AD-416D-8378-1B641B45B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2626-B603-4AC9-9958-6CBABFAA48A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B6F2E-C833-4BB7-BEE2-54A1111F3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F5888-6718-4E50-B22F-4A7D5F792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AC45-4748-4BB9-A06D-6A8ED451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91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BC0E5-EB29-455B-97C5-0EFBE427F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219B0-82EE-4729-A71C-60C262FF9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5EC7D-32D6-4DBE-8A89-7A0E597B6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2626-B603-4AC9-9958-6CBABFAA48A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0DC18-AD8C-4F47-8F81-FFE63F195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41E1E-A72D-40C2-AE1F-2CFF15D15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AC45-4748-4BB9-A06D-6A8ED451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64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11FA0-8C2B-4A57-8CA5-C0D0076F1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65ADB-85CB-4301-B916-EE7BE6627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A8591-8EFA-4792-A91E-26FCA5065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5757E-30E6-4A24-B3CF-BD0797FF9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2626-B603-4AC9-9958-6CBABFAA48A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8A0CF5-DDE8-4434-AE4B-CBB53EA83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637BB-BE3A-4F29-8F27-188AE1569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AC45-4748-4BB9-A06D-6A8ED451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52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7CDE-19F0-4232-BEDD-6ADA89C5F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FEFD7-4C6C-41EB-9A9E-3341F3EAE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F2B3B-49FC-4CA0-8165-2879697D7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5A3CEA-06FD-4BD8-814C-E603E385CA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B39C06-55EC-475F-A8F7-02B8B8DD48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041E52-E038-4EF8-A157-C288A1C75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2626-B603-4AC9-9958-6CBABFAA48A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EEBCA9-31CA-485E-8A1C-FB40E3067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4B0264-B3E4-46F2-9E39-FDD69552C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AC45-4748-4BB9-A06D-6A8ED451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99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6A888-5430-4BBE-97F9-F6D6CD092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146151-12B6-4F58-AE4A-5278009AE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2626-B603-4AC9-9958-6CBABFAA48A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CB82E4-08CE-4A38-8097-879E7E7BD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631044-E83B-4654-B0C8-23A85B933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AC45-4748-4BB9-A06D-6A8ED451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548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DE550C-DCB3-4070-97CE-A47469FFC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2626-B603-4AC9-9958-6CBABFAA48A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3AE64E-86B8-4333-B0C7-E9E1233C3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BB2A6-771B-47F1-B068-7B6506E87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AC45-4748-4BB9-A06D-6A8ED451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89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9DCD2-E2BF-4B6C-A0AE-1D26895D6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339B6-F511-422A-9357-A37BF05CD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DD147-3D25-4E16-A386-B601A2F54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F34FB-0D11-4431-B70E-B6A978ECB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2626-B603-4AC9-9958-6CBABFAA48A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E165B-346E-4531-9B24-1F1F3258B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EB7B7-B633-4A13-A3DE-197247D2A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AC45-4748-4BB9-A06D-6A8ED451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86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23DAC-0117-4F20-8C00-0B1954E0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DC03D0-BC6F-4568-A257-1532FE9D93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8DA8A8-8CAE-4895-A1EC-B2F90E54D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83067-5DA3-4CB8-9ACD-55D316805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2626-B603-4AC9-9958-6CBABFAA48A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E50EC-1A17-49AC-B808-4E2E14A7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9B0B1-D43E-4511-B2FB-2E582D11D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AC45-4748-4BB9-A06D-6A8ED451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14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B6FF87-6C55-439F-B0A3-0B22644EE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70AD8-6607-45B2-AC52-F7E9EE285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12AA3-5B86-4C99-A89F-E2E24CED4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92626-B603-4AC9-9958-6CBABFAA48A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2A6E6-B965-47E3-B63F-CF1834628E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AEF1B-C758-4C59-BF93-F44C3D95E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6AC45-4748-4BB9-A06D-6A8ED451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70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picture containing text, antenna, device&#10;&#10;Description automatically generated">
            <a:extLst>
              <a:ext uri="{FF2B5EF4-FFF2-40B4-BE49-F238E27FC236}">
                <a16:creationId xmlns:a16="http://schemas.microsoft.com/office/drawing/2014/main" id="{BA32B563-3EC4-4BEA-ACAC-ABBFA65E7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057" y="492716"/>
            <a:ext cx="6792686" cy="44140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74537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CDE4ACDA-B692-4790-B5DC-79D80CF64230}"/>
              </a:ext>
            </a:extLst>
          </p:cNvPr>
          <p:cNvGrpSpPr/>
          <p:nvPr/>
        </p:nvGrpSpPr>
        <p:grpSpPr>
          <a:xfrm>
            <a:off x="2628900" y="204106"/>
            <a:ext cx="6996794" cy="6653893"/>
            <a:chOff x="2628900" y="204106"/>
            <a:chExt cx="6996794" cy="665389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F3B368F-6FE8-44E4-B8A2-AF13AAFC78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024" t="2976" r="4212"/>
            <a:stretch/>
          </p:blipFill>
          <p:spPr>
            <a:xfrm>
              <a:off x="2628900" y="204106"/>
              <a:ext cx="6996794" cy="6653893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0943169-7923-4E4D-A2A8-647931A1FD5E}"/>
                </a:ext>
              </a:extLst>
            </p:cNvPr>
            <p:cNvGrpSpPr/>
            <p:nvPr/>
          </p:nvGrpSpPr>
          <p:grpSpPr>
            <a:xfrm rot="1423807">
              <a:off x="5223872" y="3564179"/>
              <a:ext cx="2914650" cy="2350318"/>
              <a:chOff x="4653643" y="3495311"/>
              <a:chExt cx="2914650" cy="2350318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C5DFD45A-5881-48A9-AB28-13FA71C324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3495311"/>
                <a:ext cx="0" cy="1440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DF231EB7-499D-4C75-B100-E23FBE085F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4939393"/>
                <a:ext cx="1472293" cy="9062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5022D67-22D3-47ED-87BB-9402AE02B6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53643" y="4935311"/>
                <a:ext cx="1450524" cy="9103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A3995BD-DDA6-4734-9FD4-1E33212EE27D}"/>
                    </a:ext>
                  </a:extLst>
                </p:cNvPr>
                <p:cNvSpPr txBox="1"/>
                <p:nvPr/>
              </p:nvSpPr>
              <p:spPr>
                <a:xfrm>
                  <a:off x="4475173" y="4919193"/>
                  <a:ext cx="5116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p>
                        </m:sSup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A3995BD-DDA6-4734-9FD4-1E33212EE2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5173" y="4919193"/>
                  <a:ext cx="51161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5BA1785-FD43-413F-8E5B-E4605B3D7752}"/>
                    </a:ext>
                  </a:extLst>
                </p:cNvPr>
                <p:cNvSpPr txBox="1"/>
                <p:nvPr/>
              </p:nvSpPr>
              <p:spPr>
                <a:xfrm>
                  <a:off x="7414355" y="5970134"/>
                  <a:ext cx="497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p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p>
                        </m:sSup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5BA1785-FD43-413F-8E5B-E4605B3D77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4355" y="5970134"/>
                  <a:ext cx="49718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99B186E-AED3-4B97-A97C-E3AFE2F27CDD}"/>
                    </a:ext>
                  </a:extLst>
                </p:cNvPr>
                <p:cNvSpPr txBox="1"/>
                <p:nvPr/>
              </p:nvSpPr>
              <p:spPr>
                <a:xfrm>
                  <a:off x="7108887" y="3653779"/>
                  <a:ext cx="497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p>
                        </m:sSup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99B186E-AED3-4B97-A97C-E3AFE2F27C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8887" y="3653779"/>
                  <a:ext cx="49718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5225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Piazza</dc:creator>
  <cp:lastModifiedBy>Bruno Piazza</cp:lastModifiedBy>
  <cp:revision>1</cp:revision>
  <dcterms:created xsi:type="dcterms:W3CDTF">2021-10-13T01:36:43Z</dcterms:created>
  <dcterms:modified xsi:type="dcterms:W3CDTF">2021-10-13T03:18:21Z</dcterms:modified>
</cp:coreProperties>
</file>