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51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4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9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8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75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98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9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64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7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2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7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89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5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2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7B61-4EBA-4C4F-9C07-1BCF29D2224C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67FC-9063-484D-8ACE-E2A9854E6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867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9ou608QQRq8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DF87D-466F-77B6-F5AF-5C86277D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354330"/>
            <a:ext cx="10487025" cy="2387600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pt-BR" sz="6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endParaRPr lang="pt-BR" sz="6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icrosoft e 35 estados dos EUA irão ajudar a Epic Games no julgamento  contra a Apple - TudoCelular.com">
            <a:extLst>
              <a:ext uri="{FF2B5EF4-FFF2-40B4-BE49-F238E27FC236}">
                <a16:creationId xmlns:a16="http://schemas.microsoft.com/office/drawing/2014/main" id="{1E60C232-A50A-32A2-2C0F-7ED69400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12795"/>
            <a:ext cx="628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FF4C9D-3EAC-DAC3-BD45-D9A7D2A5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26" y="225135"/>
            <a:ext cx="4459286" cy="9128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Windows 1.0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D7A197-F7E2-DA5F-F634-A98D9FDC1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995680"/>
            <a:ext cx="4459287" cy="533527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1981, Bill Gates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consegue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Windows 1,0, antes do Apple Lisa, no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entanto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só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comercializado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 1985.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Embora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sejam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limitadas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inovador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altura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0C63F8-5BD8-F38B-F4ED-D6423506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3283"/>
            <a:ext cx="5456279" cy="32464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7393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EB753-6AE8-B59C-4345-90CCC51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4326"/>
            <a:ext cx="9906000" cy="876299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Microsoft office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37F39-6B55-4225-D4C3-6CC2420DB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67AB4A-623F-FF05-0D69-9E3FAB9ABB31}"/>
              </a:ext>
            </a:extLst>
          </p:cNvPr>
          <p:cNvSpPr txBox="1"/>
          <p:nvPr/>
        </p:nvSpPr>
        <p:spPr>
          <a:xfrm>
            <a:off x="1141410" y="1066802"/>
            <a:ext cx="990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 sistema, nos anos seguintes, foi alvo de vários aprimoramentos, como a introdução do Power Point, Excel, e o Word.</a:t>
            </a:r>
          </a:p>
        </p:txBody>
      </p:sp>
      <p:pic>
        <p:nvPicPr>
          <p:cNvPr id="6146" name="Picture 2" descr="2 Soluções para Transferir o Microsoft Office para Outro PC">
            <a:extLst>
              <a:ext uri="{FF2B5EF4-FFF2-40B4-BE49-F238E27FC236}">
                <a16:creationId xmlns:a16="http://schemas.microsoft.com/office/drawing/2014/main" id="{D57666FB-C5E0-52A9-CF5F-7F5ECD6E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0" y="2529836"/>
            <a:ext cx="10085390" cy="401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178" name="Group 717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9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19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9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20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0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0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1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1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1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1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1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1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1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8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8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7218" name="Rectangle 721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20" name="Group 721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3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3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24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4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5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5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2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2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2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2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2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2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2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3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26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AB7AEB-782D-7950-7D16-90EF7931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297" y="279399"/>
            <a:ext cx="3888476" cy="91281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endParaRPr lang="en-US" sz="4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726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Sistema Operacional Windows (Dos,Windows 3.1,95,98,XP,W7,W10)">
            <a:extLst>
              <a:ext uri="{FF2B5EF4-FFF2-40B4-BE49-F238E27FC236}">
                <a16:creationId xmlns:a16="http://schemas.microsoft.com/office/drawing/2014/main" id="{AA59ADCD-0279-62E3-6342-B5A589282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92555"/>
            <a:ext cx="6112382" cy="366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9E749-E4BE-2A22-3237-C56609B20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0" y="1371600"/>
            <a:ext cx="3832109" cy="441960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expressiva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Microsoft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conquistou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mercado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doméstico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a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Windows 3.0, 3.1, 95, 98,Vista, XP, 7, 8  e 10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recente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11 e o tablet Surface.</a:t>
            </a:r>
          </a:p>
        </p:txBody>
      </p:sp>
    </p:spTree>
    <p:extLst>
      <p:ext uri="{BB962C8B-B14F-4D97-AF65-F5344CB8AC3E}">
        <p14:creationId xmlns:p14="http://schemas.microsoft.com/office/powerpoint/2010/main" val="210919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1EFCB-1F76-61FD-0CF9-B3378EDA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402762" cy="1639886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DE7F04-74FF-FD99-83F2-D845691E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402765" cy="3713164"/>
          </a:xfrm>
        </p:spPr>
        <p:txBody>
          <a:bodyPr>
            <a:normAutofit/>
          </a:bodyPr>
          <a:lstStyle/>
          <a:p>
            <a:pPr algn="just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Contudo, as duas gigantes de tecnologia ainda dominam e ditam as tendências tecnológicas dos próximos anos</a:t>
            </a:r>
          </a:p>
        </p:txBody>
      </p:sp>
    </p:spTree>
    <p:extLst>
      <p:ext uri="{BB962C8B-B14F-4D97-AF65-F5344CB8AC3E}">
        <p14:creationId xmlns:p14="http://schemas.microsoft.com/office/powerpoint/2010/main" val="93723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EBAF-5AD2-4279-702C-32222822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3" y="24758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66347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2E85-9C55-C561-F95F-5DF25A931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099" y="406400"/>
            <a:ext cx="8791575" cy="1060450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AAEAA-6F95-223C-0BA1-1C7DE71D0B29}"/>
              </a:ext>
            </a:extLst>
          </p:cNvPr>
          <p:cNvSpPr txBox="1"/>
          <p:nvPr/>
        </p:nvSpPr>
        <p:spPr>
          <a:xfrm>
            <a:off x="1943099" y="1581150"/>
            <a:ext cx="96678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infoescola.com/informática/historia-da-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-Microsoft/ Acessado: 10/10/2022</a:t>
            </a:r>
          </a:p>
          <a:p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em.wikipedia.org/wiki/Apple Acessado: 10/10/2022</a:t>
            </a:r>
          </a:p>
          <a:p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em.wikipedia.org/wiki/Microsoft Acessado: 10/10/2022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8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72B1F-ABB2-FA66-62EC-A7A34AC5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950"/>
            <a:ext cx="5934508" cy="1639886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54963A-F2B0-CFD6-16FB-B4AF15ADEAF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07C6FA-7A57-5DF3-9F1E-B7A777BA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18" y="1994216"/>
            <a:ext cx="6160022" cy="4162743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rivalidade entre a Apple e a Microsoft e de varia décadas. Está eterna rivalidade pode ser compreendida pela genialidade de ambos fundadores Steve Jobs e Bill Gates.</a:t>
            </a:r>
          </a:p>
        </p:txBody>
      </p:sp>
      <p:pic>
        <p:nvPicPr>
          <p:cNvPr id="2050" name="Picture 2" descr="Apple vs. Microsoft: The Innovation, The Power, The Epic Nerd Catfight!  (English Edition) - eBooks em Inglês na Amazon.com.br">
            <a:extLst>
              <a:ext uri="{FF2B5EF4-FFF2-40B4-BE49-F238E27FC236}">
                <a16:creationId xmlns:a16="http://schemas.microsoft.com/office/drawing/2014/main" id="{D58083D2-8B5E-9269-28B9-6244736AE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6" y="609600"/>
            <a:ext cx="3673471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9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D34DD-5136-9902-B03D-9EB5D08C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8625"/>
            <a:ext cx="5934508" cy="1639886"/>
          </a:xfrm>
        </p:spPr>
        <p:txBody>
          <a:bodyPr>
            <a:normAutofit/>
          </a:bodyPr>
          <a:lstStyle/>
          <a:p>
            <a:pPr algn="ctr"/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EF2CD2-6863-CC02-69F9-DFC4188CA6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F91701-E17F-2B65-89CE-D09ECDE97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884614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história começa em 1976, quando os dois visionários, Steve Jobs e Steve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Wozniak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, tomaram a  decisão de construir um computador, o Apple l. Um ano mais tarde, aparece o Apple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A25F57-ED41-6F91-6BE5-48FD0483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22" y="609601"/>
            <a:ext cx="366669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4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C40D-6288-B10A-65B5-9542AA66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5" y="165576"/>
            <a:ext cx="5934508" cy="1639886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Apple II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11FA1E-2EA0-F268-2ED9-9A5A2C51CDF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6B6319-73B8-7125-8665-616999B8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017" y="1700845"/>
            <a:ext cx="5934511" cy="4117817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Em termo de facilidade de uso, e características este computador foi um grande avanço tecnológico em relação ao seu predecessor e apresentou-se como um dos primeiros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PC’s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de sucesso. Manteve-se em produção durante 17 anos, com sucessivos upgrades.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10BF10-012A-21FD-758D-7E770A746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21" y="609602"/>
            <a:ext cx="3998479" cy="5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59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106" name="Group 4105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118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19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0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1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2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3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4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5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6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7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8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29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30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1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2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3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4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35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6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7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8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39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40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41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42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43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44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4107" name="Group 4106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108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09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0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1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2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3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4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5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6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17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B6EFC5-F90F-283B-774B-23B3FF80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03" y="171147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LISA E MACINTOSH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28977-F628-AA90-C6A1-882A71B74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2687" y="1801813"/>
            <a:ext cx="5894388" cy="40814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Apple Lisa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sucessor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lançado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1984. Este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último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serviu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base para 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1984, da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conhecida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hoje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Macintosh e 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Mac OS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ECF8B2C-30E2-1187-5A97-53677F2B01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5495" r="12098" b="4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Sistema do “Lisa”, computador revolucionário da Apple, terá código aberto -  TecMundo">
            <a:extLst>
              <a:ext uri="{FF2B5EF4-FFF2-40B4-BE49-F238E27FC236}">
                <a16:creationId xmlns:a16="http://schemas.microsoft.com/office/drawing/2014/main" id="{263A8F97-0B0F-1E44-5585-4569CFBB8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r="-1" b="-1"/>
          <a:stretch/>
        </p:blipFill>
        <p:spPr bwMode="auto"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1512C-ED22-BA6D-B0A5-D06F23D1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4320"/>
            <a:ext cx="9993947" cy="139192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Powerbook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ipod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6F1E7-631B-2320-BCF4-D5B5805D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47520"/>
            <a:ext cx="9993950" cy="2653030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Em 1991, a Apple lança o seu primeiro notebook (portátil), 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PowerBook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, e poucos anos mais tarde, 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PowerBook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G3.</a:t>
            </a: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Em 2001, dá-se a grande revolução da Apple, com o lançamento de um dos primeiros aparelhos de música portáteis, 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Ipod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CADEE1-0FA9-3533-6D99-0E7A58DC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41" y="4145280"/>
            <a:ext cx="769112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2FAD-E9BD-042E-BE21-C8CD7BF4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053" y="141403"/>
            <a:ext cx="5934508" cy="680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1142E9-4860-C603-0709-80D761DC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965200"/>
            <a:ext cx="10136190" cy="1554480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Em 2006, o novo notebook da Apple é lançado, com o nome de MacBook, e na mesma época vem um dos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telemóveis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mais desejados de sempre, o Iphone e o seu “irmão” tablet, 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488AAF-81C2-460A-6D15-A7930F96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519680"/>
            <a:ext cx="10136190" cy="41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8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31D57-0017-E5E7-34DD-6F0DDE2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Steve Jobs apresentando O primeiro IPHONE</a:t>
            </a:r>
          </a:p>
        </p:txBody>
      </p:sp>
      <p:pic>
        <p:nvPicPr>
          <p:cNvPr id="3" name="Mídia Online 2" title="Steve Jobs apresenta primeiro iPhone legendado (2007)">
            <a:hlinkClick r:id="" action="ppaction://media"/>
            <a:extLst>
              <a:ext uri="{FF2B5EF4-FFF2-40B4-BE49-F238E27FC236}">
                <a16:creationId xmlns:a16="http://schemas.microsoft.com/office/drawing/2014/main" id="{3B690468-A8AA-757A-B7EC-67477210BF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1413" y="2247900"/>
            <a:ext cx="9905998" cy="39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57449-505D-506D-510F-939A27C4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6768570" cy="838199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261B3D-196D-B9EC-A6A6-D85C3B3C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2430" y="1514475"/>
            <a:ext cx="6768570" cy="4419600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 como uma não existe sem a outra, a maior concorrente da Apple, para não dizer única, é a Microsoft</a:t>
            </a: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história da Microsoft começa um ano mais cedo que a Apple, quando em 1975, Bill Gates e Paul Allen decidem criar a Microsoft, derivada de </a:t>
            </a:r>
            <a:r>
              <a:rPr lang="pt-BR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Micro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Soft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</p:txBody>
      </p:sp>
      <p:pic>
        <p:nvPicPr>
          <p:cNvPr id="5122" name="Picture 2" descr="Microsoft Developer Network Reviews, Ratings &amp; Features 2022 | Gartner Peer  Insights">
            <a:extLst>
              <a:ext uri="{FF2B5EF4-FFF2-40B4-BE49-F238E27FC236}">
                <a16:creationId xmlns:a16="http://schemas.microsoft.com/office/drawing/2014/main" id="{741DD017-0EE1-A50F-DEED-D2166457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486" y="1371600"/>
            <a:ext cx="2817809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1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86</TotalTime>
  <Words>511</Words>
  <Application>Microsoft Office PowerPoint</Application>
  <PresentationFormat>Widescreen</PresentationFormat>
  <Paragraphs>34</Paragraphs>
  <Slides>15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Apple vs microsoft</vt:lpstr>
      <vt:lpstr>Introdução</vt:lpstr>
      <vt:lpstr>apple</vt:lpstr>
      <vt:lpstr>Apple II</vt:lpstr>
      <vt:lpstr>LISA E MACINTOSH</vt:lpstr>
      <vt:lpstr>Powerbook e ipod</vt:lpstr>
      <vt:lpstr>ATUALMENTE</vt:lpstr>
      <vt:lpstr>Steve Jobs apresentando O primeiro IPHONE</vt:lpstr>
      <vt:lpstr>microsoft</vt:lpstr>
      <vt:lpstr>Windows 1.0</vt:lpstr>
      <vt:lpstr>Microsoft office</vt:lpstr>
      <vt:lpstr>Atualmente</vt:lpstr>
      <vt:lpstr>Conclusão</vt:lpstr>
      <vt:lpstr>OBRIGADO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vs microsoft</dc:title>
  <dc:creator>BRUNO VICTOR DA SILVA VICENTE</dc:creator>
  <cp:lastModifiedBy>BRUNO VICTOR DA SILVA VICENTE</cp:lastModifiedBy>
  <cp:revision>2</cp:revision>
  <dcterms:created xsi:type="dcterms:W3CDTF">2022-10-09T00:00:57Z</dcterms:created>
  <dcterms:modified xsi:type="dcterms:W3CDTF">2022-10-12T17:54:43Z</dcterms:modified>
</cp:coreProperties>
</file>