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1633-5BA4-4E47-B52C-46ED25CF9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0FD89-E910-418F-8DD2-FFF0620D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6500-97AA-4F9B-A3CC-99E9ECFD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F7C-B845-43B7-BB85-DF6DC8B5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3A67-2AE7-4D3C-A27D-990588BC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3D73-BF72-46CE-9378-88AFCADB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35795-8796-4A83-818D-ECA7A3A8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5668-F9CD-4DA0-AD15-49391A05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4BD4-D807-4359-89F7-E29CC0D3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C184-ECAD-4D59-9A36-FA25B704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154E7-E715-49BB-92A2-046CC886C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C98B-AFFD-45C9-9737-2A7E4739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11FB-9FB0-488E-8C20-BA7A0CB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B743-8DE2-408E-AD44-30113885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DCA1-E932-418C-86F2-28F61D5D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14A3-5916-47B3-A722-4EE36B71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4EAC-8896-4854-B132-890BC8AC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32E9-2312-4360-9501-3BC62224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D9A0-4675-4348-BF5A-437E8807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4E5-3F22-4140-B0D3-51DA64D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33F9-1AF0-4A26-BB87-7122595E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2732-99AA-4229-90B3-E5C8204C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14E7-146E-43AC-A067-71289E9B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CDCE-0852-42FA-8E86-383654F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4CFD-22EC-4013-B6DF-89C9C2F7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2E4-D320-4F01-AC64-C6D2DF52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45F0-9040-46AB-AE69-24F8CA5D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693CA-ABBE-45F5-A534-E6876AEE3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61B9-966C-4CC7-939A-6D0501EC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58A7-6AB7-414D-A9EF-CB5E18CF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D732-083C-42DD-A874-4CF24F5E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1575-B876-44A3-A3C6-9D28F7E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3D75-F85D-440D-A884-3DE13FB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DF570-2D9F-45FA-8E5B-84B514F96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64F16-9E0E-4892-9C38-E27A84E8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A920B-924F-46ED-88B1-2541F8ADF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1FE26-3222-4CF9-89E4-E30909A9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99951-29C9-4FBA-991F-ED855CEF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D849-395E-41DC-8CB2-5507578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6B8-8AAD-4A70-888B-7E201834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E5F9-A81F-43C8-9574-500FA325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B4AF-0774-4865-A565-81C2D069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E85EC-1803-4F2B-AFF3-EAF0A515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BA14C-78AF-441D-AA22-681BE935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1DA32-140B-4432-B295-1D95DDC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F7F8-2BA3-4180-B49D-1F5FE6DC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44F7-9685-4294-AA0B-9DDDC36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0C25-26D7-4241-A69A-3B2011CC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7EEF-A203-4D82-93CD-8CC12300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32B0-A3EE-41BA-80B8-4BA56D0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D3B35-4195-4DD9-8D06-7FEC8976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5B8A-B766-4D17-888E-039B705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284-0904-4540-8DE6-50747E65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5A393-3F3F-4AAC-868C-C0315EA65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974-B3E7-40BD-BB5B-1B0B5607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F9D31-19BE-4B5F-B2D5-F63551B0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E6C5-1EBC-40B9-AF00-5C0474FB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285A-CCE2-49C1-8B3C-7691B902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1-694B-4E3D-9FBC-1B527D0A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6DF6-57C2-4C71-8425-19E74A6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065A-E28D-4EFA-9C92-47062E5F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98A8-0607-492C-B53B-58C4E6EBD58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630C-9523-455D-9B58-EB1D596BC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E4EA-A577-45FE-8517-4574D05D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1075-3F2D-4EC4-B7A1-FE720D91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 descr="Diagram&#10;&#10;Description automatically generated">
            <a:extLst>
              <a:ext uri="{FF2B5EF4-FFF2-40B4-BE49-F238E27FC236}">
                <a16:creationId xmlns:a16="http://schemas.microsoft.com/office/drawing/2014/main" id="{76D30A19-F306-4BC0-870F-9FAF0692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21" y="1528914"/>
            <a:ext cx="6499231" cy="5146748"/>
          </a:xfrm>
          <a:prstGeom prst="rect">
            <a:avLst/>
          </a:prstGeom>
        </p:spPr>
      </p:pic>
      <p:pic>
        <p:nvPicPr>
          <p:cNvPr id="1032" name="Picture 8" descr="Ventilador de Mesa 30cm 127V (110V) Preto Mondial | Leroy Merlin">
            <a:extLst>
              <a:ext uri="{FF2B5EF4-FFF2-40B4-BE49-F238E27FC236}">
                <a16:creationId xmlns:a16="http://schemas.microsoft.com/office/drawing/2014/main" id="{E27795DB-1474-4FF5-8DE8-F9F3DE1F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389"/>
            <a:ext cx="1888925" cy="18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midificador Ultrassônico G-Tech Allergy Free Dual - Drogaria Sao Paulo">
            <a:extLst>
              <a:ext uri="{FF2B5EF4-FFF2-40B4-BE49-F238E27FC236}">
                <a16:creationId xmlns:a16="http://schemas.microsoft.com/office/drawing/2014/main" id="{1A5E6D59-A0FA-4F8E-BB60-72A96C3A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00" y="784107"/>
            <a:ext cx="2160846" cy="21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junto de Tomada Energia 10A Branco S19 Simon | Leroy Merlin">
            <a:extLst>
              <a:ext uri="{FF2B5EF4-FFF2-40B4-BE49-F238E27FC236}">
                <a16:creationId xmlns:a16="http://schemas.microsoft.com/office/drawing/2014/main" id="{B805F829-0537-4678-ACC3-1381E64D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82" y="4092763"/>
            <a:ext cx="1888924" cy="18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5D0AE-8FE0-41B5-A2ED-3BDA03388CB9}"/>
              </a:ext>
            </a:extLst>
          </p:cNvPr>
          <p:cNvSpPr txBox="1"/>
          <p:nvPr/>
        </p:nvSpPr>
        <p:spPr>
          <a:xfrm>
            <a:off x="265044" y="68412"/>
            <a:ext cx="5830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Esquema</a:t>
            </a:r>
            <a:r>
              <a:rPr lang="en-US" sz="4000" dirty="0"/>
              <a:t> </a:t>
            </a:r>
            <a:r>
              <a:rPr lang="en-US" sz="4000" dirty="0" err="1"/>
              <a:t>Físico</a:t>
            </a:r>
            <a:r>
              <a:rPr lang="en-US" sz="4000" dirty="0"/>
              <a:t> </a:t>
            </a:r>
            <a:r>
              <a:rPr lang="en-US" sz="4000" dirty="0" err="1"/>
              <a:t>Detalhado</a:t>
            </a:r>
            <a:endParaRPr lang="en-US" sz="4000" dirty="0"/>
          </a:p>
        </p:txBody>
      </p: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1FC90178-1457-4DA3-A789-186114CAAF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3275" y="2257425"/>
            <a:ext cx="3848102" cy="27798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or: Elbow 1077">
            <a:extLst>
              <a:ext uri="{FF2B5EF4-FFF2-40B4-BE49-F238E27FC236}">
                <a16:creationId xmlns:a16="http://schemas.microsoft.com/office/drawing/2014/main" id="{4532CFFF-2F01-4B8F-AD45-573DB26D600F}"/>
              </a:ext>
            </a:extLst>
          </p:cNvPr>
          <p:cNvCxnSpPr>
            <a:cxnSpLocks/>
          </p:cNvCxnSpPr>
          <p:nvPr/>
        </p:nvCxnSpPr>
        <p:spPr>
          <a:xfrm flipV="1">
            <a:off x="3343274" y="1800225"/>
            <a:ext cx="3848103" cy="3246526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620F9C9F-D12A-45D7-A6DA-46408E388B38}"/>
              </a:ext>
            </a:extLst>
          </p:cNvPr>
          <p:cNvCxnSpPr>
            <a:cxnSpLocks/>
          </p:cNvCxnSpPr>
          <p:nvPr/>
        </p:nvCxnSpPr>
        <p:spPr>
          <a:xfrm rot="10800000">
            <a:off x="956219" y="3061326"/>
            <a:ext cx="2120357" cy="1975900"/>
          </a:xfrm>
          <a:prstGeom prst="bentConnector3">
            <a:avLst>
              <a:gd name="adj1" fmla="val 10076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2889C162-E5D8-4F03-B559-F9CD0C4F0081}"/>
              </a:ext>
            </a:extLst>
          </p:cNvPr>
          <p:cNvCxnSpPr/>
          <p:nvPr/>
        </p:nvCxnSpPr>
        <p:spPr>
          <a:xfrm rot="16200000" flipV="1">
            <a:off x="1639050" y="3609225"/>
            <a:ext cx="2294026" cy="581025"/>
          </a:xfrm>
          <a:prstGeom prst="bentConnector3">
            <a:avLst>
              <a:gd name="adj1" fmla="val 100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32DA9091-5B72-4AFC-BD8E-60CFAAE3B911}"/>
              </a:ext>
            </a:extLst>
          </p:cNvPr>
          <p:cNvCxnSpPr/>
          <p:nvPr/>
        </p:nvCxnSpPr>
        <p:spPr>
          <a:xfrm flipV="1">
            <a:off x="3076576" y="1676400"/>
            <a:ext cx="4114801" cy="361950"/>
          </a:xfrm>
          <a:prstGeom prst="bentConnector3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E485C990-775C-41BC-AC91-364F8E84FADF}"/>
              </a:ext>
            </a:extLst>
          </p:cNvPr>
          <p:cNvCxnSpPr/>
          <p:nvPr/>
        </p:nvCxnSpPr>
        <p:spPr>
          <a:xfrm flipV="1">
            <a:off x="1352550" y="2124075"/>
            <a:ext cx="5838827" cy="1143000"/>
          </a:xfrm>
          <a:prstGeom prst="bentConnector3">
            <a:avLst>
              <a:gd name="adj1" fmla="val 3385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6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Vieira Farias</dc:creator>
  <cp:lastModifiedBy>Bruno Vieira Farias</cp:lastModifiedBy>
  <cp:revision>7</cp:revision>
  <dcterms:created xsi:type="dcterms:W3CDTF">2020-11-30T19:47:04Z</dcterms:created>
  <dcterms:modified xsi:type="dcterms:W3CDTF">2020-11-30T21:24:59Z</dcterms:modified>
</cp:coreProperties>
</file>