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5" r:id="rId1"/>
    <p:sldMasterId id="2147484073" r:id="rId2"/>
  </p:sldMasterIdLst>
  <p:sldIdLst>
    <p:sldId id="256" r:id="rId3"/>
    <p:sldId id="257" r:id="rId4"/>
  </p:sldIdLst>
  <p:sldSz cx="12599988" cy="914400"/>
  <p:notesSz cx="9144000" cy="6858000"/>
  <p:defaultTextStyle>
    <a:defPPr>
      <a:defRPr lang="pt-BR"/>
    </a:defPPr>
    <a:lvl1pPr marL="0" algn="l" defTabSz="634685" rtl="0" eaLnBrk="1" latinLnBrk="0" hangingPunct="1">
      <a:defRPr sz="1250" kern="1200">
        <a:solidFill>
          <a:schemeClr val="tx1"/>
        </a:solidFill>
        <a:latin typeface="+mn-lt"/>
        <a:ea typeface="+mn-ea"/>
        <a:cs typeface="+mn-cs"/>
      </a:defRPr>
    </a:lvl1pPr>
    <a:lvl2pPr marL="317342" algn="l" defTabSz="634685" rtl="0" eaLnBrk="1" latinLnBrk="0" hangingPunct="1">
      <a:defRPr sz="1250" kern="1200">
        <a:solidFill>
          <a:schemeClr val="tx1"/>
        </a:solidFill>
        <a:latin typeface="+mn-lt"/>
        <a:ea typeface="+mn-ea"/>
        <a:cs typeface="+mn-cs"/>
      </a:defRPr>
    </a:lvl2pPr>
    <a:lvl3pPr marL="634685" algn="l" defTabSz="634685" rtl="0" eaLnBrk="1" latinLnBrk="0" hangingPunct="1">
      <a:defRPr sz="1250" kern="1200">
        <a:solidFill>
          <a:schemeClr val="tx1"/>
        </a:solidFill>
        <a:latin typeface="+mn-lt"/>
        <a:ea typeface="+mn-ea"/>
        <a:cs typeface="+mn-cs"/>
      </a:defRPr>
    </a:lvl3pPr>
    <a:lvl4pPr marL="952028" algn="l" defTabSz="634685" rtl="0" eaLnBrk="1" latinLnBrk="0" hangingPunct="1">
      <a:defRPr sz="1250" kern="1200">
        <a:solidFill>
          <a:schemeClr val="tx1"/>
        </a:solidFill>
        <a:latin typeface="+mn-lt"/>
        <a:ea typeface="+mn-ea"/>
        <a:cs typeface="+mn-cs"/>
      </a:defRPr>
    </a:lvl4pPr>
    <a:lvl5pPr marL="1269370" algn="l" defTabSz="634685" rtl="0" eaLnBrk="1" latinLnBrk="0" hangingPunct="1">
      <a:defRPr sz="1250" kern="1200">
        <a:solidFill>
          <a:schemeClr val="tx1"/>
        </a:solidFill>
        <a:latin typeface="+mn-lt"/>
        <a:ea typeface="+mn-ea"/>
        <a:cs typeface="+mn-cs"/>
      </a:defRPr>
    </a:lvl5pPr>
    <a:lvl6pPr marL="1586713" algn="l" defTabSz="634685" rtl="0" eaLnBrk="1" latinLnBrk="0" hangingPunct="1">
      <a:defRPr sz="1250" kern="1200">
        <a:solidFill>
          <a:schemeClr val="tx1"/>
        </a:solidFill>
        <a:latin typeface="+mn-lt"/>
        <a:ea typeface="+mn-ea"/>
        <a:cs typeface="+mn-cs"/>
      </a:defRPr>
    </a:lvl6pPr>
    <a:lvl7pPr marL="1904055" algn="l" defTabSz="634685" rtl="0" eaLnBrk="1" latinLnBrk="0" hangingPunct="1">
      <a:defRPr sz="1250" kern="1200">
        <a:solidFill>
          <a:schemeClr val="tx1"/>
        </a:solidFill>
        <a:latin typeface="+mn-lt"/>
        <a:ea typeface="+mn-ea"/>
        <a:cs typeface="+mn-cs"/>
      </a:defRPr>
    </a:lvl7pPr>
    <a:lvl8pPr marL="2221398" algn="l" defTabSz="634685" rtl="0" eaLnBrk="1" latinLnBrk="0" hangingPunct="1">
      <a:defRPr sz="1250" kern="1200">
        <a:solidFill>
          <a:schemeClr val="tx1"/>
        </a:solidFill>
        <a:latin typeface="+mn-lt"/>
        <a:ea typeface="+mn-ea"/>
        <a:cs typeface="+mn-cs"/>
      </a:defRPr>
    </a:lvl8pPr>
    <a:lvl9pPr marL="2538741" algn="l" defTabSz="634685" rtl="0" eaLnBrk="1" latinLnBrk="0" hangingPunct="1">
      <a:defRPr sz="12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431BCF0F-CD61-4FFE-9652-4FFA5D0F9E9E}">
          <p14:sldIdLst>
            <p14:sldId id="256"/>
          </p14:sldIdLst>
        </p14:section>
        <p14:section name="Seção sem Título" id="{6022F05B-A0D9-4975-A5BF-74053D59A895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4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8653" y="149648"/>
            <a:ext cx="9302683" cy="318347"/>
          </a:xfrm>
        </p:spPr>
        <p:txBody>
          <a:bodyPr anchor="b">
            <a:normAutofit/>
          </a:bodyPr>
          <a:lstStyle>
            <a:lvl1pPr algn="ctr">
              <a:defRPr sz="64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8653" y="480272"/>
            <a:ext cx="9302683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298C-D687-459D-B3DC-55F6D214C551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C846-348A-4030-82F0-52C7C8530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92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385" y="571917"/>
            <a:ext cx="10714500" cy="109247"/>
          </a:xfrm>
        </p:spPr>
        <p:txBody>
          <a:bodyPr anchor="b">
            <a:normAutofit/>
          </a:bodyPr>
          <a:lstStyle>
            <a:lvl1pPr>
              <a:defRPr sz="373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44385" y="82843"/>
            <a:ext cx="10714500" cy="45063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374" y="681164"/>
            <a:ext cx="10712881" cy="90996"/>
          </a:xfrm>
        </p:spPr>
        <p:txBody>
          <a:bodyPr>
            <a:normAutofit/>
          </a:bodyPr>
          <a:lstStyle>
            <a:lvl1pPr marL="0" indent="0" algn="ctr">
              <a:buNone/>
              <a:defRPr sz="240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298C-D687-459D-B3DC-55F6D214C551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C846-348A-4030-82F0-52C7C8530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31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374" y="81280"/>
            <a:ext cx="10700236" cy="456648"/>
          </a:xfrm>
        </p:spPr>
        <p:txBody>
          <a:bodyPr anchor="ctr"/>
          <a:lstStyle>
            <a:lvl1pPr>
              <a:defRPr sz="427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374" y="560643"/>
            <a:ext cx="10700235" cy="212291"/>
          </a:xfrm>
        </p:spPr>
        <p:txBody>
          <a:bodyPr anchor="ctr"/>
          <a:lstStyle>
            <a:lvl1pPr marL="0" indent="0" algn="ctr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298C-D687-459D-B3DC-55F6D214C551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C846-348A-4030-82F0-52C7C8530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328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608" y="81280"/>
            <a:ext cx="9614055" cy="399054"/>
          </a:xfrm>
        </p:spPr>
        <p:txBody>
          <a:bodyPr anchor="ctr"/>
          <a:lstStyle>
            <a:lvl1pPr>
              <a:defRPr sz="427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78224" y="481338"/>
            <a:ext cx="9045182" cy="56908"/>
          </a:xfrm>
        </p:spPr>
        <p:txBody>
          <a:bodyPr anchor="t">
            <a:normAutofit/>
          </a:bodyPr>
          <a:lstStyle>
            <a:lvl1pPr marL="0" indent="0" algn="r">
              <a:buNone/>
              <a:defRPr sz="187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373" y="560643"/>
            <a:ext cx="10700236" cy="2115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298C-D687-459D-B3DC-55F6D214C551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C846-348A-4030-82F0-52C7C8530B42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64608" y="98032"/>
            <a:ext cx="629999" cy="77970"/>
          </a:xfrm>
          <a:prstGeom prst="rect">
            <a:avLst/>
          </a:prstGeom>
        </p:spPr>
        <p:txBody>
          <a:bodyPr vert="horz" lIns="12192" tIns="6096" rIns="12192" bIns="609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066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14610" y="396279"/>
            <a:ext cx="629999" cy="77970"/>
          </a:xfrm>
          <a:prstGeom prst="rect">
            <a:avLst/>
          </a:prstGeom>
        </p:spPr>
        <p:txBody>
          <a:bodyPr vert="horz" lIns="12192" tIns="6096" rIns="12192" bIns="609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066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7369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386" y="283593"/>
            <a:ext cx="10701853" cy="334911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373" y="620074"/>
            <a:ext cx="10700237" cy="152086"/>
          </a:xfrm>
        </p:spPr>
        <p:txBody>
          <a:bodyPr anchor="t"/>
          <a:lstStyle>
            <a:lvl1pPr marL="0" indent="0" algn="ctr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298C-D687-459D-B3DC-55F6D214C551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C846-348A-4030-82F0-52C7C8530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815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44373" y="81280"/>
            <a:ext cx="10700236" cy="17674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44373" y="278443"/>
            <a:ext cx="3409351" cy="10977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20" b="0">
                <a:solidFill>
                  <a:schemeClr val="tx1"/>
                </a:solidFill>
              </a:defRPr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44373" y="388217"/>
            <a:ext cx="3409351" cy="383943"/>
          </a:xfrm>
        </p:spPr>
        <p:txBody>
          <a:bodyPr anchor="t">
            <a:normAutofit/>
          </a:bodyPr>
          <a:lstStyle>
            <a:lvl1pPr marL="0" indent="0" algn="ctr">
              <a:buNone/>
              <a:defRPr sz="187"/>
            </a:lvl1pPr>
            <a:lvl2pPr marL="60945" indent="0">
              <a:buNone/>
              <a:defRPr sz="160"/>
            </a:lvl2pPr>
            <a:lvl3pPr marL="121890" indent="0">
              <a:buNone/>
              <a:defRPr sz="133"/>
            </a:lvl3pPr>
            <a:lvl4pPr marL="182834" indent="0">
              <a:buNone/>
              <a:defRPr sz="120"/>
            </a:lvl4pPr>
            <a:lvl5pPr marL="243779" indent="0">
              <a:buNone/>
              <a:defRPr sz="120"/>
            </a:lvl5pPr>
            <a:lvl6pPr marL="304724" indent="0">
              <a:buNone/>
              <a:defRPr sz="120"/>
            </a:lvl6pPr>
            <a:lvl7pPr marL="365669" indent="0">
              <a:buNone/>
              <a:defRPr sz="120"/>
            </a:lvl7pPr>
            <a:lvl8pPr marL="426613" indent="0">
              <a:buNone/>
              <a:defRPr sz="120"/>
            </a:lvl8pPr>
            <a:lvl9pPr marL="487558" indent="0">
              <a:buNone/>
              <a:defRPr sz="12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3619" y="278443"/>
            <a:ext cx="3408940" cy="10977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20" b="0">
                <a:solidFill>
                  <a:schemeClr val="tx1"/>
                </a:solidFill>
              </a:defRPr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93620" y="388217"/>
            <a:ext cx="3410245" cy="383943"/>
          </a:xfrm>
        </p:spPr>
        <p:txBody>
          <a:bodyPr anchor="t">
            <a:normAutofit/>
          </a:bodyPr>
          <a:lstStyle>
            <a:lvl1pPr marL="0" indent="0" algn="ctr">
              <a:buNone/>
              <a:defRPr sz="187"/>
            </a:lvl1pPr>
            <a:lvl2pPr marL="60945" indent="0">
              <a:buNone/>
              <a:defRPr sz="160"/>
            </a:lvl2pPr>
            <a:lvl3pPr marL="121890" indent="0">
              <a:buNone/>
              <a:defRPr sz="133"/>
            </a:lvl3pPr>
            <a:lvl4pPr marL="182834" indent="0">
              <a:buNone/>
              <a:defRPr sz="120"/>
            </a:lvl4pPr>
            <a:lvl5pPr marL="243779" indent="0">
              <a:buNone/>
              <a:defRPr sz="120"/>
            </a:lvl5pPr>
            <a:lvl6pPr marL="304724" indent="0">
              <a:buNone/>
              <a:defRPr sz="120"/>
            </a:lvl6pPr>
            <a:lvl7pPr marL="365669" indent="0">
              <a:buNone/>
              <a:defRPr sz="120"/>
            </a:lvl7pPr>
            <a:lvl8pPr marL="426613" indent="0">
              <a:buNone/>
              <a:defRPr sz="120"/>
            </a:lvl8pPr>
            <a:lvl9pPr marL="487558" indent="0">
              <a:buNone/>
              <a:defRPr sz="12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240113" y="278443"/>
            <a:ext cx="3401347" cy="10977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20" b="0">
                <a:solidFill>
                  <a:schemeClr val="tx1"/>
                </a:solidFill>
              </a:defRPr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243263" y="388217"/>
            <a:ext cx="3401347" cy="383943"/>
          </a:xfrm>
        </p:spPr>
        <p:txBody>
          <a:bodyPr anchor="t">
            <a:normAutofit/>
          </a:bodyPr>
          <a:lstStyle>
            <a:lvl1pPr marL="0" indent="0" algn="ctr">
              <a:buNone/>
              <a:defRPr sz="187"/>
            </a:lvl1pPr>
            <a:lvl2pPr marL="60945" indent="0">
              <a:buNone/>
              <a:defRPr sz="160"/>
            </a:lvl2pPr>
            <a:lvl3pPr marL="121890" indent="0">
              <a:buNone/>
              <a:defRPr sz="133"/>
            </a:lvl3pPr>
            <a:lvl4pPr marL="182834" indent="0">
              <a:buNone/>
              <a:defRPr sz="120"/>
            </a:lvl4pPr>
            <a:lvl5pPr marL="243779" indent="0">
              <a:buNone/>
              <a:defRPr sz="120"/>
            </a:lvl5pPr>
            <a:lvl6pPr marL="304724" indent="0">
              <a:buNone/>
              <a:defRPr sz="120"/>
            </a:lvl6pPr>
            <a:lvl7pPr marL="365669" indent="0">
              <a:buNone/>
              <a:defRPr sz="120"/>
            </a:lvl7pPr>
            <a:lvl8pPr marL="426613" indent="0">
              <a:buNone/>
              <a:defRPr sz="120"/>
            </a:lvl8pPr>
            <a:lvl9pPr marL="487558" indent="0">
              <a:buNone/>
              <a:defRPr sz="12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298C-D687-459D-B3DC-55F6D214C551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C846-348A-4030-82F0-52C7C8530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948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44374" y="81280"/>
            <a:ext cx="10700236" cy="17674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44374" y="559453"/>
            <a:ext cx="3409350" cy="7683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67" b="0">
                <a:solidFill>
                  <a:schemeClr val="tx1"/>
                </a:solidFill>
              </a:defRPr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28563" y="306532"/>
            <a:ext cx="3038435" cy="2032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3"/>
            </a:lvl1pPr>
            <a:lvl2pPr marL="60945" indent="0">
              <a:buNone/>
              <a:defRPr sz="213"/>
            </a:lvl2pPr>
            <a:lvl3pPr marL="121890" indent="0">
              <a:buNone/>
              <a:defRPr sz="213"/>
            </a:lvl3pPr>
            <a:lvl4pPr marL="182834" indent="0">
              <a:buNone/>
              <a:defRPr sz="213"/>
            </a:lvl4pPr>
            <a:lvl5pPr marL="243779" indent="0">
              <a:buNone/>
              <a:defRPr sz="213"/>
            </a:lvl5pPr>
            <a:lvl6pPr marL="304724" indent="0">
              <a:buNone/>
              <a:defRPr sz="213"/>
            </a:lvl6pPr>
            <a:lvl7pPr marL="365669" indent="0">
              <a:buNone/>
              <a:defRPr sz="213"/>
            </a:lvl7pPr>
            <a:lvl8pPr marL="426613" indent="0">
              <a:buNone/>
              <a:defRPr sz="213"/>
            </a:lvl8pPr>
            <a:lvl9pPr marL="487558" indent="0">
              <a:buNone/>
              <a:defRPr sz="213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44374" y="636288"/>
            <a:ext cx="3409350" cy="135872"/>
          </a:xfrm>
        </p:spPr>
        <p:txBody>
          <a:bodyPr anchor="t">
            <a:normAutofit/>
          </a:bodyPr>
          <a:lstStyle>
            <a:lvl1pPr marL="0" indent="0" algn="ctr">
              <a:buNone/>
              <a:defRPr sz="187"/>
            </a:lvl1pPr>
            <a:lvl2pPr marL="60945" indent="0">
              <a:buNone/>
              <a:defRPr sz="160"/>
            </a:lvl2pPr>
            <a:lvl3pPr marL="121890" indent="0">
              <a:buNone/>
              <a:defRPr sz="133"/>
            </a:lvl3pPr>
            <a:lvl4pPr marL="182834" indent="0">
              <a:buNone/>
              <a:defRPr sz="120"/>
            </a:lvl4pPr>
            <a:lvl5pPr marL="243779" indent="0">
              <a:buNone/>
              <a:defRPr sz="120"/>
            </a:lvl5pPr>
            <a:lvl6pPr marL="304724" indent="0">
              <a:buNone/>
              <a:defRPr sz="120"/>
            </a:lvl6pPr>
            <a:lvl7pPr marL="365669" indent="0">
              <a:buNone/>
              <a:defRPr sz="120"/>
            </a:lvl7pPr>
            <a:lvl8pPr marL="426613" indent="0">
              <a:buNone/>
              <a:defRPr sz="120"/>
            </a:lvl8pPr>
            <a:lvl9pPr marL="487558" indent="0">
              <a:buNone/>
              <a:defRPr sz="12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1370" y="559453"/>
            <a:ext cx="3409379" cy="7683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67" b="0">
                <a:solidFill>
                  <a:schemeClr val="tx1"/>
                </a:solidFill>
              </a:defRPr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21891" y="306532"/>
            <a:ext cx="3028591" cy="2032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3"/>
            </a:lvl1pPr>
            <a:lvl2pPr marL="60945" indent="0">
              <a:buNone/>
              <a:defRPr sz="213"/>
            </a:lvl2pPr>
            <a:lvl3pPr marL="121890" indent="0">
              <a:buNone/>
              <a:defRPr sz="213"/>
            </a:lvl3pPr>
            <a:lvl4pPr marL="182834" indent="0">
              <a:buNone/>
              <a:defRPr sz="213"/>
            </a:lvl4pPr>
            <a:lvl5pPr marL="243779" indent="0">
              <a:buNone/>
              <a:defRPr sz="213"/>
            </a:lvl5pPr>
            <a:lvl6pPr marL="304724" indent="0">
              <a:buNone/>
              <a:defRPr sz="213"/>
            </a:lvl6pPr>
            <a:lvl7pPr marL="365669" indent="0">
              <a:buNone/>
              <a:defRPr sz="213"/>
            </a:lvl7pPr>
            <a:lvl8pPr marL="426613" indent="0">
              <a:buNone/>
              <a:defRPr sz="213"/>
            </a:lvl8pPr>
            <a:lvl9pPr marL="487558" indent="0">
              <a:buNone/>
              <a:defRPr sz="213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89971" y="636288"/>
            <a:ext cx="3410777" cy="135872"/>
          </a:xfrm>
        </p:spPr>
        <p:txBody>
          <a:bodyPr anchor="t">
            <a:normAutofit/>
          </a:bodyPr>
          <a:lstStyle>
            <a:lvl1pPr marL="0" indent="0" algn="ctr">
              <a:buNone/>
              <a:defRPr sz="187"/>
            </a:lvl1pPr>
            <a:lvl2pPr marL="60945" indent="0">
              <a:buNone/>
              <a:defRPr sz="160"/>
            </a:lvl2pPr>
            <a:lvl3pPr marL="121890" indent="0">
              <a:buNone/>
              <a:defRPr sz="133"/>
            </a:lvl3pPr>
            <a:lvl4pPr marL="182834" indent="0">
              <a:buNone/>
              <a:defRPr sz="120"/>
            </a:lvl4pPr>
            <a:lvl5pPr marL="243779" indent="0">
              <a:buNone/>
              <a:defRPr sz="120"/>
            </a:lvl5pPr>
            <a:lvl6pPr marL="304724" indent="0">
              <a:buNone/>
              <a:defRPr sz="120"/>
            </a:lvl6pPr>
            <a:lvl7pPr marL="365669" indent="0">
              <a:buNone/>
              <a:defRPr sz="120"/>
            </a:lvl7pPr>
            <a:lvl8pPr marL="426613" indent="0">
              <a:buNone/>
              <a:defRPr sz="120"/>
            </a:lvl8pPr>
            <a:lvl9pPr marL="487558" indent="0">
              <a:buNone/>
              <a:defRPr sz="12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240242" y="559453"/>
            <a:ext cx="3399992" cy="7683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67" b="0">
                <a:solidFill>
                  <a:schemeClr val="tx1"/>
                </a:solidFill>
              </a:defRPr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425626" y="306532"/>
            <a:ext cx="3030232" cy="2032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3"/>
            </a:lvl1pPr>
            <a:lvl2pPr marL="60945" indent="0">
              <a:buNone/>
              <a:defRPr sz="213"/>
            </a:lvl2pPr>
            <a:lvl3pPr marL="121890" indent="0">
              <a:buNone/>
              <a:defRPr sz="213"/>
            </a:lvl3pPr>
            <a:lvl4pPr marL="182834" indent="0">
              <a:buNone/>
              <a:defRPr sz="213"/>
            </a:lvl4pPr>
            <a:lvl5pPr marL="243779" indent="0">
              <a:buNone/>
              <a:defRPr sz="213"/>
            </a:lvl5pPr>
            <a:lvl6pPr marL="304724" indent="0">
              <a:buNone/>
              <a:defRPr sz="213"/>
            </a:lvl6pPr>
            <a:lvl7pPr marL="365669" indent="0">
              <a:buNone/>
              <a:defRPr sz="213"/>
            </a:lvl7pPr>
            <a:lvl8pPr marL="426613" indent="0">
              <a:buNone/>
              <a:defRPr sz="213"/>
            </a:lvl8pPr>
            <a:lvl9pPr marL="487558" indent="0">
              <a:buNone/>
              <a:defRPr sz="213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240113" y="636288"/>
            <a:ext cx="3404496" cy="135872"/>
          </a:xfrm>
        </p:spPr>
        <p:txBody>
          <a:bodyPr anchor="t">
            <a:normAutofit/>
          </a:bodyPr>
          <a:lstStyle>
            <a:lvl1pPr marL="0" indent="0" algn="ctr">
              <a:buNone/>
              <a:defRPr sz="187"/>
            </a:lvl1pPr>
            <a:lvl2pPr marL="60945" indent="0">
              <a:buNone/>
              <a:defRPr sz="160"/>
            </a:lvl2pPr>
            <a:lvl3pPr marL="121890" indent="0">
              <a:buNone/>
              <a:defRPr sz="133"/>
            </a:lvl3pPr>
            <a:lvl4pPr marL="182834" indent="0">
              <a:buNone/>
              <a:defRPr sz="120"/>
            </a:lvl4pPr>
            <a:lvl5pPr marL="243779" indent="0">
              <a:buNone/>
              <a:defRPr sz="120"/>
            </a:lvl5pPr>
            <a:lvl6pPr marL="304724" indent="0">
              <a:buNone/>
              <a:defRPr sz="120"/>
            </a:lvl6pPr>
            <a:lvl7pPr marL="365669" indent="0">
              <a:buNone/>
              <a:defRPr sz="120"/>
            </a:lvl7pPr>
            <a:lvl8pPr marL="426613" indent="0">
              <a:buNone/>
              <a:defRPr sz="120"/>
            </a:lvl8pPr>
            <a:lvl9pPr marL="487558" indent="0">
              <a:buNone/>
              <a:defRPr sz="12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298C-D687-459D-B3DC-55F6D214C551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C846-348A-4030-82F0-52C7C8530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141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298C-D687-459D-B3DC-55F6D214C551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C846-348A-4030-82F0-52C7C8530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319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81280"/>
            <a:ext cx="2627743" cy="69088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4373" y="81280"/>
            <a:ext cx="7914993" cy="69088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298C-D687-459D-B3DC-55F6D214C551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C846-348A-4030-82F0-52C7C8530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9436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6561" y="235939"/>
            <a:ext cx="9755931" cy="243840"/>
          </a:xfrm>
        </p:spPr>
        <p:txBody>
          <a:bodyPr anchor="b">
            <a:normAutofit/>
          </a:bodyPr>
          <a:lstStyle>
            <a:lvl1pPr algn="ctr">
              <a:defRPr sz="72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6561" y="479779"/>
            <a:ext cx="9755931" cy="139982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60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298C-D687-459D-B3DC-55F6D214C551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C846-348A-4030-82F0-52C7C8530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2412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298C-D687-459D-B3DC-55F6D214C551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C846-348A-4030-82F0-52C7C8530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54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298C-D687-459D-B3DC-55F6D214C551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C846-348A-4030-82F0-52C7C8530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3022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50" y="234809"/>
            <a:ext cx="9911484" cy="243842"/>
          </a:xfrm>
        </p:spPr>
        <p:txBody>
          <a:bodyPr anchor="b"/>
          <a:lstStyle>
            <a:lvl1pPr algn="ctr">
              <a:defRPr sz="533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8750" y="478650"/>
            <a:ext cx="9911484" cy="200941"/>
          </a:xfrm>
        </p:spPr>
        <p:txBody>
          <a:bodyPr anchor="t"/>
          <a:lstStyle>
            <a:lvl1pPr marL="0" indent="0" algn="ctr">
              <a:buNone/>
              <a:defRPr sz="267">
                <a:solidFill>
                  <a:schemeClr val="tx1"/>
                </a:solidFill>
              </a:defRPr>
            </a:lvl1pPr>
            <a:lvl2pPr marL="60945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1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298C-D687-459D-B3DC-55F6D214C551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C846-348A-4030-82F0-52C7C8530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4674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4375" y="230993"/>
            <a:ext cx="5229839" cy="541167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463" y="230993"/>
            <a:ext cx="5234147" cy="541167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298C-D687-459D-B3DC-55F6D214C551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C846-348A-4030-82F0-52C7C8530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125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74" y="231268"/>
            <a:ext cx="5259371" cy="5531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239" y="231268"/>
            <a:ext cx="5259371" cy="5531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532" y="244701"/>
            <a:ext cx="5039524" cy="72651"/>
          </a:xfrm>
        </p:spPr>
        <p:txBody>
          <a:bodyPr anchor="b">
            <a:noAutofit/>
          </a:bodyPr>
          <a:lstStyle>
            <a:lvl1pPr marL="0" indent="0" algn="ctr">
              <a:buNone/>
              <a:defRPr sz="320" b="0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9532" y="317352"/>
            <a:ext cx="5039524" cy="454808"/>
          </a:xfrm>
        </p:spPr>
        <p:txBody>
          <a:bodyPr anchor="t">
            <a:normAutofit/>
          </a:bodyPr>
          <a:lstStyle>
            <a:lvl1pPr>
              <a:defRPr sz="240"/>
            </a:lvl1pPr>
            <a:lvl2pPr>
              <a:defRPr sz="213"/>
            </a:lvl2pPr>
            <a:lvl3pPr>
              <a:defRPr sz="187"/>
            </a:lvl3pPr>
            <a:lvl4pPr>
              <a:defRPr sz="160"/>
            </a:lvl4pPr>
            <a:lvl5pPr>
              <a:defRPr sz="16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5619" y="244701"/>
            <a:ext cx="5059145" cy="72651"/>
          </a:xfrm>
        </p:spPr>
        <p:txBody>
          <a:bodyPr anchor="b">
            <a:noAutofit/>
          </a:bodyPr>
          <a:lstStyle>
            <a:lvl1pPr marL="0" indent="0" algn="ctr">
              <a:buNone/>
              <a:defRPr sz="320" b="0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5619" y="317352"/>
            <a:ext cx="5059145" cy="454808"/>
          </a:xfrm>
        </p:spPr>
        <p:txBody>
          <a:bodyPr anchor="t">
            <a:normAutofit/>
          </a:bodyPr>
          <a:lstStyle>
            <a:lvl1pPr>
              <a:defRPr sz="240"/>
            </a:lvl1pPr>
            <a:lvl2pPr>
              <a:defRPr sz="213"/>
            </a:lvl2pPr>
            <a:lvl3pPr>
              <a:defRPr sz="187"/>
            </a:lvl3pPr>
            <a:lvl4pPr>
              <a:defRPr sz="160"/>
            </a:lvl4pPr>
            <a:lvl5pPr>
              <a:defRPr sz="16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298C-D687-459D-B3DC-55F6D214C551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C846-348A-4030-82F0-52C7C8530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6245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298C-D687-459D-B3DC-55F6D214C551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C846-348A-4030-82F0-52C7C8530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0097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298C-D687-459D-B3DC-55F6D214C551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C846-348A-4030-82F0-52C7C8530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205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374" y="81280"/>
            <a:ext cx="3830935" cy="242922"/>
          </a:xfrm>
        </p:spPr>
        <p:txBody>
          <a:bodyPr anchor="b">
            <a:normAutofit/>
          </a:bodyPr>
          <a:lstStyle>
            <a:lvl1pPr algn="ctr">
              <a:defRPr sz="32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8120" y="81280"/>
            <a:ext cx="6626490" cy="69088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374" y="324203"/>
            <a:ext cx="3830935" cy="447957"/>
          </a:xfrm>
        </p:spPr>
        <p:txBody>
          <a:bodyPr anchor="t">
            <a:normAutofit/>
          </a:bodyPr>
          <a:lstStyle>
            <a:lvl1pPr marL="0" indent="0" algn="ctr">
              <a:buNone/>
              <a:defRPr sz="213"/>
            </a:lvl1pPr>
            <a:lvl2pPr marL="60945" indent="0">
              <a:buNone/>
              <a:defRPr sz="160"/>
            </a:lvl2pPr>
            <a:lvl3pPr marL="121890" indent="0">
              <a:buNone/>
              <a:defRPr sz="133"/>
            </a:lvl3pPr>
            <a:lvl4pPr marL="182834" indent="0">
              <a:buNone/>
              <a:defRPr sz="120"/>
            </a:lvl4pPr>
            <a:lvl5pPr marL="243779" indent="0">
              <a:buNone/>
              <a:defRPr sz="120"/>
            </a:lvl5pPr>
            <a:lvl6pPr marL="304724" indent="0">
              <a:buNone/>
              <a:defRPr sz="120"/>
            </a:lvl6pPr>
            <a:lvl7pPr marL="365669" indent="0">
              <a:buNone/>
              <a:defRPr sz="120"/>
            </a:lvl7pPr>
            <a:lvl8pPr marL="426613" indent="0">
              <a:buNone/>
              <a:defRPr sz="120"/>
            </a:lvl8pPr>
            <a:lvl9pPr marL="487558" indent="0">
              <a:buNone/>
              <a:defRPr sz="12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298C-D687-459D-B3DC-55F6D214C551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C846-348A-4030-82F0-52C7C8530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1525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737" y="81280"/>
            <a:ext cx="3704105" cy="6939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374" y="81323"/>
            <a:ext cx="6133554" cy="243912"/>
          </a:xfrm>
        </p:spPr>
        <p:txBody>
          <a:bodyPr anchor="b">
            <a:noAutofit/>
          </a:bodyPr>
          <a:lstStyle>
            <a:lvl1pPr algn="ctr">
              <a:defRPr sz="427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91606" y="101827"/>
            <a:ext cx="3385369" cy="655043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"/>
            </a:lvl1pPr>
            <a:lvl2pPr marL="60945" indent="0">
              <a:buNone/>
              <a:defRPr sz="213"/>
            </a:lvl2pPr>
            <a:lvl3pPr marL="121890" indent="0">
              <a:buNone/>
              <a:defRPr sz="213"/>
            </a:lvl3pPr>
            <a:lvl4pPr marL="182834" indent="0">
              <a:buNone/>
              <a:defRPr sz="213"/>
            </a:lvl4pPr>
            <a:lvl5pPr marL="243779" indent="0">
              <a:buNone/>
              <a:defRPr sz="213"/>
            </a:lvl5pPr>
            <a:lvl6pPr marL="304724" indent="0">
              <a:buNone/>
              <a:defRPr sz="213"/>
            </a:lvl6pPr>
            <a:lvl7pPr marL="365669" indent="0">
              <a:buNone/>
              <a:defRPr sz="213"/>
            </a:lvl7pPr>
            <a:lvl8pPr marL="426613" indent="0">
              <a:buNone/>
              <a:defRPr sz="213"/>
            </a:lvl8pPr>
            <a:lvl9pPr marL="487558" indent="0">
              <a:buNone/>
              <a:defRPr sz="213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374" y="325235"/>
            <a:ext cx="6133554" cy="450151"/>
          </a:xfrm>
        </p:spPr>
        <p:txBody>
          <a:bodyPr anchor="t">
            <a:normAutofit/>
          </a:bodyPr>
          <a:lstStyle>
            <a:lvl1pPr marL="0" indent="0" algn="ctr">
              <a:buNone/>
              <a:defRPr sz="213"/>
            </a:lvl1pPr>
            <a:lvl2pPr marL="60945" indent="0">
              <a:buNone/>
              <a:defRPr sz="160"/>
            </a:lvl2pPr>
            <a:lvl3pPr marL="121890" indent="0">
              <a:buNone/>
              <a:defRPr sz="133"/>
            </a:lvl3pPr>
            <a:lvl4pPr marL="182834" indent="0">
              <a:buNone/>
              <a:defRPr sz="120"/>
            </a:lvl4pPr>
            <a:lvl5pPr marL="243779" indent="0">
              <a:buNone/>
              <a:defRPr sz="120"/>
            </a:lvl5pPr>
            <a:lvl6pPr marL="304724" indent="0">
              <a:buNone/>
              <a:defRPr sz="120"/>
            </a:lvl6pPr>
            <a:lvl7pPr marL="365669" indent="0">
              <a:buNone/>
              <a:defRPr sz="120"/>
            </a:lvl7pPr>
            <a:lvl8pPr marL="426613" indent="0">
              <a:buNone/>
              <a:defRPr sz="120"/>
            </a:lvl8pPr>
            <a:lvl9pPr marL="487558" indent="0">
              <a:buNone/>
              <a:defRPr sz="12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298C-D687-459D-B3DC-55F6D214C551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C846-348A-4030-82F0-52C7C8530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0326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12" y="73041"/>
            <a:ext cx="10481180" cy="5089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385" y="608701"/>
            <a:ext cx="10701852" cy="72463"/>
          </a:xfrm>
        </p:spPr>
        <p:txBody>
          <a:bodyPr anchor="b">
            <a:normAutofit/>
          </a:bodyPr>
          <a:lstStyle>
            <a:lvl1pPr algn="ctr">
              <a:defRPr sz="373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08479" y="92668"/>
            <a:ext cx="10174807" cy="470089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67"/>
            </a:lvl1pPr>
            <a:lvl2pPr marL="60945" indent="0">
              <a:buNone/>
              <a:defRPr sz="267"/>
            </a:lvl2pPr>
            <a:lvl3pPr marL="121890" indent="0">
              <a:buNone/>
              <a:defRPr sz="267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374" y="681164"/>
            <a:ext cx="10700236" cy="90996"/>
          </a:xfrm>
        </p:spPr>
        <p:txBody>
          <a:bodyPr anchor="t"/>
          <a:lstStyle>
            <a:lvl1pPr marL="0" indent="0" algn="ctr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298C-D687-459D-B3DC-55F6D214C551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C846-348A-4030-82F0-52C7C8530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0017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374" y="81125"/>
            <a:ext cx="10700236" cy="471246"/>
          </a:xfrm>
        </p:spPr>
        <p:txBody>
          <a:bodyPr anchor="ctr"/>
          <a:lstStyle>
            <a:lvl1pPr>
              <a:defRPr sz="427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373" y="572691"/>
            <a:ext cx="10700237" cy="200243"/>
          </a:xfrm>
        </p:spPr>
        <p:txBody>
          <a:bodyPr anchor="ctr"/>
          <a:lstStyle>
            <a:lvl1pPr marL="0" indent="0" algn="ctr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298C-D687-459D-B3DC-55F6D214C551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C846-348A-4030-82F0-52C7C8530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2266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608" y="81280"/>
            <a:ext cx="9614055" cy="399054"/>
          </a:xfrm>
        </p:spPr>
        <p:txBody>
          <a:bodyPr anchor="ctr"/>
          <a:lstStyle>
            <a:lvl1pPr>
              <a:defRPr sz="427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78224" y="481338"/>
            <a:ext cx="9045182" cy="71033"/>
          </a:xfrm>
        </p:spPr>
        <p:txBody>
          <a:bodyPr anchor="t">
            <a:normAutofit/>
          </a:bodyPr>
          <a:lstStyle>
            <a:lvl1pPr marL="0" indent="0" algn="r">
              <a:buNone/>
              <a:defRPr sz="187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373" y="573914"/>
            <a:ext cx="10700237" cy="1985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298C-D687-459D-B3DC-55F6D214C551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C846-348A-4030-82F0-52C7C8530B42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1023749" y="117973"/>
            <a:ext cx="629999" cy="77970"/>
          </a:xfrm>
          <a:prstGeom prst="rect">
            <a:avLst/>
          </a:prstGeom>
        </p:spPr>
        <p:txBody>
          <a:bodyPr vert="horz" lIns="12192" tIns="6096" rIns="12192" bIns="609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066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56242" y="390434"/>
            <a:ext cx="629999" cy="77970"/>
          </a:xfrm>
          <a:prstGeom prst="rect">
            <a:avLst/>
          </a:prstGeom>
        </p:spPr>
        <p:txBody>
          <a:bodyPr vert="horz" lIns="12192" tIns="6096" rIns="12192" bIns="609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066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387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379" y="87630"/>
            <a:ext cx="10059230" cy="380365"/>
          </a:xfrm>
        </p:spPr>
        <p:txBody>
          <a:bodyPr anchor="b">
            <a:normAutofit/>
          </a:bodyPr>
          <a:lstStyle>
            <a:lvl1pPr>
              <a:defRPr sz="453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0379" y="480272"/>
            <a:ext cx="10059230" cy="200025"/>
          </a:xfrm>
        </p:spPr>
        <p:txBody>
          <a:bodyPr/>
          <a:lstStyle>
            <a:lvl1pPr marL="0" indent="0" algn="ctr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298C-D687-459D-B3DC-55F6D214C551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C846-348A-4030-82F0-52C7C8530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1869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373" y="283593"/>
            <a:ext cx="10700237" cy="334911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363" y="620074"/>
            <a:ext cx="10698621" cy="152086"/>
          </a:xfrm>
        </p:spPr>
        <p:txBody>
          <a:bodyPr anchor="t"/>
          <a:lstStyle>
            <a:lvl1pPr marL="0" indent="0" algn="ctr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298C-D687-459D-B3DC-55F6D214C551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C846-348A-4030-82F0-52C7C8530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2935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44374" y="81280"/>
            <a:ext cx="10700236" cy="12939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44374" y="251460"/>
            <a:ext cx="3411447" cy="76835"/>
          </a:xfrm>
        </p:spPr>
        <p:txBody>
          <a:bodyPr anchor="b">
            <a:noAutofit/>
          </a:bodyPr>
          <a:lstStyle>
            <a:lvl1pPr marL="0" indent="0" algn="ctr">
              <a:buNone/>
              <a:defRPr sz="320" b="0">
                <a:solidFill>
                  <a:schemeClr val="tx1"/>
                </a:solidFill>
              </a:defRPr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44374" y="342900"/>
            <a:ext cx="3411447" cy="429260"/>
          </a:xfrm>
        </p:spPr>
        <p:txBody>
          <a:bodyPr anchor="t">
            <a:normAutofit/>
          </a:bodyPr>
          <a:lstStyle>
            <a:lvl1pPr marL="0" indent="0" algn="ctr">
              <a:buNone/>
              <a:defRPr sz="187"/>
            </a:lvl1pPr>
            <a:lvl2pPr marL="60945" indent="0">
              <a:buNone/>
              <a:defRPr sz="160"/>
            </a:lvl2pPr>
            <a:lvl3pPr marL="121890" indent="0">
              <a:buNone/>
              <a:defRPr sz="133"/>
            </a:lvl3pPr>
            <a:lvl4pPr marL="182834" indent="0">
              <a:buNone/>
              <a:defRPr sz="120"/>
            </a:lvl4pPr>
            <a:lvl5pPr marL="243779" indent="0">
              <a:buNone/>
              <a:defRPr sz="120"/>
            </a:lvl5pPr>
            <a:lvl6pPr marL="304724" indent="0">
              <a:buNone/>
              <a:defRPr sz="120"/>
            </a:lvl6pPr>
            <a:lvl7pPr marL="365669" indent="0">
              <a:buNone/>
              <a:defRPr sz="120"/>
            </a:lvl7pPr>
            <a:lvl8pPr marL="426613" indent="0">
              <a:buNone/>
              <a:defRPr sz="120"/>
            </a:lvl8pPr>
            <a:lvl9pPr marL="487558" indent="0">
              <a:buNone/>
              <a:defRPr sz="12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5514" y="251460"/>
            <a:ext cx="3411447" cy="76835"/>
          </a:xfrm>
        </p:spPr>
        <p:txBody>
          <a:bodyPr anchor="b">
            <a:noAutofit/>
          </a:bodyPr>
          <a:lstStyle>
            <a:lvl1pPr marL="0" indent="0" algn="ctr">
              <a:buNone/>
              <a:defRPr sz="320" b="0">
                <a:solidFill>
                  <a:schemeClr val="tx1"/>
                </a:solidFill>
              </a:defRPr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90061" y="342900"/>
            <a:ext cx="3411447" cy="429260"/>
          </a:xfrm>
        </p:spPr>
        <p:txBody>
          <a:bodyPr anchor="t">
            <a:normAutofit/>
          </a:bodyPr>
          <a:lstStyle>
            <a:lvl1pPr marL="0" indent="0" algn="ctr">
              <a:buNone/>
              <a:defRPr sz="187"/>
            </a:lvl1pPr>
            <a:lvl2pPr marL="60945" indent="0">
              <a:buNone/>
              <a:defRPr sz="160"/>
            </a:lvl2pPr>
            <a:lvl3pPr marL="121890" indent="0">
              <a:buNone/>
              <a:defRPr sz="133"/>
            </a:lvl3pPr>
            <a:lvl4pPr marL="182834" indent="0">
              <a:buNone/>
              <a:defRPr sz="120"/>
            </a:lvl4pPr>
            <a:lvl5pPr marL="243779" indent="0">
              <a:buNone/>
              <a:defRPr sz="120"/>
            </a:lvl5pPr>
            <a:lvl6pPr marL="304724" indent="0">
              <a:buNone/>
              <a:defRPr sz="120"/>
            </a:lvl6pPr>
            <a:lvl7pPr marL="365669" indent="0">
              <a:buNone/>
              <a:defRPr sz="120"/>
            </a:lvl7pPr>
            <a:lvl8pPr marL="426613" indent="0">
              <a:buNone/>
              <a:defRPr sz="120"/>
            </a:lvl8pPr>
            <a:lvl9pPr marL="487558" indent="0">
              <a:buNone/>
              <a:defRPr sz="12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233162" y="251460"/>
            <a:ext cx="3411447" cy="76835"/>
          </a:xfrm>
        </p:spPr>
        <p:txBody>
          <a:bodyPr anchor="b">
            <a:noAutofit/>
          </a:bodyPr>
          <a:lstStyle>
            <a:lvl1pPr marL="0" indent="0" algn="ctr">
              <a:buNone/>
              <a:defRPr sz="320" b="0">
                <a:solidFill>
                  <a:schemeClr val="tx1"/>
                </a:solidFill>
              </a:defRPr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233162" y="342900"/>
            <a:ext cx="3411447" cy="429260"/>
          </a:xfrm>
        </p:spPr>
        <p:txBody>
          <a:bodyPr anchor="t">
            <a:normAutofit/>
          </a:bodyPr>
          <a:lstStyle>
            <a:lvl1pPr marL="0" indent="0" algn="ctr">
              <a:buNone/>
              <a:defRPr sz="187"/>
            </a:lvl1pPr>
            <a:lvl2pPr marL="60945" indent="0">
              <a:buNone/>
              <a:defRPr sz="160"/>
            </a:lvl2pPr>
            <a:lvl3pPr marL="121890" indent="0">
              <a:buNone/>
              <a:defRPr sz="133"/>
            </a:lvl3pPr>
            <a:lvl4pPr marL="182834" indent="0">
              <a:buNone/>
              <a:defRPr sz="120"/>
            </a:lvl4pPr>
            <a:lvl5pPr marL="243779" indent="0">
              <a:buNone/>
              <a:defRPr sz="120"/>
            </a:lvl5pPr>
            <a:lvl6pPr marL="304724" indent="0">
              <a:buNone/>
              <a:defRPr sz="120"/>
            </a:lvl6pPr>
            <a:lvl7pPr marL="365669" indent="0">
              <a:buNone/>
              <a:defRPr sz="120"/>
            </a:lvl7pPr>
            <a:lvl8pPr marL="426613" indent="0">
              <a:buNone/>
              <a:defRPr sz="120"/>
            </a:lvl8pPr>
            <a:lvl9pPr marL="487558" indent="0">
              <a:buNone/>
              <a:defRPr sz="12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298C-D687-459D-B3DC-55F6D214C551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C846-348A-4030-82F0-52C7C8530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2214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11" y="242429"/>
            <a:ext cx="3451739" cy="246380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167" y="242429"/>
            <a:ext cx="3451739" cy="246380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620" y="242429"/>
            <a:ext cx="3451739" cy="24638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44373" y="81280"/>
            <a:ext cx="10700237" cy="12939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44374" y="520547"/>
            <a:ext cx="3411447" cy="76835"/>
          </a:xfrm>
        </p:spPr>
        <p:txBody>
          <a:bodyPr anchor="b">
            <a:noAutofit/>
          </a:bodyPr>
          <a:lstStyle>
            <a:lvl1pPr marL="0" indent="0" algn="ctr">
              <a:buNone/>
              <a:defRPr sz="267" b="0">
                <a:solidFill>
                  <a:schemeClr val="tx1"/>
                </a:solidFill>
              </a:defRPr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52171" y="258523"/>
            <a:ext cx="3195850" cy="213727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"/>
            </a:lvl1pPr>
            <a:lvl2pPr marL="60945" indent="0">
              <a:buNone/>
              <a:defRPr sz="213"/>
            </a:lvl2pPr>
            <a:lvl3pPr marL="121890" indent="0">
              <a:buNone/>
              <a:defRPr sz="213"/>
            </a:lvl3pPr>
            <a:lvl4pPr marL="182834" indent="0">
              <a:buNone/>
              <a:defRPr sz="213"/>
            </a:lvl4pPr>
            <a:lvl5pPr marL="243779" indent="0">
              <a:buNone/>
              <a:defRPr sz="213"/>
            </a:lvl5pPr>
            <a:lvl6pPr marL="304724" indent="0">
              <a:buNone/>
              <a:defRPr sz="213"/>
            </a:lvl6pPr>
            <a:lvl7pPr marL="365669" indent="0">
              <a:buNone/>
              <a:defRPr sz="213"/>
            </a:lvl7pPr>
            <a:lvl8pPr marL="426613" indent="0">
              <a:buNone/>
              <a:defRPr sz="213"/>
            </a:lvl8pPr>
            <a:lvl9pPr marL="487558" indent="0">
              <a:buNone/>
              <a:defRPr sz="213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44374" y="597382"/>
            <a:ext cx="3411447" cy="174778"/>
          </a:xfrm>
        </p:spPr>
        <p:txBody>
          <a:bodyPr anchor="t">
            <a:normAutofit/>
          </a:bodyPr>
          <a:lstStyle>
            <a:lvl1pPr marL="0" indent="0" algn="ctr">
              <a:buNone/>
              <a:defRPr sz="187"/>
            </a:lvl1pPr>
            <a:lvl2pPr marL="60945" indent="0">
              <a:buNone/>
              <a:defRPr sz="160"/>
            </a:lvl2pPr>
            <a:lvl3pPr marL="121890" indent="0">
              <a:buNone/>
              <a:defRPr sz="133"/>
            </a:lvl3pPr>
            <a:lvl4pPr marL="182834" indent="0">
              <a:buNone/>
              <a:defRPr sz="120"/>
            </a:lvl4pPr>
            <a:lvl5pPr marL="243779" indent="0">
              <a:buNone/>
              <a:defRPr sz="120"/>
            </a:lvl5pPr>
            <a:lvl6pPr marL="304724" indent="0">
              <a:buNone/>
              <a:defRPr sz="120"/>
            </a:lvl6pPr>
            <a:lvl7pPr marL="365669" indent="0">
              <a:buNone/>
              <a:defRPr sz="120"/>
            </a:lvl7pPr>
            <a:lvl8pPr marL="426613" indent="0">
              <a:buNone/>
              <a:defRPr sz="120"/>
            </a:lvl8pPr>
            <a:lvl9pPr marL="487558" indent="0">
              <a:buNone/>
              <a:defRPr sz="12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1459" y="520547"/>
            <a:ext cx="3411447" cy="76835"/>
          </a:xfrm>
        </p:spPr>
        <p:txBody>
          <a:bodyPr anchor="b">
            <a:noAutofit/>
          </a:bodyPr>
          <a:lstStyle>
            <a:lvl1pPr marL="0" indent="0" algn="ctr">
              <a:buNone/>
              <a:defRPr sz="267" b="0">
                <a:solidFill>
                  <a:schemeClr val="tx1"/>
                </a:solidFill>
              </a:defRPr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697860" y="258546"/>
            <a:ext cx="3195850" cy="214422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"/>
            </a:lvl1pPr>
            <a:lvl2pPr marL="60945" indent="0">
              <a:buNone/>
              <a:defRPr sz="213"/>
            </a:lvl2pPr>
            <a:lvl3pPr marL="121890" indent="0">
              <a:buNone/>
              <a:defRPr sz="213"/>
            </a:lvl3pPr>
            <a:lvl4pPr marL="182834" indent="0">
              <a:buNone/>
              <a:defRPr sz="213"/>
            </a:lvl4pPr>
            <a:lvl5pPr marL="243779" indent="0">
              <a:buNone/>
              <a:defRPr sz="213"/>
            </a:lvl5pPr>
            <a:lvl6pPr marL="304724" indent="0">
              <a:buNone/>
              <a:defRPr sz="213"/>
            </a:lvl6pPr>
            <a:lvl7pPr marL="365669" indent="0">
              <a:buNone/>
              <a:defRPr sz="213"/>
            </a:lvl7pPr>
            <a:lvl8pPr marL="426613" indent="0">
              <a:buNone/>
              <a:defRPr sz="213"/>
            </a:lvl8pPr>
            <a:lvl9pPr marL="487558" indent="0">
              <a:buNone/>
              <a:defRPr sz="213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90061" y="597382"/>
            <a:ext cx="3411447" cy="174778"/>
          </a:xfrm>
        </p:spPr>
        <p:txBody>
          <a:bodyPr anchor="t">
            <a:normAutofit/>
          </a:bodyPr>
          <a:lstStyle>
            <a:lvl1pPr marL="0" indent="0" algn="ctr">
              <a:buNone/>
              <a:defRPr sz="187"/>
            </a:lvl1pPr>
            <a:lvl2pPr marL="60945" indent="0">
              <a:buNone/>
              <a:defRPr sz="160"/>
            </a:lvl2pPr>
            <a:lvl3pPr marL="121890" indent="0">
              <a:buNone/>
              <a:defRPr sz="133"/>
            </a:lvl3pPr>
            <a:lvl4pPr marL="182834" indent="0">
              <a:buNone/>
              <a:defRPr sz="120"/>
            </a:lvl4pPr>
            <a:lvl5pPr marL="243779" indent="0">
              <a:buNone/>
              <a:defRPr sz="120"/>
            </a:lvl5pPr>
            <a:lvl6pPr marL="304724" indent="0">
              <a:buNone/>
              <a:defRPr sz="120"/>
            </a:lvl6pPr>
            <a:lvl7pPr marL="365669" indent="0">
              <a:buNone/>
              <a:defRPr sz="120"/>
            </a:lvl7pPr>
            <a:lvl8pPr marL="426613" indent="0">
              <a:buNone/>
              <a:defRPr sz="120"/>
            </a:lvl8pPr>
            <a:lvl9pPr marL="487558" indent="0">
              <a:buNone/>
              <a:defRPr sz="12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233291" y="520547"/>
            <a:ext cx="3411447" cy="76835"/>
          </a:xfrm>
        </p:spPr>
        <p:txBody>
          <a:bodyPr anchor="b">
            <a:noAutofit/>
          </a:bodyPr>
          <a:lstStyle>
            <a:lvl1pPr marL="0" indent="0" algn="ctr">
              <a:buNone/>
              <a:defRPr sz="267" b="0">
                <a:solidFill>
                  <a:schemeClr val="tx1"/>
                </a:solidFill>
              </a:defRPr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345940" y="257924"/>
            <a:ext cx="3195850" cy="214306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"/>
            </a:lvl1pPr>
            <a:lvl2pPr marL="60945" indent="0">
              <a:buNone/>
              <a:defRPr sz="213"/>
            </a:lvl2pPr>
            <a:lvl3pPr marL="121890" indent="0">
              <a:buNone/>
              <a:defRPr sz="213"/>
            </a:lvl3pPr>
            <a:lvl4pPr marL="182834" indent="0">
              <a:buNone/>
              <a:defRPr sz="213"/>
            </a:lvl4pPr>
            <a:lvl5pPr marL="243779" indent="0">
              <a:buNone/>
              <a:defRPr sz="213"/>
            </a:lvl5pPr>
            <a:lvl6pPr marL="304724" indent="0">
              <a:buNone/>
              <a:defRPr sz="213"/>
            </a:lvl6pPr>
            <a:lvl7pPr marL="365669" indent="0">
              <a:buNone/>
              <a:defRPr sz="213"/>
            </a:lvl7pPr>
            <a:lvl8pPr marL="426613" indent="0">
              <a:buNone/>
              <a:defRPr sz="213"/>
            </a:lvl8pPr>
            <a:lvl9pPr marL="487558" indent="0">
              <a:buNone/>
              <a:defRPr sz="213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233162" y="597382"/>
            <a:ext cx="3411447" cy="174778"/>
          </a:xfrm>
        </p:spPr>
        <p:txBody>
          <a:bodyPr anchor="t">
            <a:normAutofit/>
          </a:bodyPr>
          <a:lstStyle>
            <a:lvl1pPr marL="0" indent="0" algn="ctr">
              <a:buNone/>
              <a:defRPr sz="187"/>
            </a:lvl1pPr>
            <a:lvl2pPr marL="60945" indent="0">
              <a:buNone/>
              <a:defRPr sz="160"/>
            </a:lvl2pPr>
            <a:lvl3pPr marL="121890" indent="0">
              <a:buNone/>
              <a:defRPr sz="133"/>
            </a:lvl3pPr>
            <a:lvl4pPr marL="182834" indent="0">
              <a:buNone/>
              <a:defRPr sz="120"/>
            </a:lvl4pPr>
            <a:lvl5pPr marL="243779" indent="0">
              <a:buNone/>
              <a:defRPr sz="120"/>
            </a:lvl5pPr>
            <a:lvl6pPr marL="304724" indent="0">
              <a:buNone/>
              <a:defRPr sz="120"/>
            </a:lvl6pPr>
            <a:lvl7pPr marL="365669" indent="0">
              <a:buNone/>
              <a:defRPr sz="120"/>
            </a:lvl7pPr>
            <a:lvl8pPr marL="426613" indent="0">
              <a:buNone/>
              <a:defRPr sz="120"/>
            </a:lvl8pPr>
            <a:lvl9pPr marL="487558" indent="0">
              <a:buNone/>
              <a:defRPr sz="12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298C-D687-459D-B3DC-55F6D214C551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C846-348A-4030-82F0-52C7C8530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69427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298C-D687-459D-B3DC-55F6D214C551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C846-348A-4030-82F0-52C7C8530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516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3674" y="81280"/>
            <a:ext cx="2360934" cy="69088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4375" y="81280"/>
            <a:ext cx="8181799" cy="69088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298C-D687-459D-B3DC-55F6D214C551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C846-348A-4030-82F0-52C7C8530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70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374" y="81280"/>
            <a:ext cx="10700235" cy="17684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4374" y="278443"/>
            <a:ext cx="5276869" cy="49371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9987" y="278443"/>
            <a:ext cx="5264623" cy="49371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298C-D687-459D-B3DC-55F6D214C551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C846-348A-4030-82F0-52C7C8530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38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374" y="81280"/>
            <a:ext cx="10700235" cy="17674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0014" y="278443"/>
            <a:ext cx="5042474" cy="109855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374" y="388298"/>
            <a:ext cx="5278113" cy="38386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16237" y="278443"/>
            <a:ext cx="5028373" cy="109855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388298"/>
            <a:ext cx="5265866" cy="38386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298C-D687-459D-B3DC-55F6D214C551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C846-348A-4030-82F0-52C7C8530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89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298C-D687-459D-B3DC-55F6D214C551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C846-348A-4030-82F0-52C7C8530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400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298C-D687-459D-B3DC-55F6D214C551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C846-348A-4030-82F0-52C7C8530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70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922" y="81280"/>
            <a:ext cx="4063824" cy="314960"/>
          </a:xfrm>
        </p:spPr>
        <p:txBody>
          <a:bodyPr anchor="b">
            <a:normAutofit/>
          </a:bodyPr>
          <a:lstStyle>
            <a:lvl1pPr>
              <a:defRPr sz="373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7994" y="81280"/>
            <a:ext cx="6396615" cy="690880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7922" y="396240"/>
            <a:ext cx="4063824" cy="375920"/>
          </a:xfrm>
        </p:spPr>
        <p:txBody>
          <a:bodyPr/>
          <a:lstStyle>
            <a:lvl1pPr marL="0" indent="0" algn="ctr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298C-D687-459D-B3DC-55F6D214C551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C846-348A-4030-82F0-52C7C8530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18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921" y="81280"/>
            <a:ext cx="6128204" cy="314960"/>
          </a:xfrm>
        </p:spPr>
        <p:txBody>
          <a:bodyPr anchor="b">
            <a:normAutofit/>
          </a:bodyPr>
          <a:lstStyle>
            <a:lvl1pPr>
              <a:defRPr sz="427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73264" y="101184"/>
            <a:ext cx="3364292" cy="651072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373" y="396240"/>
            <a:ext cx="6133555" cy="375920"/>
          </a:xfrm>
        </p:spPr>
        <p:txBody>
          <a:bodyPr>
            <a:normAutofit/>
          </a:bodyPr>
          <a:lstStyle>
            <a:lvl1pPr marL="0" indent="0" algn="ctr">
              <a:buNone/>
              <a:defRPr sz="240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298C-D687-459D-B3DC-55F6D214C551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C846-348A-4030-82F0-52C7C8530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78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4374" y="81280"/>
            <a:ext cx="10700235" cy="176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374" y="279475"/>
            <a:ext cx="10700236" cy="492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35694" y="784437"/>
            <a:ext cx="2834997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E298C-D687-459D-B3DC-55F6D214C551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44373" y="784437"/>
            <a:ext cx="6896163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65848" y="784437"/>
            <a:ext cx="778761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DC846-348A-4030-82F0-52C7C8530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254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  <p:sldLayoutId id="2147484068" r:id="rId13"/>
    <p:sldLayoutId id="2147484069" r:id="rId14"/>
    <p:sldLayoutId id="2147484070" r:id="rId15"/>
    <p:sldLayoutId id="2147484071" r:id="rId16"/>
    <p:sldLayoutId id="2147484072" r:id="rId17"/>
  </p:sldLayoutIdLst>
  <p:txStyles>
    <p:titleStyle>
      <a:lvl1pPr algn="ctr" defTabSz="121890" rtl="0" eaLnBrk="1" latinLnBrk="0" hangingPunct="1">
        <a:lnSpc>
          <a:spcPct val="90000"/>
        </a:lnSpc>
        <a:spcBef>
          <a:spcPct val="0"/>
        </a:spcBef>
        <a:buNone/>
        <a:defRPr sz="453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120000"/>
        </a:lnSpc>
        <a:spcBef>
          <a:spcPts val="133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12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120000"/>
        </a:lnSpc>
        <a:spcBef>
          <a:spcPts val="67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120000"/>
        </a:lnSpc>
        <a:spcBef>
          <a:spcPts val="67"/>
        </a:spcBef>
        <a:buFont typeface="Arial" panose="020B0604020202020204" pitchFamily="34" charset="0"/>
        <a:buChar char="•"/>
        <a:defRPr sz="187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120000"/>
        </a:lnSpc>
        <a:spcBef>
          <a:spcPts val="67"/>
        </a:spcBef>
        <a:buFont typeface="Arial" panose="020B0604020202020204" pitchFamily="34" charset="0"/>
        <a:buChar char="•"/>
        <a:defRPr sz="16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120000"/>
        </a:lnSpc>
        <a:spcBef>
          <a:spcPts val="67"/>
        </a:spcBef>
        <a:buFont typeface="Arial" panose="020B0604020202020204" pitchFamily="34" charset="0"/>
        <a:buChar char="•"/>
        <a:defRPr sz="16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120000"/>
        </a:lnSpc>
        <a:spcBef>
          <a:spcPts val="67"/>
        </a:spcBef>
        <a:buFont typeface="Arial" panose="020B0604020202020204" pitchFamily="34" charset="0"/>
        <a:buChar char="•"/>
        <a:defRPr sz="16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120000"/>
        </a:lnSpc>
        <a:spcBef>
          <a:spcPts val="67"/>
        </a:spcBef>
        <a:buFont typeface="Arial" panose="020B0604020202020204" pitchFamily="34" charset="0"/>
        <a:buChar char="•"/>
        <a:defRPr sz="16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120000"/>
        </a:lnSpc>
        <a:spcBef>
          <a:spcPts val="67"/>
        </a:spcBef>
        <a:buFont typeface="Arial" panose="020B0604020202020204" pitchFamily="34" charset="0"/>
        <a:buChar char="•"/>
        <a:defRPr sz="16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4374" y="81280"/>
            <a:ext cx="10700236" cy="12939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374" y="230993"/>
            <a:ext cx="10700236" cy="5411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35694" y="784437"/>
            <a:ext cx="2834997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F7E298C-D687-459D-B3DC-55F6D214C551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44374" y="784437"/>
            <a:ext cx="6896163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65848" y="784437"/>
            <a:ext cx="778761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36DC846-348A-4030-82F0-52C7C8530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037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  <p:sldLayoutId id="2147484085" r:id="rId12"/>
    <p:sldLayoutId id="2147484086" r:id="rId13"/>
    <p:sldLayoutId id="2147484087" r:id="rId14"/>
    <p:sldLayoutId id="2147484088" r:id="rId15"/>
    <p:sldLayoutId id="2147484089" r:id="rId16"/>
    <p:sldLayoutId id="2147484090" r:id="rId17"/>
  </p:sldLayoutIdLst>
  <p:txStyles>
    <p:titleStyle>
      <a:lvl1pPr algn="ctr" defTabSz="60945" rtl="0" eaLnBrk="1" latinLnBrk="0" hangingPunct="1">
        <a:spcBef>
          <a:spcPct val="0"/>
        </a:spcBef>
        <a:buNone/>
        <a:defRPr sz="533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09" indent="-40790" algn="l" defTabSz="60945" rtl="0" eaLnBrk="1" latinLnBrk="0" hangingPunct="1">
        <a:spcBef>
          <a:spcPct val="20000"/>
        </a:spcBef>
        <a:spcAft>
          <a:spcPts val="80"/>
        </a:spcAft>
        <a:buClr>
          <a:schemeClr val="tx2"/>
        </a:buClr>
        <a:buSzPct val="70000"/>
        <a:buFont typeface="Wingdings 2" charset="2"/>
        <a:buChar char=""/>
        <a:defRPr sz="267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95976" indent="-35991" algn="l" defTabSz="60945" rtl="0" eaLnBrk="1" latinLnBrk="0" hangingPunct="1">
        <a:spcBef>
          <a:spcPct val="20000"/>
        </a:spcBef>
        <a:spcAft>
          <a:spcPts val="80"/>
        </a:spcAft>
        <a:buClr>
          <a:schemeClr val="tx2"/>
        </a:buClr>
        <a:buSzPct val="70000"/>
        <a:buFont typeface="Wingdings 2" charset="2"/>
        <a:buChar char=""/>
        <a:defRPr sz="24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36766" indent="-28793" algn="l" defTabSz="60945" rtl="0" eaLnBrk="1" latinLnBrk="0" hangingPunct="1">
        <a:spcBef>
          <a:spcPct val="20000"/>
        </a:spcBef>
        <a:spcAft>
          <a:spcPts val="80"/>
        </a:spcAft>
        <a:buClr>
          <a:schemeClr val="tx2"/>
        </a:buClr>
        <a:buSzPct val="70000"/>
        <a:buFont typeface="Wingdings 2" charset="2"/>
        <a:buChar char=""/>
        <a:defRPr sz="213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84754" indent="-28793" algn="l" defTabSz="60945" rtl="0" eaLnBrk="1" latinLnBrk="0" hangingPunct="1">
        <a:spcBef>
          <a:spcPct val="20000"/>
        </a:spcBef>
        <a:spcAft>
          <a:spcPts val="80"/>
        </a:spcAft>
        <a:buClr>
          <a:schemeClr val="tx2"/>
        </a:buClr>
        <a:buSzPct val="70000"/>
        <a:buFont typeface="Wingdings 2" charset="2"/>
        <a:buChar char=""/>
        <a:defRPr sz="187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223144" indent="-28793" algn="l" defTabSz="60945" rtl="0" eaLnBrk="1" latinLnBrk="0" hangingPunct="1">
        <a:spcBef>
          <a:spcPct val="20000"/>
        </a:spcBef>
        <a:spcAft>
          <a:spcPts val="80"/>
        </a:spcAft>
        <a:buClr>
          <a:schemeClr val="tx2"/>
        </a:buClr>
        <a:buSzPct val="70000"/>
        <a:buFont typeface="Wingdings 2" charset="2"/>
        <a:buChar char=""/>
        <a:defRPr sz="187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68546" indent="-30472" algn="l" defTabSz="60945" rtl="0" eaLnBrk="1" latinLnBrk="0" hangingPunct="1">
        <a:spcBef>
          <a:spcPct val="20000"/>
        </a:spcBef>
        <a:spcAft>
          <a:spcPts val="80"/>
        </a:spcAft>
        <a:buClr>
          <a:schemeClr val="tx2"/>
        </a:buClr>
        <a:buSzPct val="70000"/>
        <a:buFont typeface="Wingdings 2" charset="2"/>
        <a:buChar char=""/>
        <a:defRPr sz="187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320160" indent="-30472" algn="l" defTabSz="60945" rtl="0" eaLnBrk="1" latinLnBrk="0" hangingPunct="1">
        <a:spcBef>
          <a:spcPct val="20000"/>
        </a:spcBef>
        <a:spcAft>
          <a:spcPts val="80"/>
        </a:spcAft>
        <a:buClr>
          <a:schemeClr val="tx2"/>
        </a:buClr>
        <a:buSzPct val="70000"/>
        <a:buFont typeface="Wingdings 2" charset="2"/>
        <a:buChar char=""/>
        <a:defRPr sz="187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371774" indent="-30472" algn="l" defTabSz="60945" rtl="0" eaLnBrk="1" latinLnBrk="0" hangingPunct="1">
        <a:spcBef>
          <a:spcPct val="20000"/>
        </a:spcBef>
        <a:spcAft>
          <a:spcPts val="80"/>
        </a:spcAft>
        <a:buClr>
          <a:schemeClr val="tx2"/>
        </a:buClr>
        <a:buSzPct val="70000"/>
        <a:buFont typeface="Wingdings 2" charset="2"/>
        <a:buChar char=""/>
        <a:defRPr sz="187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414056" indent="-30472" algn="l" defTabSz="60945" rtl="0" eaLnBrk="1" latinLnBrk="0" hangingPunct="1">
        <a:spcBef>
          <a:spcPct val="20000"/>
        </a:spcBef>
        <a:spcAft>
          <a:spcPts val="80"/>
        </a:spcAft>
        <a:buClr>
          <a:schemeClr val="tx2"/>
        </a:buClr>
        <a:buSzPct val="70000"/>
        <a:buFont typeface="Wingdings 2" charset="2"/>
        <a:buChar char=""/>
        <a:defRPr sz="187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5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60945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60945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60945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60945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60945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60945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60945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60945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33217" y="-4398512"/>
            <a:ext cx="15399797" cy="91129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405" y="-43614"/>
            <a:ext cx="3217178" cy="100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1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643" y="45849"/>
            <a:ext cx="822702" cy="82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61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54</TotalTime>
  <Words>0</Words>
  <Application>Microsoft Office PowerPoint</Application>
  <PresentationFormat>Personalizar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Bookman Old Style</vt:lpstr>
      <vt:lpstr>Calisto MT</vt:lpstr>
      <vt:lpstr>Rockwell</vt:lpstr>
      <vt:lpstr>Trebuchet MS</vt:lpstr>
      <vt:lpstr>Wingdings 2</vt:lpstr>
      <vt:lpstr>Damask</vt:lpstr>
      <vt:lpstr>Ardósia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Alves Siqueira</dc:creator>
  <cp:lastModifiedBy>Lucas Alves Siqueira</cp:lastModifiedBy>
  <cp:revision>5</cp:revision>
  <dcterms:created xsi:type="dcterms:W3CDTF">2017-08-25T13:06:24Z</dcterms:created>
  <dcterms:modified xsi:type="dcterms:W3CDTF">2017-08-25T14:01:12Z</dcterms:modified>
</cp:coreProperties>
</file>