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251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2C33-54D2-4E5A-8B96-3E31C92F8687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CB16-B743-4E80-BBB1-BD2EE9CD3B59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2C33-54D2-4E5A-8B96-3E31C92F8687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CB16-B743-4E80-BBB1-BD2EE9CD3B5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2C33-54D2-4E5A-8B96-3E31C92F8687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CB16-B743-4E80-BBB1-BD2EE9CD3B5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2C33-54D2-4E5A-8B96-3E31C92F8687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CB16-B743-4E80-BBB1-BD2EE9CD3B5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21894"/>
            <a:ext cx="7885113" cy="1021556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96754"/>
            <a:ext cx="788511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2C33-54D2-4E5A-8B96-3E31C92F8687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CB16-B743-4E80-BBB1-BD2EE9CD3B5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733800" cy="30861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200150"/>
            <a:ext cx="3733800" cy="30861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2C33-54D2-4E5A-8B96-3E31C92F8687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CB16-B743-4E80-BBB1-BD2EE9CD3B5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2C33-54D2-4E5A-8B96-3E31C92F8687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CB16-B743-4E80-BBB1-BD2EE9CD3B5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2C33-54D2-4E5A-8B96-3E31C92F8687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CB16-B743-4E80-BBB1-BD2EE9CD3B5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2C33-54D2-4E5A-8B96-3E31C92F8687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CB16-B743-4E80-BBB1-BD2EE9CD3B5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085850"/>
            <a:ext cx="4648200" cy="3200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1910919"/>
            <a:ext cx="2971800" cy="23753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2C33-54D2-4E5A-8B96-3E31C92F8687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CB16-B743-4E80-BBB1-BD2EE9CD3B5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085850"/>
            <a:ext cx="3419856" cy="260604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10918"/>
            <a:ext cx="2971800" cy="18038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2C33-54D2-4E5A-8B96-3E31C92F8687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CB16-B743-4E80-BBB1-BD2EE9CD3B5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1"/>
            <a:ext cx="792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4767263"/>
            <a:ext cx="1524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66D2C33-54D2-4E5A-8B96-3E31C92F8687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4767263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F85CB16-B743-4E80-BBB1-BD2EE9CD3B59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Ciência</a:t>
            </a:r>
            <a:r>
              <a:rPr lang="es-ES" dirty="0" smtClean="0"/>
              <a:t> de Dados para </a:t>
            </a:r>
            <a:r>
              <a:rPr lang="es-ES" dirty="0" err="1" smtClean="0"/>
              <a:t>Segurança</a:t>
            </a:r>
            <a:endParaRPr lang="es-ES" dirty="0" smtClean="0"/>
          </a:p>
          <a:p>
            <a:r>
              <a:rPr lang="es-ES" dirty="0" smtClean="0"/>
              <a:t>Fraudes </a:t>
            </a:r>
            <a:r>
              <a:rPr lang="es-ES" dirty="0" err="1" smtClean="0"/>
              <a:t>em</a:t>
            </a:r>
            <a:r>
              <a:rPr lang="es-ES" dirty="0" smtClean="0"/>
              <a:t> </a:t>
            </a:r>
            <a:r>
              <a:rPr lang="es-ES" dirty="0" err="1"/>
              <a:t>t</a:t>
            </a:r>
            <a:r>
              <a:rPr lang="es-ES" dirty="0" err="1" smtClean="0"/>
              <a:t>ransações</a:t>
            </a:r>
            <a:r>
              <a:rPr lang="es-ES" dirty="0" smtClean="0"/>
              <a:t> de </a:t>
            </a:r>
            <a:r>
              <a:rPr lang="es-ES" dirty="0" err="1" smtClean="0"/>
              <a:t>cartão</a:t>
            </a:r>
            <a:r>
              <a:rPr lang="es-ES" dirty="0" smtClean="0"/>
              <a:t> de crédito</a:t>
            </a:r>
          </a:p>
          <a:p>
            <a:r>
              <a:rPr lang="es-ES" dirty="0" smtClean="0"/>
              <a:t>Bruno Farias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Tarefa</a:t>
            </a:r>
            <a:r>
              <a:rPr lang="es-ES" dirty="0" smtClean="0"/>
              <a:t> 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13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DATASET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113589"/>
            <a:ext cx="7591425" cy="2083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755576" y="3327834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Captura das </a:t>
            </a:r>
            <a:r>
              <a:rPr lang="es-ES" dirty="0" err="1" smtClean="0"/>
              <a:t>transaç</a:t>
            </a:r>
            <a:r>
              <a:rPr lang="pt-BR" dirty="0" err="1" smtClean="0"/>
              <a:t>ões</a:t>
            </a:r>
            <a:r>
              <a:rPr lang="pt-BR" dirty="0" smtClean="0"/>
              <a:t> de cartões de crédito durante 2 dias em setembro de 2013 na Europa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Formato CSV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473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195486"/>
            <a:ext cx="7924800" cy="651719"/>
          </a:xfrm>
        </p:spPr>
        <p:txBody>
          <a:bodyPr/>
          <a:lstStyle/>
          <a:p>
            <a:r>
              <a:rPr lang="pt-BR" dirty="0" smtClean="0"/>
              <a:t>Atributos </a:t>
            </a:r>
            <a:r>
              <a:rPr lang="es-ES" dirty="0" smtClean="0"/>
              <a:t>/ características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43558"/>
            <a:ext cx="6804441" cy="1867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779321" y="2835176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Todos numéricos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Time</a:t>
            </a:r>
            <a:r>
              <a:rPr lang="es-ES" dirty="0" smtClean="0"/>
              <a:t>: segundos </a:t>
            </a:r>
            <a:r>
              <a:rPr lang="es-ES" dirty="0" err="1" smtClean="0"/>
              <a:t>passados</a:t>
            </a:r>
            <a:r>
              <a:rPr lang="es-ES" dirty="0" smtClean="0"/>
              <a:t> </a:t>
            </a:r>
            <a:r>
              <a:rPr lang="pt-BR" dirty="0" smtClean="0"/>
              <a:t>entre cada transação (comparado com a primeira)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V1-V28</a:t>
            </a:r>
            <a:r>
              <a:rPr lang="es-ES" dirty="0" smtClean="0"/>
              <a:t>: campos n</a:t>
            </a:r>
            <a:r>
              <a:rPr lang="pt-BR" dirty="0" err="1" smtClean="0"/>
              <a:t>ão</a:t>
            </a:r>
            <a:r>
              <a:rPr lang="pt-BR" dirty="0" smtClean="0"/>
              <a:t> rotulados por segurança; uso de transformação PVA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Amount</a:t>
            </a:r>
            <a:r>
              <a:rPr lang="pt-BR" dirty="0" smtClean="0"/>
              <a:t>: valor da transação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Class</a:t>
            </a:r>
            <a:r>
              <a:rPr lang="pt-BR" dirty="0" smtClean="0"/>
              <a:t>: 1 se é fraude, 0 caso contrário (binário)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Das 284.807 </a:t>
            </a:r>
            <a:r>
              <a:rPr lang="es-ES" dirty="0" err="1" smtClean="0"/>
              <a:t>transaç</a:t>
            </a:r>
            <a:r>
              <a:rPr lang="pt-BR" dirty="0" err="1" smtClean="0"/>
              <a:t>ões</a:t>
            </a:r>
            <a:r>
              <a:rPr lang="pt-BR" dirty="0" smtClean="0"/>
              <a:t>, 492 foram classificadas como fraude </a:t>
            </a:r>
            <a:r>
              <a:rPr lang="es-ES" dirty="0" smtClean="0"/>
              <a:t>(0,172</a:t>
            </a:r>
            <a:r>
              <a:rPr lang="es-ES" u="sng" dirty="0" smtClean="0"/>
              <a:t>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Sem</a:t>
            </a:r>
            <a:r>
              <a:rPr lang="es-ES" dirty="0" smtClean="0"/>
              <a:t> </a:t>
            </a:r>
            <a:r>
              <a:rPr lang="es-ES" dirty="0" err="1" smtClean="0"/>
              <a:t>seleção</a:t>
            </a:r>
            <a:r>
              <a:rPr lang="es-ES" dirty="0" smtClean="0"/>
              <a:t>/</a:t>
            </a:r>
            <a:r>
              <a:rPr lang="es-ES" dirty="0" err="1" smtClean="0"/>
              <a:t>remoç</a:t>
            </a:r>
            <a:r>
              <a:rPr lang="pt-BR" dirty="0" err="1" smtClean="0"/>
              <a:t>ão</a:t>
            </a:r>
            <a:r>
              <a:rPr lang="pt-BR" dirty="0" smtClean="0"/>
              <a:t> -&gt; modelo só teria o valor da transação e o tempo para se basear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7586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5486"/>
            <a:ext cx="6192688" cy="3264130"/>
          </a:xfrm>
        </p:spPr>
      </p:pic>
      <p:sp>
        <p:nvSpPr>
          <p:cNvPr id="6" name="CaixaDeTexto 5"/>
          <p:cNvSpPr txBox="1"/>
          <p:nvPr/>
        </p:nvSpPr>
        <p:spPr>
          <a:xfrm>
            <a:off x="827584" y="3759882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Menor valor </a:t>
            </a:r>
            <a:r>
              <a:rPr lang="es-ES" dirty="0" err="1" smtClean="0"/>
              <a:t>com</a:t>
            </a:r>
            <a:r>
              <a:rPr lang="es-ES" dirty="0" smtClean="0"/>
              <a:t> fraude: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Maior</a:t>
            </a:r>
            <a:r>
              <a:rPr lang="es-ES" dirty="0" smtClean="0"/>
              <a:t> valor </a:t>
            </a:r>
            <a:r>
              <a:rPr lang="es-ES" dirty="0" err="1" smtClean="0"/>
              <a:t>com</a:t>
            </a:r>
            <a:r>
              <a:rPr lang="es-ES" dirty="0" smtClean="0"/>
              <a:t> fraude: </a:t>
            </a:r>
            <a:r>
              <a:rPr lang="pt-BR" dirty="0" smtClean="0"/>
              <a:t>2125.87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Valores comuns nas fraudes: 1.0 (113</a:t>
            </a:r>
            <a:r>
              <a:rPr lang="pt-BR" u="sng" dirty="0" smtClean="0"/>
              <a:t>),</a:t>
            </a:r>
            <a:r>
              <a:rPr lang="pt-BR" dirty="0" smtClean="0"/>
              <a:t> 0.77 (10), 0.76 (17), 99.99 (28), 0.01 (5)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67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27584" y="3759882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Menor valor </a:t>
            </a:r>
            <a:r>
              <a:rPr lang="es-ES" dirty="0" err="1" smtClean="0"/>
              <a:t>com</a:t>
            </a:r>
            <a:r>
              <a:rPr lang="es-ES" dirty="0" smtClean="0"/>
              <a:t> fraude: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Maior</a:t>
            </a:r>
            <a:r>
              <a:rPr lang="es-ES" dirty="0" smtClean="0"/>
              <a:t> valor </a:t>
            </a:r>
            <a:r>
              <a:rPr lang="es-ES" dirty="0" err="1" smtClean="0"/>
              <a:t>com</a:t>
            </a:r>
            <a:r>
              <a:rPr lang="es-ES" dirty="0" smtClean="0"/>
              <a:t> fraude: </a:t>
            </a:r>
            <a:r>
              <a:rPr lang="pt-BR" dirty="0" smtClean="0"/>
              <a:t>2125.87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Valores comuns nas fraudes: 1.0 (113</a:t>
            </a:r>
            <a:r>
              <a:rPr lang="pt-BR" u="sng" dirty="0" smtClean="0"/>
              <a:t>),</a:t>
            </a:r>
            <a:r>
              <a:rPr lang="pt-BR" dirty="0" smtClean="0"/>
              <a:t> 0.77 (10), 0.76 (17), 99.99 (28), 0.01 (5), etc... 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11510"/>
            <a:ext cx="4110504" cy="3086100"/>
          </a:xfrm>
        </p:spPr>
      </p:pic>
    </p:spTree>
    <p:extLst>
      <p:ext uri="{BB962C8B-B14F-4D97-AF65-F5344CB8AC3E}">
        <p14:creationId xmlns:p14="http://schemas.microsoft.com/office/powerpoint/2010/main" val="259577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91" y="447514"/>
            <a:ext cx="5289818" cy="4248472"/>
          </a:xfrm>
        </p:spPr>
      </p:pic>
    </p:spTree>
    <p:extLst>
      <p:ext uri="{BB962C8B-B14F-4D97-AF65-F5344CB8AC3E}">
        <p14:creationId xmlns:p14="http://schemas.microsoft.com/office/powerpoint/2010/main" val="25191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27584" y="413792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Fraudes tendem a ter V18 negativo e V19 positivo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50" y="169469"/>
            <a:ext cx="6875503" cy="3869482"/>
          </a:xfrm>
        </p:spPr>
      </p:pic>
    </p:spTree>
    <p:extLst>
      <p:ext uri="{BB962C8B-B14F-4D97-AF65-F5344CB8AC3E}">
        <p14:creationId xmlns:p14="http://schemas.microsoft.com/office/powerpoint/2010/main" val="32443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7474"/>
            <a:ext cx="4248472" cy="2389766"/>
          </a:xfr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65224"/>
            <a:ext cx="4224000" cy="2376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665224"/>
            <a:ext cx="3167999" cy="2376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03901"/>
            <a:ext cx="3187200" cy="23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478"/>
            <a:ext cx="4224000" cy="2376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42959"/>
            <a:ext cx="4224000" cy="2376000"/>
          </a:xfrm>
          <a:prstGeom prst="rect">
            <a:avLst/>
          </a:prstGeom>
        </p:spPr>
      </p:pic>
      <p:pic>
        <p:nvPicPr>
          <p:cNvPr id="3" name="Espaço Reservado para Conteúdo 2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09078"/>
            <a:ext cx="3187200" cy="23904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642959"/>
            <a:ext cx="3187200" cy="23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4149</TotalTime>
  <Words>201</Words>
  <Application>Microsoft Office PowerPoint</Application>
  <PresentationFormat>Apresentação na tela (16:9)</PresentationFormat>
  <Paragraphs>22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Horizonte</vt:lpstr>
      <vt:lpstr>Tarefa 4</vt:lpstr>
      <vt:lpstr>O DATASET</vt:lpstr>
      <vt:lpstr>Atributos / características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Tarefa 4</dc:title>
  <dc:creator>Bruno Eduardo Farias</dc:creator>
  <cp:lastModifiedBy>Bruno Eduardo Farias</cp:lastModifiedBy>
  <cp:revision>15</cp:revision>
  <dcterms:created xsi:type="dcterms:W3CDTF">2022-03-28T17:11:02Z</dcterms:created>
  <dcterms:modified xsi:type="dcterms:W3CDTF">2022-03-31T14:20:46Z</dcterms:modified>
</cp:coreProperties>
</file>