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8" r:id="rId4"/>
    <p:sldId id="257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47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7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7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809467-F400-488E-B760-EBA981DAB77A}" type="datetimeFigureOut">
              <a:rPr lang="pt-BR" smtClean="0"/>
              <a:t>30/05/2014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600C3-CEEF-4B82-A35F-CA2E5977CA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Reserve </a:t>
            </a:r>
            <a:r>
              <a:rPr lang="pt-BR" dirty="0" err="1"/>
              <a:t>O</a:t>
            </a:r>
            <a:r>
              <a:rPr lang="pt-BR" dirty="0" err="1" smtClean="0"/>
              <a:t>n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Bruno Alves, Franklin Oliveira Da Veiga, Lucas Rodrigues, </a:t>
            </a:r>
            <a:endParaRPr lang="pt-BR" dirty="0"/>
          </a:p>
          <a:p>
            <a:r>
              <a:rPr lang="pt-BR" b="1" dirty="0" err="1"/>
              <a:t>Kelwin</a:t>
            </a:r>
            <a:r>
              <a:rPr lang="pt-BR" b="1" dirty="0"/>
              <a:t> Sanches Savoia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3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Sequencia - Pedido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80" y="1846263"/>
            <a:ext cx="6179966" cy="4022725"/>
          </a:xfrm>
        </p:spPr>
      </p:pic>
    </p:spTree>
    <p:extLst>
      <p:ext uri="{BB962C8B-B14F-4D97-AF65-F5344CB8AC3E}">
        <p14:creationId xmlns:p14="http://schemas.microsoft.com/office/powerpoint/2010/main" val="29107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332"/>
            <a:ext cx="10058400" cy="837028"/>
          </a:xfrm>
        </p:spPr>
        <p:txBody>
          <a:bodyPr/>
          <a:lstStyle/>
          <a:p>
            <a:pPr algn="ctr"/>
            <a:r>
              <a:rPr lang="pt-BR" dirty="0" smtClean="0"/>
              <a:t>Atividades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70" y="1846263"/>
            <a:ext cx="4273585" cy="4022725"/>
          </a:xfrm>
        </p:spPr>
      </p:pic>
    </p:spTree>
    <p:extLst>
      <p:ext uri="{BB962C8B-B14F-4D97-AF65-F5344CB8AC3E}">
        <p14:creationId xmlns:p14="http://schemas.microsoft.com/office/powerpoint/2010/main" val="21469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• Java/</a:t>
            </a:r>
            <a:r>
              <a:rPr lang="pt-BR" sz="3600" dirty="0" err="1" smtClean="0"/>
              <a:t>Android</a:t>
            </a:r>
            <a:r>
              <a:rPr lang="pt-BR" sz="3600" dirty="0" smtClean="0"/>
              <a:t>.</a:t>
            </a:r>
            <a:endParaRPr lang="pt-BR" sz="3600" dirty="0"/>
          </a:p>
          <a:p>
            <a:r>
              <a:rPr lang="pt-BR" sz="3600" dirty="0"/>
              <a:t>• </a:t>
            </a:r>
            <a:r>
              <a:rPr lang="pt-BR" sz="3600" dirty="0" smtClean="0"/>
              <a:t>MySQL.</a:t>
            </a:r>
            <a:endParaRPr lang="pt-BR" sz="3600" dirty="0"/>
          </a:p>
          <a:p>
            <a:r>
              <a:rPr lang="pt-BR" sz="3600" dirty="0"/>
              <a:t>• </a:t>
            </a:r>
            <a:r>
              <a:rPr lang="pt-BR" sz="3600" dirty="0" smtClean="0"/>
              <a:t>Rede Lan e </a:t>
            </a:r>
            <a:r>
              <a:rPr lang="pt-BR" sz="3600" dirty="0" err="1" smtClean="0"/>
              <a:t>Wan</a:t>
            </a:r>
            <a:r>
              <a:rPr lang="pt-BR" sz="3600" dirty="0" smtClean="0"/>
              <a:t>.</a:t>
            </a:r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3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37" y="1846263"/>
            <a:ext cx="5795451" cy="4022725"/>
          </a:xfrm>
        </p:spPr>
      </p:pic>
    </p:spTree>
    <p:extLst>
      <p:ext uri="{BB962C8B-B14F-4D97-AF65-F5344CB8AC3E}">
        <p14:creationId xmlns:p14="http://schemas.microsoft.com/office/powerpoint/2010/main" val="33785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3" y="1602794"/>
            <a:ext cx="9883443" cy="4302125"/>
          </a:xfrm>
        </p:spPr>
      </p:pic>
    </p:spTree>
    <p:extLst>
      <p:ext uri="{BB962C8B-B14F-4D97-AF65-F5344CB8AC3E}">
        <p14:creationId xmlns:p14="http://schemas.microsoft.com/office/powerpoint/2010/main" val="4026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Motivação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• Cenário.</a:t>
            </a:r>
            <a:endParaRPr lang="pt-BR" sz="3600" dirty="0"/>
          </a:p>
          <a:p>
            <a:r>
              <a:rPr lang="pt-BR" sz="3600" dirty="0"/>
              <a:t>• </a:t>
            </a:r>
            <a:r>
              <a:rPr lang="pt-BR" sz="3600" dirty="0" smtClean="0"/>
              <a:t>Necessidade atendida.</a:t>
            </a:r>
            <a:endParaRPr lang="pt-BR" sz="3600" dirty="0"/>
          </a:p>
          <a:p>
            <a:r>
              <a:rPr lang="pt-BR" sz="3600" dirty="0"/>
              <a:t>• </a:t>
            </a:r>
            <a:r>
              <a:rPr lang="pt-BR" sz="3600" dirty="0" smtClean="0"/>
              <a:t>Resultado esperado.</a:t>
            </a:r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5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 smtClean="0"/>
              <a:t>Objetivos</a:t>
            </a:r>
          </a:p>
          <a:p>
            <a:r>
              <a:rPr lang="pt-BR" sz="3200" dirty="0" smtClean="0"/>
              <a:t>Reservar mesas</a:t>
            </a:r>
          </a:p>
          <a:p>
            <a:r>
              <a:rPr lang="pt-BR" sz="3200" dirty="0" smtClean="0"/>
              <a:t>Efetuar pedidos</a:t>
            </a:r>
          </a:p>
          <a:p>
            <a:r>
              <a:rPr lang="pt-BR" sz="3200" dirty="0" smtClean="0"/>
              <a:t>Realizar o pagamento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82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Reservas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• </a:t>
            </a:r>
            <a:r>
              <a:rPr lang="pt-BR" sz="3600" dirty="0" smtClean="0"/>
              <a:t>O </a:t>
            </a:r>
            <a:r>
              <a:rPr lang="pt-BR" sz="3600" dirty="0"/>
              <a:t>cliente pode saber a posição da mesa no restaurante.</a:t>
            </a:r>
          </a:p>
          <a:p>
            <a:r>
              <a:rPr lang="pt-BR" sz="3600" dirty="0" smtClean="0"/>
              <a:t>• Escolher a data e hora.</a:t>
            </a:r>
            <a:endParaRPr lang="pt-BR" sz="3600" dirty="0"/>
          </a:p>
          <a:p>
            <a:r>
              <a:rPr lang="pt-BR" sz="3600" dirty="0" smtClean="0"/>
              <a:t>• Efetuar a reserva a onde estiver.</a:t>
            </a:r>
            <a:endParaRPr lang="pt-BR" sz="3600" dirty="0"/>
          </a:p>
          <a:p>
            <a:pPr>
              <a:buFont typeface="Arial" panose="020B0604020202020204" pitchFamily="34" charset="0"/>
              <a:buChar char="•"/>
            </a:pPr>
            <a:endParaRPr lang="pt-BR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7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Pedidos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• </a:t>
            </a:r>
            <a:r>
              <a:rPr lang="pt-BR" sz="3600" dirty="0"/>
              <a:t>Cliente poderá acessar o </a:t>
            </a:r>
            <a:r>
              <a:rPr lang="pt-BR" sz="3600" dirty="0" smtClean="0"/>
              <a:t>cardápio.</a:t>
            </a:r>
            <a:endParaRPr lang="pt-BR" sz="3600" dirty="0"/>
          </a:p>
          <a:p>
            <a:r>
              <a:rPr lang="pt-BR" sz="3600" dirty="0"/>
              <a:t>• </a:t>
            </a:r>
            <a:r>
              <a:rPr lang="pt-BR" sz="3600" dirty="0"/>
              <a:t>Cliente poderá fazer o pedido</a:t>
            </a:r>
            <a:r>
              <a:rPr lang="pt-BR" sz="3600" dirty="0" smtClean="0"/>
              <a:t>.</a:t>
            </a:r>
            <a:endParaRPr lang="pt-BR" sz="3600" dirty="0"/>
          </a:p>
          <a:p>
            <a:r>
              <a:rPr lang="pt-BR" sz="3600" dirty="0"/>
              <a:t>• </a:t>
            </a:r>
            <a:r>
              <a:rPr lang="pt-BR" sz="3600" dirty="0"/>
              <a:t>Cliente visualizará status de seu pedido</a:t>
            </a:r>
            <a:r>
              <a:rPr lang="pt-BR" sz="3600" dirty="0" smtClean="0"/>
              <a:t>.</a:t>
            </a:r>
          </a:p>
          <a:p>
            <a:r>
              <a:rPr lang="pt-BR" sz="3600" dirty="0"/>
              <a:t>• </a:t>
            </a:r>
            <a:r>
              <a:rPr lang="pt-BR" sz="3600" dirty="0"/>
              <a:t>Cliente conseguirá visualizar o valor de sua conta no restaurante em tempo real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96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Pagamento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• </a:t>
            </a:r>
            <a:r>
              <a:rPr lang="pt-BR" sz="3600" dirty="0"/>
              <a:t>O usuário poderá realizar pagamentos com cartão de </a:t>
            </a:r>
            <a:r>
              <a:rPr lang="pt-BR" sz="3600" dirty="0" smtClean="0"/>
              <a:t>crédito.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540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02" y="1846263"/>
            <a:ext cx="5002921" cy="4022725"/>
          </a:xfrm>
        </p:spPr>
      </p:pic>
    </p:spTree>
    <p:extLst>
      <p:ext uri="{BB962C8B-B14F-4D97-AF65-F5344CB8AC3E}">
        <p14:creationId xmlns:p14="http://schemas.microsoft.com/office/powerpoint/2010/main" val="41154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Sequencia - Reserva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5" y="1846263"/>
            <a:ext cx="5495256" cy="4022725"/>
          </a:xfrm>
        </p:spPr>
      </p:pic>
    </p:spTree>
    <p:extLst>
      <p:ext uri="{BB962C8B-B14F-4D97-AF65-F5344CB8AC3E}">
        <p14:creationId xmlns:p14="http://schemas.microsoft.com/office/powerpoint/2010/main" val="1730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140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Retrospectiva</vt:lpstr>
      <vt:lpstr>Reserve On</vt:lpstr>
      <vt:lpstr>Apresentação do PowerPoint</vt:lpstr>
      <vt:lpstr>Motivação do sistema</vt:lpstr>
      <vt:lpstr>Apresentação do PowerPoint</vt:lpstr>
      <vt:lpstr>Reservas</vt:lpstr>
      <vt:lpstr>Pedidos</vt:lpstr>
      <vt:lpstr>Pagamento</vt:lpstr>
      <vt:lpstr>Caso de uso</vt:lpstr>
      <vt:lpstr>Sequencia - Reserva</vt:lpstr>
      <vt:lpstr>Sequencia - Pedido</vt:lpstr>
      <vt:lpstr>Atividades</vt:lpstr>
      <vt:lpstr>Tecnologias Utilizadas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On</dc:title>
  <dc:creator>logon</dc:creator>
  <cp:lastModifiedBy>logon</cp:lastModifiedBy>
  <cp:revision>11</cp:revision>
  <dcterms:created xsi:type="dcterms:W3CDTF">2014-05-30T23:12:24Z</dcterms:created>
  <dcterms:modified xsi:type="dcterms:W3CDTF">2014-05-31T01:25:17Z</dcterms:modified>
</cp:coreProperties>
</file>