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1" r:id="rId2"/>
    <p:sldId id="256" r:id="rId3"/>
    <p:sldId id="257" r:id="rId4"/>
    <p:sldId id="258" r:id="rId5"/>
    <p:sldId id="259" r:id="rId6"/>
    <p:sldId id="260" r:id="rId7"/>
    <p:sldId id="261" r:id="rId8"/>
    <p:sldId id="263" r:id="rId9"/>
    <p:sldId id="264" r:id="rId10"/>
    <p:sldId id="262" r:id="rId11"/>
    <p:sldId id="265" r:id="rId12"/>
    <p:sldId id="266" r:id="rId13"/>
    <p:sldId id="267" r:id="rId14"/>
    <p:sldId id="268" r:id="rId15"/>
    <p:sldId id="269" r:id="rId16"/>
    <p:sldId id="271" r:id="rId17"/>
    <p:sldId id="270" r:id="rId18"/>
    <p:sldId id="273" r:id="rId19"/>
    <p:sldId id="274" r:id="rId20"/>
    <p:sldId id="272" r:id="rId21"/>
    <p:sldId id="275" r:id="rId22"/>
    <p:sldId id="277" r:id="rId23"/>
    <p:sldId id="276" r:id="rId24"/>
    <p:sldId id="278" r:id="rId25"/>
    <p:sldId id="280" r:id="rId26"/>
    <p:sldId id="279" r:id="rId27"/>
    <p:sldId id="281" r:id="rId28"/>
    <p:sldId id="283" r:id="rId29"/>
    <p:sldId id="282" r:id="rId30"/>
    <p:sldId id="284" r:id="rId31"/>
    <p:sldId id="286" r:id="rId32"/>
    <p:sldId id="285" r:id="rId33"/>
    <p:sldId id="287"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1" r:id="rId143"/>
    <p:sldId id="402" r:id="rId144"/>
    <p:sldId id="403" r:id="rId145"/>
    <p:sldId id="404" r:id="rId146"/>
    <p:sldId id="405" r:id="rId147"/>
    <p:sldId id="406" r:id="rId148"/>
    <p:sldId id="407" r:id="rId149"/>
    <p:sldId id="408" r:id="rId150"/>
    <p:sldId id="409" r:id="rId151"/>
    <p:sldId id="410" r:id="rId152"/>
    <p:sldId id="411" r:id="rId153"/>
    <p:sldId id="412" r:id="rId154"/>
    <p:sldId id="413" r:id="rId155"/>
    <p:sldId id="414" r:id="rId156"/>
    <p:sldId id="415" r:id="rId157"/>
    <p:sldId id="416" r:id="rId158"/>
    <p:sldId id="418" r:id="rId159"/>
    <p:sldId id="417" r:id="rId160"/>
    <p:sldId id="419" r:id="rId161"/>
    <p:sldId id="420" r:id="rId162"/>
    <p:sldId id="421" r:id="rId163"/>
    <p:sldId id="423" r:id="rId164"/>
    <p:sldId id="422" r:id="rId165"/>
    <p:sldId id="424" r:id="rId166"/>
    <p:sldId id="425" r:id="rId167"/>
    <p:sldId id="426" r:id="rId168"/>
    <p:sldId id="427" r:id="rId169"/>
    <p:sldId id="428" r:id="rId170"/>
    <p:sldId id="429" r:id="rId171"/>
    <p:sldId id="430" r:id="rId172"/>
    <p:sldId id="431" r:id="rId173"/>
    <p:sldId id="432" r:id="rId174"/>
    <p:sldId id="433" r:id="rId175"/>
    <p:sldId id="434" r:id="rId176"/>
    <p:sldId id="435" r:id="rId177"/>
    <p:sldId id="436" r:id="rId178"/>
    <p:sldId id="437" r:id="rId179"/>
    <p:sldId id="438" r:id="rId180"/>
    <p:sldId id="439" r:id="rId181"/>
    <p:sldId id="440" r:id="rId182"/>
    <p:sldId id="441" r:id="rId183"/>
    <p:sldId id="442" r:id="rId184"/>
    <p:sldId id="443" r:id="rId185"/>
    <p:sldId id="444" r:id="rId186"/>
    <p:sldId id="445" r:id="rId187"/>
    <p:sldId id="446" r:id="rId188"/>
    <p:sldId id="447" r:id="rId189"/>
    <p:sldId id="448" r:id="rId190"/>
    <p:sldId id="449" r:id="rId191"/>
    <p:sldId id="450" r:id="rId192"/>
    <p:sldId id="451" r:id="rId193"/>
    <p:sldId id="452" r:id="rId194"/>
    <p:sldId id="453" r:id="rId195"/>
    <p:sldId id="454" r:id="rId196"/>
    <p:sldId id="455" r:id="rId197"/>
    <p:sldId id="456" r:id="rId198"/>
    <p:sldId id="457" r:id="rId199"/>
    <p:sldId id="458" r:id="rId200"/>
    <p:sldId id="459" r:id="rId201"/>
    <p:sldId id="460" r:id="rId202"/>
    <p:sldId id="461" r:id="rId203"/>
    <p:sldId id="462" r:id="rId204"/>
    <p:sldId id="463" r:id="rId205"/>
    <p:sldId id="464" r:id="rId206"/>
    <p:sldId id="465" r:id="rId207"/>
    <p:sldId id="466" r:id="rId208"/>
    <p:sldId id="467" r:id="rId209"/>
    <p:sldId id="468" r:id="rId210"/>
    <p:sldId id="469" r:id="rId211"/>
    <p:sldId id="470" r:id="rId212"/>
    <p:sldId id="471" r:id="rId213"/>
    <p:sldId id="472" r:id="rId214"/>
    <p:sldId id="473" r:id="rId215"/>
    <p:sldId id="474" r:id="rId216"/>
    <p:sldId id="475" r:id="rId217"/>
    <p:sldId id="476" r:id="rId218"/>
    <p:sldId id="477" r:id="rId219"/>
    <p:sldId id="478" r:id="rId220"/>
    <p:sldId id="479" r:id="rId221"/>
    <p:sldId id="480" r:id="rId222"/>
    <p:sldId id="481" r:id="rId223"/>
    <p:sldId id="482" r:id="rId224"/>
    <p:sldId id="483" r:id="rId225"/>
    <p:sldId id="484" r:id="rId226"/>
    <p:sldId id="485" r:id="rId227"/>
    <p:sldId id="486" r:id="rId228"/>
    <p:sldId id="487" r:id="rId229"/>
    <p:sldId id="488" r:id="rId230"/>
    <p:sldId id="489" r:id="rId231"/>
    <p:sldId id="490" r:id="rId232"/>
    <p:sldId id="491" r:id="rId233"/>
    <p:sldId id="492" r:id="rId234"/>
    <p:sldId id="493" r:id="rId235"/>
    <p:sldId id="494" r:id="rId236"/>
    <p:sldId id="495" r:id="rId237"/>
    <p:sldId id="496" r:id="rId238"/>
    <p:sldId id="497" r:id="rId239"/>
    <p:sldId id="498" r:id="rId240"/>
    <p:sldId id="499" r:id="rId241"/>
    <p:sldId id="500" r:id="rId242"/>
    <p:sldId id="501" r:id="rId243"/>
    <p:sldId id="502" r:id="rId244"/>
    <p:sldId id="503" r:id="rId245"/>
    <p:sldId id="504" r:id="rId246"/>
    <p:sldId id="505" r:id="rId247"/>
    <p:sldId id="506" r:id="rId248"/>
    <p:sldId id="507" r:id="rId249"/>
    <p:sldId id="508" r:id="rId250"/>
    <p:sldId id="509" r:id="rId251"/>
    <p:sldId id="510" r:id="rId252"/>
    <p:sldId id="511" r:id="rId253"/>
    <p:sldId id="512" r:id="rId254"/>
    <p:sldId id="513" r:id="rId255"/>
    <p:sldId id="514" r:id="rId256"/>
    <p:sldId id="515" r:id="rId257"/>
    <p:sldId id="516" r:id="rId258"/>
    <p:sldId id="517" r:id="rId259"/>
    <p:sldId id="518" r:id="rId260"/>
    <p:sldId id="519" r:id="rId261"/>
    <p:sldId id="520" r:id="rId262"/>
    <p:sldId id="521" r:id="rId263"/>
    <p:sldId id="522" r:id="rId264"/>
    <p:sldId id="523" r:id="rId265"/>
    <p:sldId id="524" r:id="rId266"/>
    <p:sldId id="525" r:id="rId267"/>
    <p:sldId id="526" r:id="rId268"/>
    <p:sldId id="527" r:id="rId269"/>
    <p:sldId id="528" r:id="rId270"/>
    <p:sldId id="529" r:id="rId271"/>
    <p:sldId id="530" r:id="rId272"/>
    <p:sldId id="532" r:id="rId273"/>
    <p:sldId id="533" r:id="rId274"/>
    <p:sldId id="534" r:id="rId275"/>
    <p:sldId id="535" r:id="rId276"/>
    <p:sldId id="536" r:id="rId277"/>
    <p:sldId id="538" r:id="rId278"/>
    <p:sldId id="537" r:id="rId279"/>
    <p:sldId id="539" r:id="rId280"/>
    <p:sldId id="540" r:id="rId281"/>
    <p:sldId id="541" r:id="rId282"/>
    <p:sldId id="542" r:id="rId283"/>
    <p:sldId id="543" r:id="rId284"/>
    <p:sldId id="544" r:id="rId285"/>
    <p:sldId id="545" r:id="rId286"/>
    <p:sldId id="546" r:id="rId287"/>
    <p:sldId id="547" r:id="rId288"/>
    <p:sldId id="548" r:id="rId289"/>
    <p:sldId id="549" r:id="rId290"/>
    <p:sldId id="550" r:id="rId291"/>
    <p:sldId id="551" r:id="rId292"/>
    <p:sldId id="552" r:id="rId293"/>
    <p:sldId id="553" r:id="rId294"/>
    <p:sldId id="554" r:id="rId295"/>
    <p:sldId id="555" r:id="rId296"/>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DC1EDC-4034-49D8-A616-D395BDB5613D}" v="251" dt="2024-10-22T14:04:14.674"/>
    <p1510:client id="{B0C38C1C-F993-4FB3-8B3A-31ACDCB1761D}" v="64" dt="2024-10-22T13:58:22.1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theme" Target="theme/theme1.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tableStyles" Target="tableStyle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presProps" Target="pres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ltrán Rodríguez, Ariadna" userId="e66fc66b-52db-48ca-a27a-16ae2ce639ff" providerId="ADAL" clId="{1CDC1EDC-4034-49D8-A616-D395BDB5613D}"/>
    <pc:docChg chg="undo custSel addSld modSld">
      <pc:chgData name="Beltrán Rodríguez, Ariadna" userId="e66fc66b-52db-48ca-a27a-16ae2ce639ff" providerId="ADAL" clId="{1CDC1EDC-4034-49D8-A616-D395BDB5613D}" dt="2024-10-22T14:04:14.674" v="263" actId="9405"/>
      <pc:docMkLst>
        <pc:docMk/>
      </pc:docMkLst>
      <pc:sldChg chg="addSp modSp new mod">
        <pc:chgData name="Beltrán Rodríguez, Ariadna" userId="e66fc66b-52db-48ca-a27a-16ae2ce639ff" providerId="ADAL" clId="{1CDC1EDC-4034-49D8-A616-D395BDB5613D}" dt="2024-10-22T13:42:35.099" v="23" actId="1076"/>
        <pc:sldMkLst>
          <pc:docMk/>
          <pc:sldMk cId="194485299" sldId="532"/>
        </pc:sldMkLst>
        <pc:spChg chg="add mod">
          <ac:chgData name="Beltrán Rodríguez, Ariadna" userId="e66fc66b-52db-48ca-a27a-16ae2ce639ff" providerId="ADAL" clId="{1CDC1EDC-4034-49D8-A616-D395BDB5613D}" dt="2024-10-22T13:42:35.099" v="23" actId="1076"/>
          <ac:spMkLst>
            <pc:docMk/>
            <pc:sldMk cId="194485299" sldId="532"/>
            <ac:spMk id="3" creationId="{D2640A5E-012A-3EBE-3D8E-912E1CA2BA62}"/>
          </ac:spMkLst>
        </pc:spChg>
      </pc:sldChg>
      <pc:sldChg chg="addSp delSp modSp new mod">
        <pc:chgData name="Beltrán Rodríguez, Ariadna" userId="e66fc66b-52db-48ca-a27a-16ae2ce639ff" providerId="ADAL" clId="{1CDC1EDC-4034-49D8-A616-D395BDB5613D}" dt="2024-10-22T13:43:28.602" v="29" actId="9405"/>
        <pc:sldMkLst>
          <pc:docMk/>
          <pc:sldMk cId="2038509656" sldId="533"/>
        </pc:sldMkLst>
        <pc:spChg chg="add mod">
          <ac:chgData name="Beltrán Rodríguez, Ariadna" userId="e66fc66b-52db-48ca-a27a-16ae2ce639ff" providerId="ADAL" clId="{1CDC1EDC-4034-49D8-A616-D395BDB5613D}" dt="2024-10-22T13:42:39.824" v="24"/>
          <ac:spMkLst>
            <pc:docMk/>
            <pc:sldMk cId="2038509656" sldId="533"/>
            <ac:spMk id="2" creationId="{16DD8BA3-7BB1-E50C-5C26-70C933BA1CF5}"/>
          </ac:spMkLst>
        </pc:spChg>
        <pc:inkChg chg="add del">
          <ac:chgData name="Beltrán Rodríguez, Ariadna" userId="e66fc66b-52db-48ca-a27a-16ae2ce639ff" providerId="ADAL" clId="{1CDC1EDC-4034-49D8-A616-D395BDB5613D}" dt="2024-10-22T13:43:23.746" v="28" actId="9405"/>
          <ac:inkMkLst>
            <pc:docMk/>
            <pc:sldMk cId="2038509656" sldId="533"/>
            <ac:inkMk id="3" creationId="{C02B432B-A2FA-AAB9-5E40-23F19FE5B00A}"/>
          </ac:inkMkLst>
        </pc:inkChg>
        <pc:inkChg chg="add del">
          <ac:chgData name="Beltrán Rodríguez, Ariadna" userId="e66fc66b-52db-48ca-a27a-16ae2ce639ff" providerId="ADAL" clId="{1CDC1EDC-4034-49D8-A616-D395BDB5613D}" dt="2024-10-22T13:43:21.454" v="27" actId="9405"/>
          <ac:inkMkLst>
            <pc:docMk/>
            <pc:sldMk cId="2038509656" sldId="533"/>
            <ac:inkMk id="4" creationId="{078CFBB4-F233-5A99-D2BE-2EDED8F3C542}"/>
          </ac:inkMkLst>
        </pc:inkChg>
        <pc:inkChg chg="add">
          <ac:chgData name="Beltrán Rodríguez, Ariadna" userId="e66fc66b-52db-48ca-a27a-16ae2ce639ff" providerId="ADAL" clId="{1CDC1EDC-4034-49D8-A616-D395BDB5613D}" dt="2024-10-22T13:43:28.602" v="29" actId="9405"/>
          <ac:inkMkLst>
            <pc:docMk/>
            <pc:sldMk cId="2038509656" sldId="533"/>
            <ac:inkMk id="5" creationId="{4058CB4A-3909-70E7-D6F9-76CA6C593C7E}"/>
          </ac:inkMkLst>
        </pc:inkChg>
      </pc:sldChg>
      <pc:sldChg chg="addSp modSp new mod">
        <pc:chgData name="Beltrán Rodríguez, Ariadna" userId="e66fc66b-52db-48ca-a27a-16ae2ce639ff" providerId="ADAL" clId="{1CDC1EDC-4034-49D8-A616-D395BDB5613D}" dt="2024-10-22T13:45:44.921" v="49" actId="108"/>
        <pc:sldMkLst>
          <pc:docMk/>
          <pc:sldMk cId="2860776211" sldId="534"/>
        </pc:sldMkLst>
        <pc:spChg chg="add mod">
          <ac:chgData name="Beltrán Rodríguez, Ariadna" userId="e66fc66b-52db-48ca-a27a-16ae2ce639ff" providerId="ADAL" clId="{1CDC1EDC-4034-49D8-A616-D395BDB5613D}" dt="2024-10-22T13:45:44.921" v="49" actId="108"/>
          <ac:spMkLst>
            <pc:docMk/>
            <pc:sldMk cId="2860776211" sldId="534"/>
            <ac:spMk id="3" creationId="{CE902E59-535B-8297-83B6-48F80B943017}"/>
          </ac:spMkLst>
        </pc:spChg>
      </pc:sldChg>
      <pc:sldChg chg="addSp add mod">
        <pc:chgData name="Beltrán Rodríguez, Ariadna" userId="e66fc66b-52db-48ca-a27a-16ae2ce639ff" providerId="ADAL" clId="{1CDC1EDC-4034-49D8-A616-D395BDB5613D}" dt="2024-10-22T13:46:11.660" v="51" actId="9405"/>
        <pc:sldMkLst>
          <pc:docMk/>
          <pc:sldMk cId="1111517054" sldId="535"/>
        </pc:sldMkLst>
        <pc:inkChg chg="add">
          <ac:chgData name="Beltrán Rodríguez, Ariadna" userId="e66fc66b-52db-48ca-a27a-16ae2ce639ff" providerId="ADAL" clId="{1CDC1EDC-4034-49D8-A616-D395BDB5613D}" dt="2024-10-22T13:46:11.660" v="51" actId="9405"/>
          <ac:inkMkLst>
            <pc:docMk/>
            <pc:sldMk cId="1111517054" sldId="535"/>
            <ac:inkMk id="2" creationId="{3D0CB7E0-9700-DCCF-DF18-B542F5C5C0F0}"/>
          </ac:inkMkLst>
        </pc:inkChg>
      </pc:sldChg>
      <pc:sldChg chg="addSp modSp new mod">
        <pc:chgData name="Beltrán Rodríguez, Ariadna" userId="e66fc66b-52db-48ca-a27a-16ae2ce639ff" providerId="ADAL" clId="{1CDC1EDC-4034-49D8-A616-D395BDB5613D}" dt="2024-10-22T13:47:20.841" v="72" actId="1076"/>
        <pc:sldMkLst>
          <pc:docMk/>
          <pc:sldMk cId="661010771" sldId="536"/>
        </pc:sldMkLst>
        <pc:spChg chg="add mod">
          <ac:chgData name="Beltrán Rodríguez, Ariadna" userId="e66fc66b-52db-48ca-a27a-16ae2ce639ff" providerId="ADAL" clId="{1CDC1EDC-4034-49D8-A616-D395BDB5613D}" dt="2024-10-22T13:47:20.841" v="72" actId="1076"/>
          <ac:spMkLst>
            <pc:docMk/>
            <pc:sldMk cId="661010771" sldId="536"/>
            <ac:spMk id="3" creationId="{248BF519-F07A-B420-9F87-7B3F3655ADDF}"/>
          </ac:spMkLst>
        </pc:spChg>
      </pc:sldChg>
      <pc:sldChg chg="addSp modSp new mod">
        <pc:chgData name="Beltrán Rodríguez, Ariadna" userId="e66fc66b-52db-48ca-a27a-16ae2ce639ff" providerId="ADAL" clId="{1CDC1EDC-4034-49D8-A616-D395BDB5613D}" dt="2024-10-22T13:48:56.116" v="91" actId="20577"/>
        <pc:sldMkLst>
          <pc:docMk/>
          <pc:sldMk cId="262370112" sldId="537"/>
        </pc:sldMkLst>
        <pc:spChg chg="add mod">
          <ac:chgData name="Beltrán Rodríguez, Ariadna" userId="e66fc66b-52db-48ca-a27a-16ae2ce639ff" providerId="ADAL" clId="{1CDC1EDC-4034-49D8-A616-D395BDB5613D}" dt="2024-10-22T13:48:56.116" v="91" actId="20577"/>
          <ac:spMkLst>
            <pc:docMk/>
            <pc:sldMk cId="262370112" sldId="537"/>
            <ac:spMk id="3" creationId="{2F8925BB-2713-8B8A-4DD7-5082A5EC0758}"/>
          </ac:spMkLst>
        </pc:spChg>
      </pc:sldChg>
      <pc:sldChg chg="addSp add mod">
        <pc:chgData name="Beltrán Rodríguez, Ariadna" userId="e66fc66b-52db-48ca-a27a-16ae2ce639ff" providerId="ADAL" clId="{1CDC1EDC-4034-49D8-A616-D395BDB5613D}" dt="2024-10-22T13:48:01.437" v="74" actId="9405"/>
        <pc:sldMkLst>
          <pc:docMk/>
          <pc:sldMk cId="3565744007" sldId="538"/>
        </pc:sldMkLst>
        <pc:inkChg chg="add">
          <ac:chgData name="Beltrán Rodríguez, Ariadna" userId="e66fc66b-52db-48ca-a27a-16ae2ce639ff" providerId="ADAL" clId="{1CDC1EDC-4034-49D8-A616-D395BDB5613D}" dt="2024-10-22T13:48:01.437" v="74" actId="9405"/>
          <ac:inkMkLst>
            <pc:docMk/>
            <pc:sldMk cId="3565744007" sldId="538"/>
            <ac:inkMk id="2" creationId="{51376430-E472-0493-0C7F-0C958C33F889}"/>
          </ac:inkMkLst>
        </pc:inkChg>
      </pc:sldChg>
      <pc:sldChg chg="addSp add mod">
        <pc:chgData name="Beltrán Rodríguez, Ariadna" userId="e66fc66b-52db-48ca-a27a-16ae2ce639ff" providerId="ADAL" clId="{1CDC1EDC-4034-49D8-A616-D395BDB5613D}" dt="2024-10-22T13:49:15.525" v="93" actId="9405"/>
        <pc:sldMkLst>
          <pc:docMk/>
          <pc:sldMk cId="1846196396" sldId="539"/>
        </pc:sldMkLst>
        <pc:inkChg chg="add">
          <ac:chgData name="Beltrán Rodríguez, Ariadna" userId="e66fc66b-52db-48ca-a27a-16ae2ce639ff" providerId="ADAL" clId="{1CDC1EDC-4034-49D8-A616-D395BDB5613D}" dt="2024-10-22T13:49:15.525" v="93" actId="9405"/>
          <ac:inkMkLst>
            <pc:docMk/>
            <pc:sldMk cId="1846196396" sldId="539"/>
            <ac:inkMk id="2" creationId="{6EA0CD6F-2910-8250-8A29-3C88ABDF2AB6}"/>
          </ac:inkMkLst>
        </pc:inkChg>
      </pc:sldChg>
      <pc:sldChg chg="addSp delSp modSp new mod">
        <pc:chgData name="Beltrán Rodríguez, Ariadna" userId="e66fc66b-52db-48ca-a27a-16ae2ce639ff" providerId="ADAL" clId="{1CDC1EDC-4034-49D8-A616-D395BDB5613D}" dt="2024-10-22T13:50:31.301" v="114" actId="9405"/>
        <pc:sldMkLst>
          <pc:docMk/>
          <pc:sldMk cId="1575127863" sldId="540"/>
        </pc:sldMkLst>
        <pc:spChg chg="add mod">
          <ac:chgData name="Beltrán Rodríguez, Ariadna" userId="e66fc66b-52db-48ca-a27a-16ae2ce639ff" providerId="ADAL" clId="{1CDC1EDC-4034-49D8-A616-D395BDB5613D}" dt="2024-10-22T13:50:15.260" v="112" actId="20577"/>
          <ac:spMkLst>
            <pc:docMk/>
            <pc:sldMk cId="1575127863" sldId="540"/>
            <ac:spMk id="3" creationId="{0DAFDC2B-158B-C66D-B379-D129DF2C7A99}"/>
          </ac:spMkLst>
        </pc:spChg>
        <pc:inkChg chg="add del">
          <ac:chgData name="Beltrán Rodríguez, Ariadna" userId="e66fc66b-52db-48ca-a27a-16ae2ce639ff" providerId="ADAL" clId="{1CDC1EDC-4034-49D8-A616-D395BDB5613D}" dt="2024-10-22T13:50:31.301" v="114" actId="9405"/>
          <ac:inkMkLst>
            <pc:docMk/>
            <pc:sldMk cId="1575127863" sldId="540"/>
            <ac:inkMk id="4" creationId="{7DF71A8F-A422-FBAF-06EA-431C4A1197F5}"/>
          </ac:inkMkLst>
        </pc:inkChg>
      </pc:sldChg>
      <pc:sldChg chg="addSp add mod">
        <pc:chgData name="Beltrán Rodríguez, Ariadna" userId="e66fc66b-52db-48ca-a27a-16ae2ce639ff" providerId="ADAL" clId="{1CDC1EDC-4034-49D8-A616-D395BDB5613D}" dt="2024-10-22T13:50:39.498" v="116" actId="9405"/>
        <pc:sldMkLst>
          <pc:docMk/>
          <pc:sldMk cId="2074056358" sldId="541"/>
        </pc:sldMkLst>
        <pc:inkChg chg="add">
          <ac:chgData name="Beltrán Rodríguez, Ariadna" userId="e66fc66b-52db-48ca-a27a-16ae2ce639ff" providerId="ADAL" clId="{1CDC1EDC-4034-49D8-A616-D395BDB5613D}" dt="2024-10-22T13:50:39.498" v="116" actId="9405"/>
          <ac:inkMkLst>
            <pc:docMk/>
            <pc:sldMk cId="2074056358" sldId="541"/>
            <ac:inkMk id="2" creationId="{6906BA8A-4C5C-D484-20A4-B54330AF27EF}"/>
          </ac:inkMkLst>
        </pc:inkChg>
      </pc:sldChg>
      <pc:sldChg chg="addSp modSp new mod">
        <pc:chgData name="Beltrán Rodríguez, Ariadna" userId="e66fc66b-52db-48ca-a27a-16ae2ce639ff" providerId="ADAL" clId="{1CDC1EDC-4034-49D8-A616-D395BDB5613D}" dt="2024-10-22T13:51:36.300" v="134" actId="20577"/>
        <pc:sldMkLst>
          <pc:docMk/>
          <pc:sldMk cId="3811784008" sldId="542"/>
        </pc:sldMkLst>
        <pc:spChg chg="add mod">
          <ac:chgData name="Beltrán Rodríguez, Ariadna" userId="e66fc66b-52db-48ca-a27a-16ae2ce639ff" providerId="ADAL" clId="{1CDC1EDC-4034-49D8-A616-D395BDB5613D}" dt="2024-10-22T13:51:36.300" v="134" actId="20577"/>
          <ac:spMkLst>
            <pc:docMk/>
            <pc:sldMk cId="3811784008" sldId="542"/>
            <ac:spMk id="3" creationId="{6B56C198-B9F9-58C2-C913-710EF2C57C19}"/>
          </ac:spMkLst>
        </pc:spChg>
      </pc:sldChg>
      <pc:sldChg chg="addSp add mod">
        <pc:chgData name="Beltrán Rodríguez, Ariadna" userId="e66fc66b-52db-48ca-a27a-16ae2ce639ff" providerId="ADAL" clId="{1CDC1EDC-4034-49D8-A616-D395BDB5613D}" dt="2024-10-22T13:52:03.218" v="136" actId="9405"/>
        <pc:sldMkLst>
          <pc:docMk/>
          <pc:sldMk cId="4088511914" sldId="543"/>
        </pc:sldMkLst>
        <pc:inkChg chg="add">
          <ac:chgData name="Beltrán Rodríguez, Ariadna" userId="e66fc66b-52db-48ca-a27a-16ae2ce639ff" providerId="ADAL" clId="{1CDC1EDC-4034-49D8-A616-D395BDB5613D}" dt="2024-10-22T13:52:03.218" v="136" actId="9405"/>
          <ac:inkMkLst>
            <pc:docMk/>
            <pc:sldMk cId="4088511914" sldId="543"/>
            <ac:inkMk id="2" creationId="{E3A58E04-B19F-EBB7-8394-9790715172B8}"/>
          </ac:inkMkLst>
        </pc:inkChg>
      </pc:sldChg>
      <pc:sldChg chg="addSp modSp new mod">
        <pc:chgData name="Beltrán Rodríguez, Ariadna" userId="e66fc66b-52db-48ca-a27a-16ae2ce639ff" providerId="ADAL" clId="{1CDC1EDC-4034-49D8-A616-D395BDB5613D}" dt="2024-10-22T13:52:54.912" v="154" actId="20577"/>
        <pc:sldMkLst>
          <pc:docMk/>
          <pc:sldMk cId="4211266537" sldId="544"/>
        </pc:sldMkLst>
        <pc:spChg chg="add mod">
          <ac:chgData name="Beltrán Rodríguez, Ariadna" userId="e66fc66b-52db-48ca-a27a-16ae2ce639ff" providerId="ADAL" clId="{1CDC1EDC-4034-49D8-A616-D395BDB5613D}" dt="2024-10-22T13:52:54.912" v="154" actId="20577"/>
          <ac:spMkLst>
            <pc:docMk/>
            <pc:sldMk cId="4211266537" sldId="544"/>
            <ac:spMk id="3" creationId="{C48324F4-20D1-55BD-9C10-8A622327D4E2}"/>
          </ac:spMkLst>
        </pc:spChg>
      </pc:sldChg>
      <pc:sldChg chg="addSp add mod">
        <pc:chgData name="Beltrán Rodríguez, Ariadna" userId="e66fc66b-52db-48ca-a27a-16ae2ce639ff" providerId="ADAL" clId="{1CDC1EDC-4034-49D8-A616-D395BDB5613D}" dt="2024-10-22T13:53:06.089" v="156" actId="9405"/>
        <pc:sldMkLst>
          <pc:docMk/>
          <pc:sldMk cId="2616327012" sldId="545"/>
        </pc:sldMkLst>
        <pc:inkChg chg="add">
          <ac:chgData name="Beltrán Rodríguez, Ariadna" userId="e66fc66b-52db-48ca-a27a-16ae2ce639ff" providerId="ADAL" clId="{1CDC1EDC-4034-49D8-A616-D395BDB5613D}" dt="2024-10-22T13:53:06.089" v="156" actId="9405"/>
          <ac:inkMkLst>
            <pc:docMk/>
            <pc:sldMk cId="2616327012" sldId="545"/>
            <ac:inkMk id="2" creationId="{DB8EE934-5E3E-A113-AA7D-E682CADC8BBF}"/>
          </ac:inkMkLst>
        </pc:inkChg>
      </pc:sldChg>
      <pc:sldChg chg="addSp modSp new mod">
        <pc:chgData name="Beltrán Rodríguez, Ariadna" userId="e66fc66b-52db-48ca-a27a-16ae2ce639ff" providerId="ADAL" clId="{1CDC1EDC-4034-49D8-A616-D395BDB5613D}" dt="2024-10-22T13:53:56.302" v="175" actId="1076"/>
        <pc:sldMkLst>
          <pc:docMk/>
          <pc:sldMk cId="3998185696" sldId="546"/>
        </pc:sldMkLst>
        <pc:spChg chg="add mod">
          <ac:chgData name="Beltrán Rodríguez, Ariadna" userId="e66fc66b-52db-48ca-a27a-16ae2ce639ff" providerId="ADAL" clId="{1CDC1EDC-4034-49D8-A616-D395BDB5613D}" dt="2024-10-22T13:53:56.302" v="175" actId="1076"/>
          <ac:spMkLst>
            <pc:docMk/>
            <pc:sldMk cId="3998185696" sldId="546"/>
            <ac:spMk id="3" creationId="{7267FC0F-DE5F-36AF-D36E-C95B9CA2E9C5}"/>
          </ac:spMkLst>
        </pc:spChg>
      </pc:sldChg>
      <pc:sldChg chg="addSp add mod">
        <pc:chgData name="Beltrán Rodríguez, Ariadna" userId="e66fc66b-52db-48ca-a27a-16ae2ce639ff" providerId="ADAL" clId="{1CDC1EDC-4034-49D8-A616-D395BDB5613D}" dt="2024-10-22T13:54:08.566" v="177" actId="9405"/>
        <pc:sldMkLst>
          <pc:docMk/>
          <pc:sldMk cId="403945561" sldId="547"/>
        </pc:sldMkLst>
        <pc:inkChg chg="add">
          <ac:chgData name="Beltrán Rodríguez, Ariadna" userId="e66fc66b-52db-48ca-a27a-16ae2ce639ff" providerId="ADAL" clId="{1CDC1EDC-4034-49D8-A616-D395BDB5613D}" dt="2024-10-22T13:54:08.566" v="177" actId="9405"/>
          <ac:inkMkLst>
            <pc:docMk/>
            <pc:sldMk cId="403945561" sldId="547"/>
            <ac:inkMk id="2" creationId="{A4E5849D-7FF5-474F-F7F0-328B0A6D4E3E}"/>
          </ac:inkMkLst>
        </pc:inkChg>
      </pc:sldChg>
      <pc:sldChg chg="addSp modSp new mod">
        <pc:chgData name="Beltrán Rodríguez, Ariadna" userId="e66fc66b-52db-48ca-a27a-16ae2ce639ff" providerId="ADAL" clId="{1CDC1EDC-4034-49D8-A616-D395BDB5613D}" dt="2024-10-22T13:59:18.771" v="195" actId="20577"/>
        <pc:sldMkLst>
          <pc:docMk/>
          <pc:sldMk cId="557941852" sldId="548"/>
        </pc:sldMkLst>
        <pc:spChg chg="add mod">
          <ac:chgData name="Beltrán Rodríguez, Ariadna" userId="e66fc66b-52db-48ca-a27a-16ae2ce639ff" providerId="ADAL" clId="{1CDC1EDC-4034-49D8-A616-D395BDB5613D}" dt="2024-10-22T13:59:18.771" v="195" actId="20577"/>
          <ac:spMkLst>
            <pc:docMk/>
            <pc:sldMk cId="557941852" sldId="548"/>
            <ac:spMk id="3" creationId="{B7A30D2B-2163-DED8-6CAC-2120491A2E96}"/>
          </ac:spMkLst>
        </pc:spChg>
      </pc:sldChg>
      <pc:sldChg chg="addSp add mod">
        <pc:chgData name="Beltrán Rodríguez, Ariadna" userId="e66fc66b-52db-48ca-a27a-16ae2ce639ff" providerId="ADAL" clId="{1CDC1EDC-4034-49D8-A616-D395BDB5613D}" dt="2024-10-22T13:59:50.955" v="197" actId="9405"/>
        <pc:sldMkLst>
          <pc:docMk/>
          <pc:sldMk cId="3200712123" sldId="549"/>
        </pc:sldMkLst>
        <pc:inkChg chg="add">
          <ac:chgData name="Beltrán Rodríguez, Ariadna" userId="e66fc66b-52db-48ca-a27a-16ae2ce639ff" providerId="ADAL" clId="{1CDC1EDC-4034-49D8-A616-D395BDB5613D}" dt="2024-10-22T13:59:50.955" v="197" actId="9405"/>
          <ac:inkMkLst>
            <pc:docMk/>
            <pc:sldMk cId="3200712123" sldId="549"/>
            <ac:inkMk id="2" creationId="{5EE1D3D1-B929-575B-64D6-EE08B886FEED}"/>
          </ac:inkMkLst>
        </pc:inkChg>
      </pc:sldChg>
      <pc:sldChg chg="addSp modSp new mod">
        <pc:chgData name="Beltrán Rodríguez, Ariadna" userId="e66fc66b-52db-48ca-a27a-16ae2ce639ff" providerId="ADAL" clId="{1CDC1EDC-4034-49D8-A616-D395BDB5613D}" dt="2024-10-22T14:00:45.167" v="215" actId="20577"/>
        <pc:sldMkLst>
          <pc:docMk/>
          <pc:sldMk cId="2148656564" sldId="550"/>
        </pc:sldMkLst>
        <pc:spChg chg="add mod">
          <ac:chgData name="Beltrán Rodríguez, Ariadna" userId="e66fc66b-52db-48ca-a27a-16ae2ce639ff" providerId="ADAL" clId="{1CDC1EDC-4034-49D8-A616-D395BDB5613D}" dt="2024-10-22T14:00:45.167" v="215" actId="20577"/>
          <ac:spMkLst>
            <pc:docMk/>
            <pc:sldMk cId="2148656564" sldId="550"/>
            <ac:spMk id="3" creationId="{900AC813-837B-842C-AE7C-135840582036}"/>
          </ac:spMkLst>
        </pc:spChg>
      </pc:sldChg>
      <pc:sldChg chg="addSp add mod">
        <pc:chgData name="Beltrán Rodríguez, Ariadna" userId="e66fc66b-52db-48ca-a27a-16ae2ce639ff" providerId="ADAL" clId="{1CDC1EDC-4034-49D8-A616-D395BDB5613D}" dt="2024-10-22T14:01:06.109" v="217" actId="9405"/>
        <pc:sldMkLst>
          <pc:docMk/>
          <pc:sldMk cId="3907324225" sldId="551"/>
        </pc:sldMkLst>
        <pc:inkChg chg="add">
          <ac:chgData name="Beltrán Rodríguez, Ariadna" userId="e66fc66b-52db-48ca-a27a-16ae2ce639ff" providerId="ADAL" clId="{1CDC1EDC-4034-49D8-A616-D395BDB5613D}" dt="2024-10-22T14:01:06.109" v="217" actId="9405"/>
          <ac:inkMkLst>
            <pc:docMk/>
            <pc:sldMk cId="3907324225" sldId="551"/>
            <ac:inkMk id="2" creationId="{0D615676-81F4-A6D1-C5FF-2A1F74A8A2B9}"/>
          </ac:inkMkLst>
        </pc:inkChg>
      </pc:sldChg>
      <pc:sldChg chg="addSp delSp modSp new mod">
        <pc:chgData name="Beltrán Rodríguez, Ariadna" userId="e66fc66b-52db-48ca-a27a-16ae2ce639ff" providerId="ADAL" clId="{1CDC1EDC-4034-49D8-A616-D395BDB5613D}" dt="2024-10-22T14:02:12.044" v="239" actId="9405"/>
        <pc:sldMkLst>
          <pc:docMk/>
          <pc:sldMk cId="3874241021" sldId="552"/>
        </pc:sldMkLst>
        <pc:spChg chg="add mod">
          <ac:chgData name="Beltrán Rodríguez, Ariadna" userId="e66fc66b-52db-48ca-a27a-16ae2ce639ff" providerId="ADAL" clId="{1CDC1EDC-4034-49D8-A616-D395BDB5613D}" dt="2024-10-22T14:02:02.408" v="237" actId="1076"/>
          <ac:spMkLst>
            <pc:docMk/>
            <pc:sldMk cId="3874241021" sldId="552"/>
            <ac:spMk id="3" creationId="{0714A50F-3087-8B16-0602-771B3804BA64}"/>
          </ac:spMkLst>
        </pc:spChg>
        <pc:inkChg chg="add del">
          <ac:chgData name="Beltrán Rodríguez, Ariadna" userId="e66fc66b-52db-48ca-a27a-16ae2ce639ff" providerId="ADAL" clId="{1CDC1EDC-4034-49D8-A616-D395BDB5613D}" dt="2024-10-22T14:02:12.044" v="239" actId="9405"/>
          <ac:inkMkLst>
            <pc:docMk/>
            <pc:sldMk cId="3874241021" sldId="552"/>
            <ac:inkMk id="4" creationId="{C6426FAC-73A0-CD79-6655-D87D21F3DDF8}"/>
          </ac:inkMkLst>
        </pc:inkChg>
      </pc:sldChg>
      <pc:sldChg chg="addSp add mod">
        <pc:chgData name="Beltrán Rodríguez, Ariadna" userId="e66fc66b-52db-48ca-a27a-16ae2ce639ff" providerId="ADAL" clId="{1CDC1EDC-4034-49D8-A616-D395BDB5613D}" dt="2024-10-22T14:02:18.785" v="241" actId="9405"/>
        <pc:sldMkLst>
          <pc:docMk/>
          <pc:sldMk cId="4133110507" sldId="553"/>
        </pc:sldMkLst>
        <pc:inkChg chg="add">
          <ac:chgData name="Beltrán Rodríguez, Ariadna" userId="e66fc66b-52db-48ca-a27a-16ae2ce639ff" providerId="ADAL" clId="{1CDC1EDC-4034-49D8-A616-D395BDB5613D}" dt="2024-10-22T14:02:18.785" v="241" actId="9405"/>
          <ac:inkMkLst>
            <pc:docMk/>
            <pc:sldMk cId="4133110507" sldId="553"/>
            <ac:inkMk id="2" creationId="{416AC752-286A-421B-9B06-5CBD59F18677}"/>
          </ac:inkMkLst>
        </pc:inkChg>
      </pc:sldChg>
      <pc:sldChg chg="addSp modSp new mod">
        <pc:chgData name="Beltrán Rodríguez, Ariadna" userId="e66fc66b-52db-48ca-a27a-16ae2ce639ff" providerId="ADAL" clId="{1CDC1EDC-4034-49D8-A616-D395BDB5613D}" dt="2024-10-22T14:03:58.621" v="261" actId="20577"/>
        <pc:sldMkLst>
          <pc:docMk/>
          <pc:sldMk cId="1782888859" sldId="554"/>
        </pc:sldMkLst>
        <pc:spChg chg="add mod">
          <ac:chgData name="Beltrán Rodríguez, Ariadna" userId="e66fc66b-52db-48ca-a27a-16ae2ce639ff" providerId="ADAL" clId="{1CDC1EDC-4034-49D8-A616-D395BDB5613D}" dt="2024-10-22T14:03:58.621" v="261" actId="20577"/>
          <ac:spMkLst>
            <pc:docMk/>
            <pc:sldMk cId="1782888859" sldId="554"/>
            <ac:spMk id="3" creationId="{A10B6BD3-FF4B-7192-B655-FA1248FB7A30}"/>
          </ac:spMkLst>
        </pc:spChg>
      </pc:sldChg>
      <pc:sldChg chg="addSp add mod">
        <pc:chgData name="Beltrán Rodríguez, Ariadna" userId="e66fc66b-52db-48ca-a27a-16ae2ce639ff" providerId="ADAL" clId="{1CDC1EDC-4034-49D8-A616-D395BDB5613D}" dt="2024-10-22T14:04:14.674" v="263" actId="9405"/>
        <pc:sldMkLst>
          <pc:docMk/>
          <pc:sldMk cId="1776113519" sldId="555"/>
        </pc:sldMkLst>
        <pc:inkChg chg="add">
          <ac:chgData name="Beltrán Rodríguez, Ariadna" userId="e66fc66b-52db-48ca-a27a-16ae2ce639ff" providerId="ADAL" clId="{1CDC1EDC-4034-49D8-A616-D395BDB5613D}" dt="2024-10-22T14:04:14.674" v="263" actId="9405"/>
          <ac:inkMkLst>
            <pc:docMk/>
            <pc:sldMk cId="1776113519" sldId="555"/>
            <ac:inkMk id="2" creationId="{33327601-2A5C-741B-D85A-13E1CFC7582A}"/>
          </ac:inkMkLst>
        </pc:inkChg>
      </pc:sldChg>
    </pc:docChg>
  </pc:docChgLst>
  <pc:docChgLst>
    <pc:chgData name="Vargas López, Alba" userId="d900469a-cbd5-46af-a451-c4a5eeb1278c" providerId="ADAL" clId="{B0C38C1C-F993-4FB3-8B3A-31ACDCB1761D}"/>
    <pc:docChg chg="undo redo custSel addSld delSld modSld sldOrd">
      <pc:chgData name="Vargas López, Alba" userId="d900469a-cbd5-46af-a451-c4a5eeb1278c" providerId="ADAL" clId="{B0C38C1C-F993-4FB3-8B3A-31ACDCB1761D}" dt="2024-10-22T13:58:22.117" v="1105" actId="47"/>
      <pc:docMkLst>
        <pc:docMk/>
      </pc:docMkLst>
      <pc:sldChg chg="modSp mod">
        <pc:chgData name="Vargas López, Alba" userId="d900469a-cbd5-46af-a451-c4a5eeb1278c" providerId="ADAL" clId="{B0C38C1C-F993-4FB3-8B3A-31ACDCB1761D}" dt="2024-10-15T11:08:57.889" v="124" actId="13926"/>
        <pc:sldMkLst>
          <pc:docMk/>
          <pc:sldMk cId="3480015957" sldId="294"/>
        </pc:sldMkLst>
        <pc:spChg chg="mod">
          <ac:chgData name="Vargas López, Alba" userId="d900469a-cbd5-46af-a451-c4a5eeb1278c" providerId="ADAL" clId="{B0C38C1C-F993-4FB3-8B3A-31ACDCB1761D}" dt="2024-10-15T11:08:57.889" v="124" actId="13926"/>
          <ac:spMkLst>
            <pc:docMk/>
            <pc:sldMk cId="3480015957" sldId="294"/>
            <ac:spMk id="9" creationId="{DB96E0CF-E864-4957-9685-71BA992378D1}"/>
          </ac:spMkLst>
        </pc:spChg>
      </pc:sldChg>
      <pc:sldChg chg="del">
        <pc:chgData name="Vargas López, Alba" userId="d900469a-cbd5-46af-a451-c4a5eeb1278c" providerId="ADAL" clId="{B0C38C1C-F993-4FB3-8B3A-31ACDCB1761D}" dt="2024-10-21T06:55:54.378" v="128" actId="47"/>
        <pc:sldMkLst>
          <pc:docMk/>
          <pc:sldMk cId="2991956679" sldId="320"/>
        </pc:sldMkLst>
      </pc:sldChg>
      <pc:sldChg chg="del">
        <pc:chgData name="Vargas López, Alba" userId="d900469a-cbd5-46af-a451-c4a5eeb1278c" providerId="ADAL" clId="{B0C38C1C-F993-4FB3-8B3A-31ACDCB1761D}" dt="2024-10-21T06:55:55.659" v="129" actId="47"/>
        <pc:sldMkLst>
          <pc:docMk/>
          <pc:sldMk cId="3482512910" sldId="321"/>
        </pc:sldMkLst>
      </pc:sldChg>
      <pc:sldChg chg="del">
        <pc:chgData name="Vargas López, Alba" userId="d900469a-cbd5-46af-a451-c4a5eeb1278c" providerId="ADAL" clId="{B0C38C1C-F993-4FB3-8B3A-31ACDCB1761D}" dt="2024-10-21T06:55:56.279" v="130" actId="47"/>
        <pc:sldMkLst>
          <pc:docMk/>
          <pc:sldMk cId="3782865217" sldId="322"/>
        </pc:sldMkLst>
      </pc:sldChg>
      <pc:sldChg chg="modSp mod">
        <pc:chgData name="Vargas López, Alba" userId="d900469a-cbd5-46af-a451-c4a5eeb1278c" providerId="ADAL" clId="{B0C38C1C-F993-4FB3-8B3A-31ACDCB1761D}" dt="2024-10-15T08:55:00.136" v="0" actId="13926"/>
        <pc:sldMkLst>
          <pc:docMk/>
          <pc:sldMk cId="3851012319" sldId="348"/>
        </pc:sldMkLst>
        <pc:spChg chg="mod">
          <ac:chgData name="Vargas López, Alba" userId="d900469a-cbd5-46af-a451-c4a5eeb1278c" providerId="ADAL" clId="{B0C38C1C-F993-4FB3-8B3A-31ACDCB1761D}" dt="2024-10-15T08:55:00.136" v="0" actId="13926"/>
          <ac:spMkLst>
            <pc:docMk/>
            <pc:sldMk cId="3851012319" sldId="348"/>
            <ac:spMk id="9" creationId="{DB96E0CF-E864-4957-9685-71BA992378D1}"/>
          </ac:spMkLst>
        </pc:spChg>
      </pc:sldChg>
      <pc:sldChg chg="modSp mod">
        <pc:chgData name="Vargas López, Alba" userId="d900469a-cbd5-46af-a451-c4a5eeb1278c" providerId="ADAL" clId="{B0C38C1C-F993-4FB3-8B3A-31ACDCB1761D}" dt="2024-10-15T08:55:16.442" v="1"/>
        <pc:sldMkLst>
          <pc:docMk/>
          <pc:sldMk cId="921703375" sldId="349"/>
        </pc:sldMkLst>
        <pc:spChg chg="mod">
          <ac:chgData name="Vargas López, Alba" userId="d900469a-cbd5-46af-a451-c4a5eeb1278c" providerId="ADAL" clId="{B0C38C1C-F993-4FB3-8B3A-31ACDCB1761D}" dt="2024-10-15T08:55:16.442" v="1"/>
          <ac:spMkLst>
            <pc:docMk/>
            <pc:sldMk cId="921703375" sldId="349"/>
            <ac:spMk id="3" creationId="{4DF998F9-23C9-6574-30C8-0708AA174C9B}"/>
          </ac:spMkLst>
        </pc:spChg>
      </pc:sldChg>
      <pc:sldChg chg="modSp add mod">
        <pc:chgData name="Vargas López, Alba" userId="d900469a-cbd5-46af-a451-c4a5eeb1278c" providerId="ADAL" clId="{B0C38C1C-F993-4FB3-8B3A-31ACDCB1761D}" dt="2024-10-15T08:55:42.367" v="3"/>
        <pc:sldMkLst>
          <pc:docMk/>
          <pc:sldMk cId="3015027564" sldId="350"/>
        </pc:sldMkLst>
        <pc:spChg chg="mod">
          <ac:chgData name="Vargas López, Alba" userId="d900469a-cbd5-46af-a451-c4a5eeb1278c" providerId="ADAL" clId="{B0C38C1C-F993-4FB3-8B3A-31ACDCB1761D}" dt="2024-10-15T08:55:42.367" v="3"/>
          <ac:spMkLst>
            <pc:docMk/>
            <pc:sldMk cId="3015027564" sldId="350"/>
            <ac:spMk id="9" creationId="{DB96E0CF-E864-4957-9685-71BA992378D1}"/>
          </ac:spMkLst>
        </pc:spChg>
      </pc:sldChg>
      <pc:sldChg chg="modSp add mod">
        <pc:chgData name="Vargas López, Alba" userId="d900469a-cbd5-46af-a451-c4a5eeb1278c" providerId="ADAL" clId="{B0C38C1C-F993-4FB3-8B3A-31ACDCB1761D}" dt="2024-10-15T08:56:33.516" v="5" actId="13926"/>
        <pc:sldMkLst>
          <pc:docMk/>
          <pc:sldMk cId="4193151913" sldId="351"/>
        </pc:sldMkLst>
        <pc:spChg chg="mod">
          <ac:chgData name="Vargas López, Alba" userId="d900469a-cbd5-46af-a451-c4a5eeb1278c" providerId="ADAL" clId="{B0C38C1C-F993-4FB3-8B3A-31ACDCB1761D}" dt="2024-10-15T08:56:33.516" v="5" actId="13926"/>
          <ac:spMkLst>
            <pc:docMk/>
            <pc:sldMk cId="4193151913" sldId="351"/>
            <ac:spMk id="9" creationId="{DB96E0CF-E864-4957-9685-71BA992378D1}"/>
          </ac:spMkLst>
        </pc:spChg>
      </pc:sldChg>
      <pc:sldChg chg="modSp add mod">
        <pc:chgData name="Vargas López, Alba" userId="d900469a-cbd5-46af-a451-c4a5eeb1278c" providerId="ADAL" clId="{B0C38C1C-F993-4FB3-8B3A-31ACDCB1761D}" dt="2024-10-15T08:56:57.344" v="6"/>
        <pc:sldMkLst>
          <pc:docMk/>
          <pc:sldMk cId="2099406030" sldId="352"/>
        </pc:sldMkLst>
        <pc:spChg chg="mod">
          <ac:chgData name="Vargas López, Alba" userId="d900469a-cbd5-46af-a451-c4a5eeb1278c" providerId="ADAL" clId="{B0C38C1C-F993-4FB3-8B3A-31ACDCB1761D}" dt="2024-10-15T08:56:57.344" v="6"/>
          <ac:spMkLst>
            <pc:docMk/>
            <pc:sldMk cId="2099406030" sldId="352"/>
            <ac:spMk id="3" creationId="{4DF998F9-23C9-6574-30C8-0708AA174C9B}"/>
          </ac:spMkLst>
        </pc:spChg>
      </pc:sldChg>
      <pc:sldChg chg="modSp add mod">
        <pc:chgData name="Vargas López, Alba" userId="d900469a-cbd5-46af-a451-c4a5eeb1278c" providerId="ADAL" clId="{B0C38C1C-F993-4FB3-8B3A-31ACDCB1761D}" dt="2024-10-15T08:57:21.881" v="8"/>
        <pc:sldMkLst>
          <pc:docMk/>
          <pc:sldMk cId="821590047" sldId="353"/>
        </pc:sldMkLst>
        <pc:spChg chg="mod">
          <ac:chgData name="Vargas López, Alba" userId="d900469a-cbd5-46af-a451-c4a5eeb1278c" providerId="ADAL" clId="{B0C38C1C-F993-4FB3-8B3A-31ACDCB1761D}" dt="2024-10-15T08:57:21.881" v="8"/>
          <ac:spMkLst>
            <pc:docMk/>
            <pc:sldMk cId="821590047" sldId="353"/>
            <ac:spMk id="9" creationId="{DB96E0CF-E864-4957-9685-71BA992378D1}"/>
          </ac:spMkLst>
        </pc:spChg>
      </pc:sldChg>
      <pc:sldChg chg="modSp add mod">
        <pc:chgData name="Vargas López, Alba" userId="d900469a-cbd5-46af-a451-c4a5eeb1278c" providerId="ADAL" clId="{B0C38C1C-F993-4FB3-8B3A-31ACDCB1761D}" dt="2024-10-15T09:00:34.830" v="10" actId="13926"/>
        <pc:sldMkLst>
          <pc:docMk/>
          <pc:sldMk cId="2988168800" sldId="354"/>
        </pc:sldMkLst>
        <pc:spChg chg="mod">
          <ac:chgData name="Vargas López, Alba" userId="d900469a-cbd5-46af-a451-c4a5eeb1278c" providerId="ADAL" clId="{B0C38C1C-F993-4FB3-8B3A-31ACDCB1761D}" dt="2024-10-15T09:00:34.830" v="10" actId="13926"/>
          <ac:spMkLst>
            <pc:docMk/>
            <pc:sldMk cId="2988168800" sldId="354"/>
            <ac:spMk id="9" creationId="{DB96E0CF-E864-4957-9685-71BA992378D1}"/>
          </ac:spMkLst>
        </pc:spChg>
      </pc:sldChg>
      <pc:sldChg chg="modSp add mod">
        <pc:chgData name="Vargas López, Alba" userId="d900469a-cbd5-46af-a451-c4a5eeb1278c" providerId="ADAL" clId="{B0C38C1C-F993-4FB3-8B3A-31ACDCB1761D}" dt="2024-10-15T09:00:59.233" v="11"/>
        <pc:sldMkLst>
          <pc:docMk/>
          <pc:sldMk cId="2559282138" sldId="355"/>
        </pc:sldMkLst>
        <pc:spChg chg="mod">
          <ac:chgData name="Vargas López, Alba" userId="d900469a-cbd5-46af-a451-c4a5eeb1278c" providerId="ADAL" clId="{B0C38C1C-F993-4FB3-8B3A-31ACDCB1761D}" dt="2024-10-15T09:00:59.233" v="11"/>
          <ac:spMkLst>
            <pc:docMk/>
            <pc:sldMk cId="2559282138" sldId="355"/>
            <ac:spMk id="3" creationId="{4DF998F9-23C9-6574-30C8-0708AA174C9B}"/>
          </ac:spMkLst>
        </pc:spChg>
      </pc:sldChg>
      <pc:sldChg chg="modSp add mod">
        <pc:chgData name="Vargas López, Alba" userId="d900469a-cbd5-46af-a451-c4a5eeb1278c" providerId="ADAL" clId="{B0C38C1C-F993-4FB3-8B3A-31ACDCB1761D}" dt="2024-10-15T09:02:24.563" v="13"/>
        <pc:sldMkLst>
          <pc:docMk/>
          <pc:sldMk cId="3874190075" sldId="356"/>
        </pc:sldMkLst>
        <pc:spChg chg="mod">
          <ac:chgData name="Vargas López, Alba" userId="d900469a-cbd5-46af-a451-c4a5eeb1278c" providerId="ADAL" clId="{B0C38C1C-F993-4FB3-8B3A-31ACDCB1761D}" dt="2024-10-15T09:02:24.563" v="13"/>
          <ac:spMkLst>
            <pc:docMk/>
            <pc:sldMk cId="3874190075" sldId="356"/>
            <ac:spMk id="9" creationId="{DB96E0CF-E864-4957-9685-71BA992378D1}"/>
          </ac:spMkLst>
        </pc:spChg>
      </pc:sldChg>
      <pc:sldChg chg="modSp add mod">
        <pc:chgData name="Vargas López, Alba" userId="d900469a-cbd5-46af-a451-c4a5eeb1278c" providerId="ADAL" clId="{B0C38C1C-F993-4FB3-8B3A-31ACDCB1761D}" dt="2024-10-15T09:02:44.077" v="15" actId="13926"/>
        <pc:sldMkLst>
          <pc:docMk/>
          <pc:sldMk cId="2998593602" sldId="357"/>
        </pc:sldMkLst>
        <pc:spChg chg="mod">
          <ac:chgData name="Vargas López, Alba" userId="d900469a-cbd5-46af-a451-c4a5eeb1278c" providerId="ADAL" clId="{B0C38C1C-F993-4FB3-8B3A-31ACDCB1761D}" dt="2024-10-15T09:02:44.077" v="15" actId="13926"/>
          <ac:spMkLst>
            <pc:docMk/>
            <pc:sldMk cId="2998593602" sldId="357"/>
            <ac:spMk id="9" creationId="{DB96E0CF-E864-4957-9685-71BA992378D1}"/>
          </ac:spMkLst>
        </pc:spChg>
      </pc:sldChg>
      <pc:sldChg chg="modSp add mod">
        <pc:chgData name="Vargas López, Alba" userId="d900469a-cbd5-46af-a451-c4a5eeb1278c" providerId="ADAL" clId="{B0C38C1C-F993-4FB3-8B3A-31ACDCB1761D}" dt="2024-10-15T09:04:05.297" v="16"/>
        <pc:sldMkLst>
          <pc:docMk/>
          <pc:sldMk cId="2137500749" sldId="358"/>
        </pc:sldMkLst>
        <pc:spChg chg="mod">
          <ac:chgData name="Vargas López, Alba" userId="d900469a-cbd5-46af-a451-c4a5eeb1278c" providerId="ADAL" clId="{B0C38C1C-F993-4FB3-8B3A-31ACDCB1761D}" dt="2024-10-15T09:04:05.297" v="16"/>
          <ac:spMkLst>
            <pc:docMk/>
            <pc:sldMk cId="2137500749" sldId="358"/>
            <ac:spMk id="3" creationId="{4DF998F9-23C9-6574-30C8-0708AA174C9B}"/>
          </ac:spMkLst>
        </pc:spChg>
      </pc:sldChg>
      <pc:sldChg chg="modSp add mod">
        <pc:chgData name="Vargas López, Alba" userId="d900469a-cbd5-46af-a451-c4a5eeb1278c" providerId="ADAL" clId="{B0C38C1C-F993-4FB3-8B3A-31ACDCB1761D}" dt="2024-10-15T09:04:29.688" v="18"/>
        <pc:sldMkLst>
          <pc:docMk/>
          <pc:sldMk cId="600559281" sldId="359"/>
        </pc:sldMkLst>
        <pc:spChg chg="mod">
          <ac:chgData name="Vargas López, Alba" userId="d900469a-cbd5-46af-a451-c4a5eeb1278c" providerId="ADAL" clId="{B0C38C1C-F993-4FB3-8B3A-31ACDCB1761D}" dt="2024-10-15T09:04:29.688" v="18"/>
          <ac:spMkLst>
            <pc:docMk/>
            <pc:sldMk cId="600559281" sldId="359"/>
            <ac:spMk id="9" creationId="{DB96E0CF-E864-4957-9685-71BA992378D1}"/>
          </ac:spMkLst>
        </pc:spChg>
      </pc:sldChg>
      <pc:sldChg chg="modSp add mod">
        <pc:chgData name="Vargas López, Alba" userId="d900469a-cbd5-46af-a451-c4a5eeb1278c" providerId="ADAL" clId="{B0C38C1C-F993-4FB3-8B3A-31ACDCB1761D}" dt="2024-10-15T09:04:48.202" v="20" actId="13926"/>
        <pc:sldMkLst>
          <pc:docMk/>
          <pc:sldMk cId="3501822092" sldId="360"/>
        </pc:sldMkLst>
        <pc:spChg chg="mod">
          <ac:chgData name="Vargas López, Alba" userId="d900469a-cbd5-46af-a451-c4a5eeb1278c" providerId="ADAL" clId="{B0C38C1C-F993-4FB3-8B3A-31ACDCB1761D}" dt="2024-10-15T09:04:48.202" v="20" actId="13926"/>
          <ac:spMkLst>
            <pc:docMk/>
            <pc:sldMk cId="3501822092" sldId="360"/>
            <ac:spMk id="9" creationId="{DB96E0CF-E864-4957-9685-71BA992378D1}"/>
          </ac:spMkLst>
        </pc:spChg>
      </pc:sldChg>
      <pc:sldChg chg="modSp add mod">
        <pc:chgData name="Vargas López, Alba" userId="d900469a-cbd5-46af-a451-c4a5eeb1278c" providerId="ADAL" clId="{B0C38C1C-F993-4FB3-8B3A-31ACDCB1761D}" dt="2024-10-15T09:05:18.319" v="21"/>
        <pc:sldMkLst>
          <pc:docMk/>
          <pc:sldMk cId="1455855205" sldId="361"/>
        </pc:sldMkLst>
        <pc:spChg chg="mod">
          <ac:chgData name="Vargas López, Alba" userId="d900469a-cbd5-46af-a451-c4a5eeb1278c" providerId="ADAL" clId="{B0C38C1C-F993-4FB3-8B3A-31ACDCB1761D}" dt="2024-10-15T09:05:18.319" v="21"/>
          <ac:spMkLst>
            <pc:docMk/>
            <pc:sldMk cId="1455855205" sldId="361"/>
            <ac:spMk id="3" creationId="{4DF998F9-23C9-6574-30C8-0708AA174C9B}"/>
          </ac:spMkLst>
        </pc:spChg>
      </pc:sldChg>
      <pc:sldChg chg="modSp add mod">
        <pc:chgData name="Vargas López, Alba" userId="d900469a-cbd5-46af-a451-c4a5eeb1278c" providerId="ADAL" clId="{B0C38C1C-F993-4FB3-8B3A-31ACDCB1761D}" dt="2024-10-15T09:05:39.863" v="23"/>
        <pc:sldMkLst>
          <pc:docMk/>
          <pc:sldMk cId="2926433465" sldId="362"/>
        </pc:sldMkLst>
        <pc:spChg chg="mod">
          <ac:chgData name="Vargas López, Alba" userId="d900469a-cbd5-46af-a451-c4a5eeb1278c" providerId="ADAL" clId="{B0C38C1C-F993-4FB3-8B3A-31ACDCB1761D}" dt="2024-10-15T09:05:39.863" v="23"/>
          <ac:spMkLst>
            <pc:docMk/>
            <pc:sldMk cId="2926433465" sldId="362"/>
            <ac:spMk id="9" creationId="{DB96E0CF-E864-4957-9685-71BA992378D1}"/>
          </ac:spMkLst>
        </pc:spChg>
      </pc:sldChg>
      <pc:sldChg chg="modSp add mod">
        <pc:chgData name="Vargas López, Alba" userId="d900469a-cbd5-46af-a451-c4a5eeb1278c" providerId="ADAL" clId="{B0C38C1C-F993-4FB3-8B3A-31ACDCB1761D}" dt="2024-10-15T09:06:29.247" v="25" actId="13926"/>
        <pc:sldMkLst>
          <pc:docMk/>
          <pc:sldMk cId="686842554" sldId="363"/>
        </pc:sldMkLst>
        <pc:spChg chg="mod">
          <ac:chgData name="Vargas López, Alba" userId="d900469a-cbd5-46af-a451-c4a5eeb1278c" providerId="ADAL" clId="{B0C38C1C-F993-4FB3-8B3A-31ACDCB1761D}" dt="2024-10-15T09:06:29.247" v="25" actId="13926"/>
          <ac:spMkLst>
            <pc:docMk/>
            <pc:sldMk cId="686842554" sldId="363"/>
            <ac:spMk id="9" creationId="{DB96E0CF-E864-4957-9685-71BA992378D1}"/>
          </ac:spMkLst>
        </pc:spChg>
      </pc:sldChg>
      <pc:sldChg chg="modSp add mod">
        <pc:chgData name="Vargas López, Alba" userId="d900469a-cbd5-46af-a451-c4a5eeb1278c" providerId="ADAL" clId="{B0C38C1C-F993-4FB3-8B3A-31ACDCB1761D}" dt="2024-10-15T09:07:07.420" v="26"/>
        <pc:sldMkLst>
          <pc:docMk/>
          <pc:sldMk cId="811134941" sldId="364"/>
        </pc:sldMkLst>
        <pc:spChg chg="mod">
          <ac:chgData name="Vargas López, Alba" userId="d900469a-cbd5-46af-a451-c4a5eeb1278c" providerId="ADAL" clId="{B0C38C1C-F993-4FB3-8B3A-31ACDCB1761D}" dt="2024-10-15T09:07:07.420" v="26"/>
          <ac:spMkLst>
            <pc:docMk/>
            <pc:sldMk cId="811134941" sldId="364"/>
            <ac:spMk id="3" creationId="{4DF998F9-23C9-6574-30C8-0708AA174C9B}"/>
          </ac:spMkLst>
        </pc:spChg>
      </pc:sldChg>
      <pc:sldChg chg="modSp add mod">
        <pc:chgData name="Vargas López, Alba" userId="d900469a-cbd5-46af-a451-c4a5eeb1278c" providerId="ADAL" clId="{B0C38C1C-F993-4FB3-8B3A-31ACDCB1761D}" dt="2024-10-15T09:07:41.697" v="28"/>
        <pc:sldMkLst>
          <pc:docMk/>
          <pc:sldMk cId="514839814" sldId="365"/>
        </pc:sldMkLst>
        <pc:spChg chg="mod">
          <ac:chgData name="Vargas López, Alba" userId="d900469a-cbd5-46af-a451-c4a5eeb1278c" providerId="ADAL" clId="{B0C38C1C-F993-4FB3-8B3A-31ACDCB1761D}" dt="2024-10-15T09:07:41.697" v="28"/>
          <ac:spMkLst>
            <pc:docMk/>
            <pc:sldMk cId="514839814" sldId="365"/>
            <ac:spMk id="9" creationId="{DB96E0CF-E864-4957-9685-71BA992378D1}"/>
          </ac:spMkLst>
        </pc:spChg>
      </pc:sldChg>
      <pc:sldChg chg="modSp add mod">
        <pc:chgData name="Vargas López, Alba" userId="d900469a-cbd5-46af-a451-c4a5eeb1278c" providerId="ADAL" clId="{B0C38C1C-F993-4FB3-8B3A-31ACDCB1761D}" dt="2024-10-15T09:09:37.894" v="31" actId="13926"/>
        <pc:sldMkLst>
          <pc:docMk/>
          <pc:sldMk cId="2430429006" sldId="366"/>
        </pc:sldMkLst>
        <pc:spChg chg="mod">
          <ac:chgData name="Vargas López, Alba" userId="d900469a-cbd5-46af-a451-c4a5eeb1278c" providerId="ADAL" clId="{B0C38C1C-F993-4FB3-8B3A-31ACDCB1761D}" dt="2024-10-15T09:09:37.894" v="31" actId="13926"/>
          <ac:spMkLst>
            <pc:docMk/>
            <pc:sldMk cId="2430429006" sldId="366"/>
            <ac:spMk id="9" creationId="{DB96E0CF-E864-4957-9685-71BA992378D1}"/>
          </ac:spMkLst>
        </pc:spChg>
      </pc:sldChg>
      <pc:sldChg chg="modSp add mod">
        <pc:chgData name="Vargas López, Alba" userId="d900469a-cbd5-46af-a451-c4a5eeb1278c" providerId="ADAL" clId="{B0C38C1C-F993-4FB3-8B3A-31ACDCB1761D}" dt="2024-10-15T09:09:30" v="30"/>
        <pc:sldMkLst>
          <pc:docMk/>
          <pc:sldMk cId="2921198825" sldId="367"/>
        </pc:sldMkLst>
        <pc:spChg chg="mod">
          <ac:chgData name="Vargas López, Alba" userId="d900469a-cbd5-46af-a451-c4a5eeb1278c" providerId="ADAL" clId="{B0C38C1C-F993-4FB3-8B3A-31ACDCB1761D}" dt="2024-10-15T09:09:30" v="30"/>
          <ac:spMkLst>
            <pc:docMk/>
            <pc:sldMk cId="2921198825" sldId="367"/>
            <ac:spMk id="3" creationId="{4DF998F9-23C9-6574-30C8-0708AA174C9B}"/>
          </ac:spMkLst>
        </pc:spChg>
      </pc:sldChg>
      <pc:sldChg chg="modSp add mod">
        <pc:chgData name="Vargas López, Alba" userId="d900469a-cbd5-46af-a451-c4a5eeb1278c" providerId="ADAL" clId="{B0C38C1C-F993-4FB3-8B3A-31ACDCB1761D}" dt="2024-10-15T09:12:46.126" v="33"/>
        <pc:sldMkLst>
          <pc:docMk/>
          <pc:sldMk cId="40289795" sldId="368"/>
        </pc:sldMkLst>
        <pc:spChg chg="mod">
          <ac:chgData name="Vargas López, Alba" userId="d900469a-cbd5-46af-a451-c4a5eeb1278c" providerId="ADAL" clId="{B0C38C1C-F993-4FB3-8B3A-31ACDCB1761D}" dt="2024-10-15T09:12:46.126" v="33"/>
          <ac:spMkLst>
            <pc:docMk/>
            <pc:sldMk cId="40289795" sldId="368"/>
            <ac:spMk id="9" creationId="{DB96E0CF-E864-4957-9685-71BA992378D1}"/>
          </ac:spMkLst>
        </pc:spChg>
      </pc:sldChg>
      <pc:sldChg chg="modSp add mod">
        <pc:chgData name="Vargas López, Alba" userId="d900469a-cbd5-46af-a451-c4a5eeb1278c" providerId="ADAL" clId="{B0C38C1C-F993-4FB3-8B3A-31ACDCB1761D}" dt="2024-10-15T09:13:54.556" v="38" actId="13926"/>
        <pc:sldMkLst>
          <pc:docMk/>
          <pc:sldMk cId="4170127428" sldId="369"/>
        </pc:sldMkLst>
        <pc:spChg chg="mod">
          <ac:chgData name="Vargas López, Alba" userId="d900469a-cbd5-46af-a451-c4a5eeb1278c" providerId="ADAL" clId="{B0C38C1C-F993-4FB3-8B3A-31ACDCB1761D}" dt="2024-10-15T09:13:54.556" v="38" actId="13926"/>
          <ac:spMkLst>
            <pc:docMk/>
            <pc:sldMk cId="4170127428" sldId="369"/>
            <ac:spMk id="9" creationId="{DB96E0CF-E864-4957-9685-71BA992378D1}"/>
          </ac:spMkLst>
        </pc:spChg>
      </pc:sldChg>
      <pc:sldChg chg="modSp add mod">
        <pc:chgData name="Vargas López, Alba" userId="d900469a-cbd5-46af-a451-c4a5eeb1278c" providerId="ADAL" clId="{B0C38C1C-F993-4FB3-8B3A-31ACDCB1761D}" dt="2024-10-15T09:13:31.510" v="36"/>
        <pc:sldMkLst>
          <pc:docMk/>
          <pc:sldMk cId="1501172674" sldId="370"/>
        </pc:sldMkLst>
        <pc:spChg chg="mod">
          <ac:chgData name="Vargas López, Alba" userId="d900469a-cbd5-46af-a451-c4a5eeb1278c" providerId="ADAL" clId="{B0C38C1C-F993-4FB3-8B3A-31ACDCB1761D}" dt="2024-10-15T09:13:31.510" v="36"/>
          <ac:spMkLst>
            <pc:docMk/>
            <pc:sldMk cId="1501172674" sldId="370"/>
            <ac:spMk id="3" creationId="{4DF998F9-23C9-6574-30C8-0708AA174C9B}"/>
          </ac:spMkLst>
        </pc:spChg>
      </pc:sldChg>
      <pc:sldChg chg="delSp modSp new mod ord modClrScheme chgLayout">
        <pc:chgData name="Vargas López, Alba" userId="d900469a-cbd5-46af-a451-c4a5eeb1278c" providerId="ADAL" clId="{B0C38C1C-F993-4FB3-8B3A-31ACDCB1761D}" dt="2024-10-15T09:15:06.231" v="78" actId="1076"/>
        <pc:sldMkLst>
          <pc:docMk/>
          <pc:sldMk cId="471133701" sldId="371"/>
        </pc:sldMkLst>
        <pc:spChg chg="mod ord">
          <ac:chgData name="Vargas López, Alba" userId="d900469a-cbd5-46af-a451-c4a5eeb1278c" providerId="ADAL" clId="{B0C38C1C-F993-4FB3-8B3A-31ACDCB1761D}" dt="2024-10-15T09:15:06.231" v="78" actId="1076"/>
          <ac:spMkLst>
            <pc:docMk/>
            <pc:sldMk cId="471133701" sldId="371"/>
            <ac:spMk id="2" creationId="{1C52BC35-E012-1BD8-6B65-29DA71D4488C}"/>
          </ac:spMkLst>
        </pc:spChg>
        <pc:spChg chg="del">
          <ac:chgData name="Vargas López, Alba" userId="d900469a-cbd5-46af-a451-c4a5eeb1278c" providerId="ADAL" clId="{B0C38C1C-F993-4FB3-8B3A-31ACDCB1761D}" dt="2024-10-15T09:14:26.788" v="56" actId="478"/>
          <ac:spMkLst>
            <pc:docMk/>
            <pc:sldMk cId="471133701" sldId="371"/>
            <ac:spMk id="3" creationId="{04DB3C2C-FEE7-9981-32CD-2C53072B222E}"/>
          </ac:spMkLst>
        </pc:spChg>
      </pc:sldChg>
      <pc:sldChg chg="modSp new mod">
        <pc:chgData name="Vargas López, Alba" userId="d900469a-cbd5-46af-a451-c4a5eeb1278c" providerId="ADAL" clId="{B0C38C1C-F993-4FB3-8B3A-31ACDCB1761D}" dt="2024-10-15T10:36:53.823" v="102" actId="1076"/>
        <pc:sldMkLst>
          <pc:docMk/>
          <pc:sldMk cId="1824403607" sldId="372"/>
        </pc:sldMkLst>
        <pc:spChg chg="mod">
          <ac:chgData name="Vargas López, Alba" userId="d900469a-cbd5-46af-a451-c4a5eeb1278c" providerId="ADAL" clId="{B0C38C1C-F993-4FB3-8B3A-31ACDCB1761D}" dt="2024-10-15T10:36:53.823" v="102" actId="1076"/>
          <ac:spMkLst>
            <pc:docMk/>
            <pc:sldMk cId="1824403607" sldId="372"/>
            <ac:spMk id="2" creationId="{E797B575-F75D-1683-EFF3-4716086A487A}"/>
          </ac:spMkLst>
        </pc:spChg>
      </pc:sldChg>
      <pc:sldChg chg="addSp delSp modSp new mod">
        <pc:chgData name="Vargas López, Alba" userId="d900469a-cbd5-46af-a451-c4a5eeb1278c" providerId="ADAL" clId="{B0C38C1C-F993-4FB3-8B3A-31ACDCB1761D}" dt="2024-10-15T10:38:23.907" v="117" actId="9405"/>
        <pc:sldMkLst>
          <pc:docMk/>
          <pc:sldMk cId="4147929521" sldId="373"/>
        </pc:sldMkLst>
        <pc:spChg chg="del">
          <ac:chgData name="Vargas López, Alba" userId="d900469a-cbd5-46af-a451-c4a5eeb1278c" providerId="ADAL" clId="{B0C38C1C-F993-4FB3-8B3A-31ACDCB1761D}" dt="2024-10-15T10:37:04.809" v="104" actId="478"/>
          <ac:spMkLst>
            <pc:docMk/>
            <pc:sldMk cId="4147929521" sldId="373"/>
            <ac:spMk id="2" creationId="{C5AA6F51-DE8E-3725-876D-07A37247C2C4}"/>
          </ac:spMkLst>
        </pc:spChg>
        <pc:grpChg chg="mod">
          <ac:chgData name="Vargas López, Alba" userId="d900469a-cbd5-46af-a451-c4a5eeb1278c" providerId="ADAL" clId="{B0C38C1C-F993-4FB3-8B3A-31ACDCB1761D}" dt="2024-10-15T10:38:15.220" v="115"/>
          <ac:grpSpMkLst>
            <pc:docMk/>
            <pc:sldMk cId="4147929521" sldId="373"/>
            <ac:grpSpMk id="11" creationId="{C2A7FF8E-DDB0-8648-6189-29F8455EB3C8}"/>
          </ac:grpSpMkLst>
        </pc:grpChg>
        <pc:picChg chg="add">
          <ac:chgData name="Vargas López, Alba" userId="d900469a-cbd5-46af-a451-c4a5eeb1278c" providerId="ADAL" clId="{B0C38C1C-F993-4FB3-8B3A-31ACDCB1761D}" dt="2024-10-15T10:37:19.638" v="105" actId="22"/>
          <ac:picMkLst>
            <pc:docMk/>
            <pc:sldMk cId="4147929521" sldId="373"/>
            <ac:picMk id="4" creationId="{EA022364-76AC-746A-2946-D260EF186767}"/>
          </ac:picMkLst>
        </pc:picChg>
        <pc:inkChg chg="add del">
          <ac:chgData name="Vargas López, Alba" userId="d900469a-cbd5-46af-a451-c4a5eeb1278c" providerId="ADAL" clId="{B0C38C1C-F993-4FB3-8B3A-31ACDCB1761D}" dt="2024-10-15T10:38:20.159" v="116"/>
          <ac:inkMkLst>
            <pc:docMk/>
            <pc:sldMk cId="4147929521" sldId="373"/>
            <ac:inkMk id="5" creationId="{DBB61165-04B4-12FC-CE58-89E8CA12526B}"/>
          </ac:inkMkLst>
        </pc:inkChg>
        <pc:inkChg chg="add del">
          <ac:chgData name="Vargas López, Alba" userId="d900469a-cbd5-46af-a451-c4a5eeb1278c" providerId="ADAL" clId="{B0C38C1C-F993-4FB3-8B3A-31ACDCB1761D}" dt="2024-10-15T10:38:04.783" v="111"/>
          <ac:inkMkLst>
            <pc:docMk/>
            <pc:sldMk cId="4147929521" sldId="373"/>
            <ac:inkMk id="6" creationId="{5E4BF0E6-292C-DA68-8613-A3187B74752F}"/>
          </ac:inkMkLst>
        </pc:inkChg>
        <pc:inkChg chg="add del">
          <ac:chgData name="Vargas López, Alba" userId="d900469a-cbd5-46af-a451-c4a5eeb1278c" providerId="ADAL" clId="{B0C38C1C-F993-4FB3-8B3A-31ACDCB1761D}" dt="2024-10-15T10:38:04.783" v="112"/>
          <ac:inkMkLst>
            <pc:docMk/>
            <pc:sldMk cId="4147929521" sldId="373"/>
            <ac:inkMk id="7" creationId="{2AFE9B59-1099-7DD8-B35B-72AB9EB9987B}"/>
          </ac:inkMkLst>
        </pc:inkChg>
        <pc:inkChg chg="add del">
          <ac:chgData name="Vargas López, Alba" userId="d900469a-cbd5-46af-a451-c4a5eeb1278c" providerId="ADAL" clId="{B0C38C1C-F993-4FB3-8B3A-31ACDCB1761D}" dt="2024-10-15T10:38:04.783" v="110"/>
          <ac:inkMkLst>
            <pc:docMk/>
            <pc:sldMk cId="4147929521" sldId="373"/>
            <ac:inkMk id="8" creationId="{BC7C0A80-0045-8034-A324-B40AA0A29730}"/>
          </ac:inkMkLst>
        </pc:inkChg>
        <pc:inkChg chg="add mod">
          <ac:chgData name="Vargas López, Alba" userId="d900469a-cbd5-46af-a451-c4a5eeb1278c" providerId="ADAL" clId="{B0C38C1C-F993-4FB3-8B3A-31ACDCB1761D}" dt="2024-10-15T10:38:15.220" v="115"/>
          <ac:inkMkLst>
            <pc:docMk/>
            <pc:sldMk cId="4147929521" sldId="373"/>
            <ac:inkMk id="9" creationId="{CC490B5F-A87A-D4A9-D567-E35977E82A6B}"/>
          </ac:inkMkLst>
        </pc:inkChg>
        <pc:inkChg chg="add mod">
          <ac:chgData name="Vargas López, Alba" userId="d900469a-cbd5-46af-a451-c4a5eeb1278c" providerId="ADAL" clId="{B0C38C1C-F993-4FB3-8B3A-31ACDCB1761D}" dt="2024-10-15T10:38:15.220" v="115"/>
          <ac:inkMkLst>
            <pc:docMk/>
            <pc:sldMk cId="4147929521" sldId="373"/>
            <ac:inkMk id="10" creationId="{7315A525-AE34-4E4D-3F10-1CAD2B4CB79F}"/>
          </ac:inkMkLst>
        </pc:inkChg>
        <pc:inkChg chg="add">
          <ac:chgData name="Vargas López, Alba" userId="d900469a-cbd5-46af-a451-c4a5eeb1278c" providerId="ADAL" clId="{B0C38C1C-F993-4FB3-8B3A-31ACDCB1761D}" dt="2024-10-15T10:38:23.907" v="117" actId="9405"/>
          <ac:inkMkLst>
            <pc:docMk/>
            <pc:sldMk cId="4147929521" sldId="373"/>
            <ac:inkMk id="12" creationId="{DA09D4C7-DE4E-0E13-4256-13C986155D68}"/>
          </ac:inkMkLst>
        </pc:inkChg>
      </pc:sldChg>
      <pc:sldChg chg="addSp delSp new mod">
        <pc:chgData name="Vargas López, Alba" userId="d900469a-cbd5-46af-a451-c4a5eeb1278c" providerId="ADAL" clId="{B0C38C1C-F993-4FB3-8B3A-31ACDCB1761D}" dt="2024-10-15T10:41:41.460" v="122" actId="9405"/>
        <pc:sldMkLst>
          <pc:docMk/>
          <pc:sldMk cId="3069975650" sldId="374"/>
        </pc:sldMkLst>
        <pc:spChg chg="del">
          <ac:chgData name="Vargas López, Alba" userId="d900469a-cbd5-46af-a451-c4a5eeb1278c" providerId="ADAL" clId="{B0C38C1C-F993-4FB3-8B3A-31ACDCB1761D}" dt="2024-10-15T10:41:19.941" v="119" actId="478"/>
          <ac:spMkLst>
            <pc:docMk/>
            <pc:sldMk cId="3069975650" sldId="374"/>
            <ac:spMk id="2" creationId="{02793BB4-AE80-93CF-DF53-D26040F95872}"/>
          </ac:spMkLst>
        </pc:spChg>
        <pc:picChg chg="add">
          <ac:chgData name="Vargas López, Alba" userId="d900469a-cbd5-46af-a451-c4a5eeb1278c" providerId="ADAL" clId="{B0C38C1C-F993-4FB3-8B3A-31ACDCB1761D}" dt="2024-10-15T10:41:20.687" v="120" actId="22"/>
          <ac:picMkLst>
            <pc:docMk/>
            <pc:sldMk cId="3069975650" sldId="374"/>
            <ac:picMk id="4" creationId="{6C6CF142-2F09-DC13-A3BD-CA11E0052491}"/>
          </ac:picMkLst>
        </pc:picChg>
        <pc:inkChg chg="add">
          <ac:chgData name="Vargas López, Alba" userId="d900469a-cbd5-46af-a451-c4a5eeb1278c" providerId="ADAL" clId="{B0C38C1C-F993-4FB3-8B3A-31ACDCB1761D}" dt="2024-10-15T10:41:36.174" v="121" actId="9405"/>
          <ac:inkMkLst>
            <pc:docMk/>
            <pc:sldMk cId="3069975650" sldId="374"/>
            <ac:inkMk id="5" creationId="{6C29776D-8B58-CFA2-B40C-BED66C69D7CF}"/>
          </ac:inkMkLst>
        </pc:inkChg>
        <pc:inkChg chg="add">
          <ac:chgData name="Vargas López, Alba" userId="d900469a-cbd5-46af-a451-c4a5eeb1278c" providerId="ADAL" clId="{B0C38C1C-F993-4FB3-8B3A-31ACDCB1761D}" dt="2024-10-15T10:41:41.460" v="122" actId="9405"/>
          <ac:inkMkLst>
            <pc:docMk/>
            <pc:sldMk cId="3069975650" sldId="374"/>
            <ac:inkMk id="6" creationId="{009644FB-7EA9-7DA7-E872-2CD21319FED1}"/>
          </ac:inkMkLst>
        </pc:inkChg>
      </pc:sldChg>
      <pc:sldChg chg="addSp new mod">
        <pc:chgData name="Vargas López, Alba" userId="d900469a-cbd5-46af-a451-c4a5eeb1278c" providerId="ADAL" clId="{B0C38C1C-F993-4FB3-8B3A-31ACDCB1761D}" dt="2024-10-15T11:10:09.578" v="127" actId="9405"/>
        <pc:sldMkLst>
          <pc:docMk/>
          <pc:sldMk cId="189371522" sldId="375"/>
        </pc:sldMkLst>
        <pc:picChg chg="add">
          <ac:chgData name="Vargas López, Alba" userId="d900469a-cbd5-46af-a451-c4a5eeb1278c" providerId="ADAL" clId="{B0C38C1C-F993-4FB3-8B3A-31ACDCB1761D}" dt="2024-10-15T11:09:58.383" v="126" actId="22"/>
          <ac:picMkLst>
            <pc:docMk/>
            <pc:sldMk cId="189371522" sldId="375"/>
            <ac:picMk id="3" creationId="{BF9B1B4C-D52C-2EF6-88CE-88B58B01817B}"/>
          </ac:picMkLst>
        </pc:picChg>
        <pc:inkChg chg="add">
          <ac:chgData name="Vargas López, Alba" userId="d900469a-cbd5-46af-a451-c4a5eeb1278c" providerId="ADAL" clId="{B0C38C1C-F993-4FB3-8B3A-31ACDCB1761D}" dt="2024-10-15T11:10:09.578" v="127" actId="9405"/>
          <ac:inkMkLst>
            <pc:docMk/>
            <pc:sldMk cId="189371522" sldId="375"/>
            <ac:inkMk id="4" creationId="{6A1F1479-03DA-8655-0A06-41F7DE48AB5F}"/>
          </ac:inkMkLst>
        </pc:inkChg>
      </pc:sldChg>
      <pc:sldChg chg="modSp add mod">
        <pc:chgData name="Vargas López, Alba" userId="d900469a-cbd5-46af-a451-c4a5eeb1278c" providerId="ADAL" clId="{B0C38C1C-F993-4FB3-8B3A-31ACDCB1761D}" dt="2024-10-21T07:20:49.222" v="153" actId="1076"/>
        <pc:sldMkLst>
          <pc:docMk/>
          <pc:sldMk cId="1599434531" sldId="376"/>
        </pc:sldMkLst>
        <pc:spChg chg="mod">
          <ac:chgData name="Vargas López, Alba" userId="d900469a-cbd5-46af-a451-c4a5eeb1278c" providerId="ADAL" clId="{B0C38C1C-F993-4FB3-8B3A-31ACDCB1761D}" dt="2024-10-21T07:20:49.222" v="153" actId="1076"/>
          <ac:spMkLst>
            <pc:docMk/>
            <pc:sldMk cId="1599434531" sldId="376"/>
            <ac:spMk id="2" creationId="{E797B575-F75D-1683-EFF3-4716086A487A}"/>
          </ac:spMkLst>
        </pc:spChg>
      </pc:sldChg>
      <pc:sldChg chg="addSp new mod">
        <pc:chgData name="Vargas López, Alba" userId="d900469a-cbd5-46af-a451-c4a5eeb1278c" providerId="ADAL" clId="{B0C38C1C-F993-4FB3-8B3A-31ACDCB1761D}" dt="2024-10-21T07:21:03.323" v="157" actId="22"/>
        <pc:sldMkLst>
          <pc:docMk/>
          <pc:sldMk cId="3797154279" sldId="377"/>
        </pc:sldMkLst>
        <pc:picChg chg="add">
          <ac:chgData name="Vargas López, Alba" userId="d900469a-cbd5-46af-a451-c4a5eeb1278c" providerId="ADAL" clId="{B0C38C1C-F993-4FB3-8B3A-31ACDCB1761D}" dt="2024-10-21T07:21:03.323" v="157" actId="22"/>
          <ac:picMkLst>
            <pc:docMk/>
            <pc:sldMk cId="3797154279" sldId="377"/>
            <ac:picMk id="3" creationId="{BD77C5BE-C1E8-9FEF-11A8-86C8737581DA}"/>
          </ac:picMkLst>
        </pc:picChg>
      </pc:sldChg>
      <pc:sldChg chg="addSp delSp add mod">
        <pc:chgData name="Vargas López, Alba" userId="d900469a-cbd5-46af-a451-c4a5eeb1278c" providerId="ADAL" clId="{B0C38C1C-F993-4FB3-8B3A-31ACDCB1761D}" dt="2024-10-21T07:26:04.587" v="167" actId="9405"/>
        <pc:sldMkLst>
          <pc:docMk/>
          <pc:sldMk cId="3023986702" sldId="378"/>
        </pc:sldMkLst>
        <pc:inkChg chg="add del">
          <ac:chgData name="Vargas López, Alba" userId="d900469a-cbd5-46af-a451-c4a5eeb1278c" providerId="ADAL" clId="{B0C38C1C-F993-4FB3-8B3A-31ACDCB1761D}" dt="2024-10-21T07:26:01.275" v="166"/>
          <ac:inkMkLst>
            <pc:docMk/>
            <pc:sldMk cId="3023986702" sldId="378"/>
            <ac:inkMk id="2" creationId="{7AF57651-2778-BFDF-ACC1-BC1063DE29FD}"/>
          </ac:inkMkLst>
        </pc:inkChg>
        <pc:inkChg chg="add">
          <ac:chgData name="Vargas López, Alba" userId="d900469a-cbd5-46af-a451-c4a5eeb1278c" providerId="ADAL" clId="{B0C38C1C-F993-4FB3-8B3A-31ACDCB1761D}" dt="2024-10-21T07:26:04.587" v="167" actId="9405"/>
          <ac:inkMkLst>
            <pc:docMk/>
            <pc:sldMk cId="3023986702" sldId="378"/>
            <ac:inkMk id="4" creationId="{D3553D04-D0E6-6A7D-1F40-36ECEC77EFA6}"/>
          </ac:inkMkLst>
        </pc:inkChg>
      </pc:sldChg>
      <pc:sldChg chg="add del">
        <pc:chgData name="Vargas López, Alba" userId="d900469a-cbd5-46af-a451-c4a5eeb1278c" providerId="ADAL" clId="{B0C38C1C-F993-4FB3-8B3A-31ACDCB1761D}" dt="2024-10-21T07:20:59.454" v="156"/>
        <pc:sldMkLst>
          <pc:docMk/>
          <pc:sldMk cId="3528698387" sldId="378"/>
        </pc:sldMkLst>
      </pc:sldChg>
      <pc:sldChg chg="addSp new mod">
        <pc:chgData name="Vargas López, Alba" userId="d900469a-cbd5-46af-a451-c4a5eeb1278c" providerId="ADAL" clId="{B0C38C1C-F993-4FB3-8B3A-31ACDCB1761D}" dt="2024-10-21T07:24:15.105" v="161" actId="22"/>
        <pc:sldMkLst>
          <pc:docMk/>
          <pc:sldMk cId="3431505064" sldId="379"/>
        </pc:sldMkLst>
        <pc:picChg chg="add">
          <ac:chgData name="Vargas López, Alba" userId="d900469a-cbd5-46af-a451-c4a5eeb1278c" providerId="ADAL" clId="{B0C38C1C-F993-4FB3-8B3A-31ACDCB1761D}" dt="2024-10-21T07:24:15.105" v="161" actId="22"/>
          <ac:picMkLst>
            <pc:docMk/>
            <pc:sldMk cId="3431505064" sldId="379"/>
            <ac:picMk id="3" creationId="{55264874-C651-F85D-7290-1517279F275E}"/>
          </ac:picMkLst>
        </pc:picChg>
      </pc:sldChg>
      <pc:sldChg chg="addSp delSp add mod">
        <pc:chgData name="Vargas López, Alba" userId="d900469a-cbd5-46af-a451-c4a5eeb1278c" providerId="ADAL" clId="{B0C38C1C-F993-4FB3-8B3A-31ACDCB1761D}" dt="2024-10-21T07:25:55.555" v="165" actId="9405"/>
        <pc:sldMkLst>
          <pc:docMk/>
          <pc:sldMk cId="862954731" sldId="380"/>
        </pc:sldMkLst>
        <pc:inkChg chg="add del">
          <ac:chgData name="Vargas López, Alba" userId="d900469a-cbd5-46af-a451-c4a5eeb1278c" providerId="ADAL" clId="{B0C38C1C-F993-4FB3-8B3A-31ACDCB1761D}" dt="2024-10-21T07:25:51.849" v="164"/>
          <ac:inkMkLst>
            <pc:docMk/>
            <pc:sldMk cId="862954731" sldId="380"/>
            <ac:inkMk id="2" creationId="{36030872-A9DD-07D2-46A0-8E4E538CDEDF}"/>
          </ac:inkMkLst>
        </pc:inkChg>
        <pc:inkChg chg="add">
          <ac:chgData name="Vargas López, Alba" userId="d900469a-cbd5-46af-a451-c4a5eeb1278c" providerId="ADAL" clId="{B0C38C1C-F993-4FB3-8B3A-31ACDCB1761D}" dt="2024-10-21T07:25:55.555" v="165" actId="9405"/>
          <ac:inkMkLst>
            <pc:docMk/>
            <pc:sldMk cId="862954731" sldId="380"/>
            <ac:inkMk id="4" creationId="{BC7F2A99-7E87-987C-5098-229219168AC5}"/>
          </ac:inkMkLst>
        </pc:inkChg>
      </pc:sldChg>
      <pc:sldChg chg="addSp modSp new mod">
        <pc:chgData name="Vargas López, Alba" userId="d900469a-cbd5-46af-a451-c4a5eeb1278c" providerId="ADAL" clId="{B0C38C1C-F993-4FB3-8B3A-31ACDCB1761D}" dt="2024-10-21T07:26:58.839" v="171" actId="1076"/>
        <pc:sldMkLst>
          <pc:docMk/>
          <pc:sldMk cId="1429110045" sldId="381"/>
        </pc:sldMkLst>
        <pc:picChg chg="add mod">
          <ac:chgData name="Vargas López, Alba" userId="d900469a-cbd5-46af-a451-c4a5eeb1278c" providerId="ADAL" clId="{B0C38C1C-F993-4FB3-8B3A-31ACDCB1761D}" dt="2024-10-21T07:26:58.839" v="171" actId="1076"/>
          <ac:picMkLst>
            <pc:docMk/>
            <pc:sldMk cId="1429110045" sldId="381"/>
            <ac:picMk id="3" creationId="{0015BED3-E09D-A1C1-B795-02292C5410F9}"/>
          </ac:picMkLst>
        </pc:picChg>
      </pc:sldChg>
      <pc:sldChg chg="addSp add mod">
        <pc:chgData name="Vargas López, Alba" userId="d900469a-cbd5-46af-a451-c4a5eeb1278c" providerId="ADAL" clId="{B0C38C1C-F993-4FB3-8B3A-31ACDCB1761D}" dt="2024-10-21T07:27:12.700" v="173" actId="9405"/>
        <pc:sldMkLst>
          <pc:docMk/>
          <pc:sldMk cId="1701986129" sldId="382"/>
        </pc:sldMkLst>
        <pc:inkChg chg="add">
          <ac:chgData name="Vargas López, Alba" userId="d900469a-cbd5-46af-a451-c4a5eeb1278c" providerId="ADAL" clId="{B0C38C1C-F993-4FB3-8B3A-31ACDCB1761D}" dt="2024-10-21T07:27:12.700" v="173" actId="9405"/>
          <ac:inkMkLst>
            <pc:docMk/>
            <pc:sldMk cId="1701986129" sldId="382"/>
            <ac:inkMk id="2" creationId="{A49BD123-BD28-5528-390F-646BB1FCC8B5}"/>
          </ac:inkMkLst>
        </pc:inkChg>
      </pc:sldChg>
      <pc:sldChg chg="addSp new mod">
        <pc:chgData name="Vargas López, Alba" userId="d900469a-cbd5-46af-a451-c4a5eeb1278c" providerId="ADAL" clId="{B0C38C1C-F993-4FB3-8B3A-31ACDCB1761D}" dt="2024-10-21T07:27:46.435" v="175" actId="22"/>
        <pc:sldMkLst>
          <pc:docMk/>
          <pc:sldMk cId="3901095249" sldId="383"/>
        </pc:sldMkLst>
        <pc:picChg chg="add">
          <ac:chgData name="Vargas López, Alba" userId="d900469a-cbd5-46af-a451-c4a5eeb1278c" providerId="ADAL" clId="{B0C38C1C-F993-4FB3-8B3A-31ACDCB1761D}" dt="2024-10-21T07:27:46.435" v="175" actId="22"/>
          <ac:picMkLst>
            <pc:docMk/>
            <pc:sldMk cId="3901095249" sldId="383"/>
            <ac:picMk id="3" creationId="{3B0A4B19-2B0C-CCDB-5B9B-8A062226C12F}"/>
          </ac:picMkLst>
        </pc:picChg>
      </pc:sldChg>
      <pc:sldChg chg="addSp add mod">
        <pc:chgData name="Vargas López, Alba" userId="d900469a-cbd5-46af-a451-c4a5eeb1278c" providerId="ADAL" clId="{B0C38C1C-F993-4FB3-8B3A-31ACDCB1761D}" dt="2024-10-21T07:28:00.036" v="177" actId="9405"/>
        <pc:sldMkLst>
          <pc:docMk/>
          <pc:sldMk cId="948598592" sldId="384"/>
        </pc:sldMkLst>
        <pc:inkChg chg="add">
          <ac:chgData name="Vargas López, Alba" userId="d900469a-cbd5-46af-a451-c4a5eeb1278c" providerId="ADAL" clId="{B0C38C1C-F993-4FB3-8B3A-31ACDCB1761D}" dt="2024-10-21T07:28:00.036" v="177" actId="9405"/>
          <ac:inkMkLst>
            <pc:docMk/>
            <pc:sldMk cId="948598592" sldId="384"/>
            <ac:inkMk id="2" creationId="{0321FF3F-9DBA-E396-3149-D0D461979C28}"/>
          </ac:inkMkLst>
        </pc:inkChg>
      </pc:sldChg>
      <pc:sldChg chg="addSp new mod">
        <pc:chgData name="Vargas López, Alba" userId="d900469a-cbd5-46af-a451-c4a5eeb1278c" providerId="ADAL" clId="{B0C38C1C-F993-4FB3-8B3A-31ACDCB1761D}" dt="2024-10-21T07:28:40.894" v="179" actId="22"/>
        <pc:sldMkLst>
          <pc:docMk/>
          <pc:sldMk cId="2097381984" sldId="385"/>
        </pc:sldMkLst>
        <pc:picChg chg="add">
          <ac:chgData name="Vargas López, Alba" userId="d900469a-cbd5-46af-a451-c4a5eeb1278c" providerId="ADAL" clId="{B0C38C1C-F993-4FB3-8B3A-31ACDCB1761D}" dt="2024-10-21T07:28:40.894" v="179" actId="22"/>
          <ac:picMkLst>
            <pc:docMk/>
            <pc:sldMk cId="2097381984" sldId="385"/>
            <ac:picMk id="3" creationId="{2E2A3FF9-CDED-E570-6B83-9E62F097375B}"/>
          </ac:picMkLst>
        </pc:picChg>
      </pc:sldChg>
      <pc:sldChg chg="addSp add mod">
        <pc:chgData name="Vargas López, Alba" userId="d900469a-cbd5-46af-a451-c4a5eeb1278c" providerId="ADAL" clId="{B0C38C1C-F993-4FB3-8B3A-31ACDCB1761D}" dt="2024-10-21T07:29:17.425" v="181" actId="9405"/>
        <pc:sldMkLst>
          <pc:docMk/>
          <pc:sldMk cId="2394569451" sldId="386"/>
        </pc:sldMkLst>
        <pc:inkChg chg="add">
          <ac:chgData name="Vargas López, Alba" userId="d900469a-cbd5-46af-a451-c4a5eeb1278c" providerId="ADAL" clId="{B0C38C1C-F993-4FB3-8B3A-31ACDCB1761D}" dt="2024-10-21T07:29:17.425" v="181" actId="9405"/>
          <ac:inkMkLst>
            <pc:docMk/>
            <pc:sldMk cId="2394569451" sldId="386"/>
            <ac:inkMk id="2" creationId="{64003FCE-D6A1-158F-A4DA-DFC2252D06C2}"/>
          </ac:inkMkLst>
        </pc:inkChg>
      </pc:sldChg>
      <pc:sldChg chg="addSp modSp new mod">
        <pc:chgData name="Vargas López, Alba" userId="d900469a-cbd5-46af-a451-c4a5eeb1278c" providerId="ADAL" clId="{B0C38C1C-F993-4FB3-8B3A-31ACDCB1761D}" dt="2024-10-21T07:30:45.177" v="202" actId="1076"/>
        <pc:sldMkLst>
          <pc:docMk/>
          <pc:sldMk cId="2306444024" sldId="387"/>
        </pc:sldMkLst>
        <pc:spChg chg="add mod">
          <ac:chgData name="Vargas López, Alba" userId="d900469a-cbd5-46af-a451-c4a5eeb1278c" providerId="ADAL" clId="{B0C38C1C-F993-4FB3-8B3A-31ACDCB1761D}" dt="2024-10-21T07:30:45.177" v="202" actId="1076"/>
          <ac:spMkLst>
            <pc:docMk/>
            <pc:sldMk cId="2306444024" sldId="387"/>
            <ac:spMk id="3" creationId="{6482FE96-9C5A-E27F-1B6A-8E2EFF2C3D71}"/>
          </ac:spMkLst>
        </pc:spChg>
      </pc:sldChg>
      <pc:sldChg chg="addSp add mod">
        <pc:chgData name="Vargas López, Alba" userId="d900469a-cbd5-46af-a451-c4a5eeb1278c" providerId="ADAL" clId="{B0C38C1C-F993-4FB3-8B3A-31ACDCB1761D}" dt="2024-10-21T07:31:00.726" v="204" actId="9405"/>
        <pc:sldMkLst>
          <pc:docMk/>
          <pc:sldMk cId="1275333551" sldId="388"/>
        </pc:sldMkLst>
        <pc:inkChg chg="add">
          <ac:chgData name="Vargas López, Alba" userId="d900469a-cbd5-46af-a451-c4a5eeb1278c" providerId="ADAL" clId="{B0C38C1C-F993-4FB3-8B3A-31ACDCB1761D}" dt="2024-10-21T07:31:00.726" v="204" actId="9405"/>
          <ac:inkMkLst>
            <pc:docMk/>
            <pc:sldMk cId="1275333551" sldId="388"/>
            <ac:inkMk id="2" creationId="{BA6D723D-BFCF-3760-D488-91E4E1675ADC}"/>
          </ac:inkMkLst>
        </pc:inkChg>
      </pc:sldChg>
      <pc:sldChg chg="addSp modSp new mod">
        <pc:chgData name="Vargas López, Alba" userId="d900469a-cbd5-46af-a451-c4a5eeb1278c" providerId="ADAL" clId="{B0C38C1C-F993-4FB3-8B3A-31ACDCB1761D}" dt="2024-10-21T07:37:33.659" v="224" actId="1076"/>
        <pc:sldMkLst>
          <pc:docMk/>
          <pc:sldMk cId="2619658372" sldId="389"/>
        </pc:sldMkLst>
        <pc:spChg chg="add mod">
          <ac:chgData name="Vargas López, Alba" userId="d900469a-cbd5-46af-a451-c4a5eeb1278c" providerId="ADAL" clId="{B0C38C1C-F993-4FB3-8B3A-31ACDCB1761D}" dt="2024-10-21T07:37:33.659" v="224" actId="1076"/>
          <ac:spMkLst>
            <pc:docMk/>
            <pc:sldMk cId="2619658372" sldId="389"/>
            <ac:spMk id="3" creationId="{A4EC1125-44A5-4AD8-71AD-5F3577986C4A}"/>
          </ac:spMkLst>
        </pc:spChg>
      </pc:sldChg>
      <pc:sldChg chg="addSp add mod">
        <pc:chgData name="Vargas López, Alba" userId="d900469a-cbd5-46af-a451-c4a5eeb1278c" providerId="ADAL" clId="{B0C38C1C-F993-4FB3-8B3A-31ACDCB1761D}" dt="2024-10-21T12:01:28.137" v="229" actId="9405"/>
        <pc:sldMkLst>
          <pc:docMk/>
          <pc:sldMk cId="4024215507" sldId="390"/>
        </pc:sldMkLst>
        <pc:inkChg chg="add">
          <ac:chgData name="Vargas López, Alba" userId="d900469a-cbd5-46af-a451-c4a5eeb1278c" providerId="ADAL" clId="{B0C38C1C-F993-4FB3-8B3A-31ACDCB1761D}" dt="2024-10-21T12:01:27.043" v="228" actId="9405"/>
          <ac:inkMkLst>
            <pc:docMk/>
            <pc:sldMk cId="4024215507" sldId="390"/>
            <ac:inkMk id="2" creationId="{9C923139-5131-842F-3B0F-BDE420BD7D56}"/>
          </ac:inkMkLst>
        </pc:inkChg>
        <pc:inkChg chg="add">
          <ac:chgData name="Vargas López, Alba" userId="d900469a-cbd5-46af-a451-c4a5eeb1278c" providerId="ADAL" clId="{B0C38C1C-F993-4FB3-8B3A-31ACDCB1761D}" dt="2024-10-21T12:01:28.137" v="229" actId="9405"/>
          <ac:inkMkLst>
            <pc:docMk/>
            <pc:sldMk cId="4024215507" sldId="390"/>
            <ac:inkMk id="4" creationId="{9272D2A3-95DC-93BD-8968-5699D170989E}"/>
          </ac:inkMkLst>
        </pc:inkChg>
      </pc:sldChg>
      <pc:sldChg chg="add del">
        <pc:chgData name="Vargas López, Alba" userId="d900469a-cbd5-46af-a451-c4a5eeb1278c" providerId="ADAL" clId="{B0C38C1C-F993-4FB3-8B3A-31ACDCB1761D}" dt="2024-10-21T12:01:15.947" v="227" actId="47"/>
        <pc:sldMkLst>
          <pc:docMk/>
          <pc:sldMk cId="813393342" sldId="391"/>
        </pc:sldMkLst>
      </pc:sldChg>
      <pc:sldChg chg="addSp modSp new mod">
        <pc:chgData name="Vargas López, Alba" userId="d900469a-cbd5-46af-a451-c4a5eeb1278c" providerId="ADAL" clId="{B0C38C1C-F993-4FB3-8B3A-31ACDCB1761D}" dt="2024-10-21T12:02:30.013" v="242" actId="1076"/>
        <pc:sldMkLst>
          <pc:docMk/>
          <pc:sldMk cId="1985702073" sldId="391"/>
        </pc:sldMkLst>
        <pc:spChg chg="add mod">
          <ac:chgData name="Vargas López, Alba" userId="d900469a-cbd5-46af-a451-c4a5eeb1278c" providerId="ADAL" clId="{B0C38C1C-F993-4FB3-8B3A-31ACDCB1761D}" dt="2024-10-21T12:02:30.013" v="242" actId="1076"/>
          <ac:spMkLst>
            <pc:docMk/>
            <pc:sldMk cId="1985702073" sldId="391"/>
            <ac:spMk id="3" creationId="{2EE71E7B-93CC-E289-D9C7-1FAFC5E5CBF3}"/>
          </ac:spMkLst>
        </pc:spChg>
      </pc:sldChg>
      <pc:sldChg chg="addSp delSp add mod">
        <pc:chgData name="Vargas López, Alba" userId="d900469a-cbd5-46af-a451-c4a5eeb1278c" providerId="ADAL" clId="{B0C38C1C-F993-4FB3-8B3A-31ACDCB1761D}" dt="2024-10-21T12:03:46.453" v="246" actId="9405"/>
        <pc:sldMkLst>
          <pc:docMk/>
          <pc:sldMk cId="2755583760" sldId="392"/>
        </pc:sldMkLst>
        <pc:inkChg chg="add del">
          <ac:chgData name="Vargas López, Alba" userId="d900469a-cbd5-46af-a451-c4a5eeb1278c" providerId="ADAL" clId="{B0C38C1C-F993-4FB3-8B3A-31ACDCB1761D}" dt="2024-10-21T12:03:42.428" v="245"/>
          <ac:inkMkLst>
            <pc:docMk/>
            <pc:sldMk cId="2755583760" sldId="392"/>
            <ac:inkMk id="2" creationId="{B2DCE35F-E316-D78E-76B2-34EF5A21156B}"/>
          </ac:inkMkLst>
        </pc:inkChg>
        <pc:inkChg chg="add">
          <ac:chgData name="Vargas López, Alba" userId="d900469a-cbd5-46af-a451-c4a5eeb1278c" providerId="ADAL" clId="{B0C38C1C-F993-4FB3-8B3A-31ACDCB1761D}" dt="2024-10-21T12:03:46.453" v="246" actId="9405"/>
          <ac:inkMkLst>
            <pc:docMk/>
            <pc:sldMk cId="2755583760" sldId="392"/>
            <ac:inkMk id="4" creationId="{DD2FD237-EE5E-D837-B5DF-284B2CD51339}"/>
          </ac:inkMkLst>
        </pc:inkChg>
      </pc:sldChg>
      <pc:sldChg chg="addSp delSp modSp new mod">
        <pc:chgData name="Vargas López, Alba" userId="d900469a-cbd5-46af-a451-c4a5eeb1278c" providerId="ADAL" clId="{B0C38C1C-F993-4FB3-8B3A-31ACDCB1761D}" dt="2024-10-21T12:04:25.715" v="260" actId="1076"/>
        <pc:sldMkLst>
          <pc:docMk/>
          <pc:sldMk cId="4159644688" sldId="393"/>
        </pc:sldMkLst>
        <pc:spChg chg="add del">
          <ac:chgData name="Vargas López, Alba" userId="d900469a-cbd5-46af-a451-c4a5eeb1278c" providerId="ADAL" clId="{B0C38C1C-F993-4FB3-8B3A-31ACDCB1761D}" dt="2024-10-21T12:04:16.967" v="255" actId="22"/>
          <ac:spMkLst>
            <pc:docMk/>
            <pc:sldMk cId="4159644688" sldId="393"/>
            <ac:spMk id="3" creationId="{DBD29D73-3503-6B2A-AFBB-08D45BF5F55A}"/>
          </ac:spMkLst>
        </pc:spChg>
        <pc:spChg chg="add mod">
          <ac:chgData name="Vargas López, Alba" userId="d900469a-cbd5-46af-a451-c4a5eeb1278c" providerId="ADAL" clId="{B0C38C1C-F993-4FB3-8B3A-31ACDCB1761D}" dt="2024-10-21T12:04:25.715" v="260" actId="1076"/>
          <ac:spMkLst>
            <pc:docMk/>
            <pc:sldMk cId="4159644688" sldId="393"/>
            <ac:spMk id="5" creationId="{2F9B97F7-8EAA-81CC-489E-F8008EF612C7}"/>
          </ac:spMkLst>
        </pc:spChg>
      </pc:sldChg>
      <pc:sldChg chg="addSp add mod">
        <pc:chgData name="Vargas López, Alba" userId="d900469a-cbd5-46af-a451-c4a5eeb1278c" providerId="ADAL" clId="{B0C38C1C-F993-4FB3-8B3A-31ACDCB1761D}" dt="2024-10-21T12:05:15.156" v="262" actId="9405"/>
        <pc:sldMkLst>
          <pc:docMk/>
          <pc:sldMk cId="598727031" sldId="394"/>
        </pc:sldMkLst>
        <pc:inkChg chg="add">
          <ac:chgData name="Vargas López, Alba" userId="d900469a-cbd5-46af-a451-c4a5eeb1278c" providerId="ADAL" clId="{B0C38C1C-F993-4FB3-8B3A-31ACDCB1761D}" dt="2024-10-21T12:05:15.156" v="262" actId="9405"/>
          <ac:inkMkLst>
            <pc:docMk/>
            <pc:sldMk cId="598727031" sldId="394"/>
            <ac:inkMk id="2" creationId="{5B14E02A-C322-E7AE-DB52-1031CD0948E1}"/>
          </ac:inkMkLst>
        </pc:inkChg>
      </pc:sldChg>
      <pc:sldChg chg="addSp delSp modSp new mod">
        <pc:chgData name="Vargas López, Alba" userId="d900469a-cbd5-46af-a451-c4a5eeb1278c" providerId="ADAL" clId="{B0C38C1C-F993-4FB3-8B3A-31ACDCB1761D}" dt="2024-10-21T12:06:02.007" v="272" actId="1076"/>
        <pc:sldMkLst>
          <pc:docMk/>
          <pc:sldMk cId="1631624514" sldId="395"/>
        </pc:sldMkLst>
        <pc:spChg chg="add del">
          <ac:chgData name="Vargas López, Alba" userId="d900469a-cbd5-46af-a451-c4a5eeb1278c" providerId="ADAL" clId="{B0C38C1C-F993-4FB3-8B3A-31ACDCB1761D}" dt="2024-10-21T12:05:37.003" v="265" actId="22"/>
          <ac:spMkLst>
            <pc:docMk/>
            <pc:sldMk cId="1631624514" sldId="395"/>
            <ac:spMk id="3" creationId="{07BF8C06-B46E-BB17-85FC-7D328AC5EEAC}"/>
          </ac:spMkLst>
        </pc:spChg>
        <pc:spChg chg="add mod">
          <ac:chgData name="Vargas López, Alba" userId="d900469a-cbd5-46af-a451-c4a5eeb1278c" providerId="ADAL" clId="{B0C38C1C-F993-4FB3-8B3A-31ACDCB1761D}" dt="2024-10-21T12:06:02.007" v="272" actId="1076"/>
          <ac:spMkLst>
            <pc:docMk/>
            <pc:sldMk cId="1631624514" sldId="395"/>
            <ac:spMk id="5" creationId="{932B1950-8713-3B5E-D7D5-533D46FCE91A}"/>
          </ac:spMkLst>
        </pc:spChg>
      </pc:sldChg>
      <pc:sldChg chg="addSp delSp add mod">
        <pc:chgData name="Vargas López, Alba" userId="d900469a-cbd5-46af-a451-c4a5eeb1278c" providerId="ADAL" clId="{B0C38C1C-F993-4FB3-8B3A-31ACDCB1761D}" dt="2024-10-21T12:06:52.670" v="276" actId="9405"/>
        <pc:sldMkLst>
          <pc:docMk/>
          <pc:sldMk cId="1266253970" sldId="396"/>
        </pc:sldMkLst>
        <pc:inkChg chg="add del">
          <ac:chgData name="Vargas López, Alba" userId="d900469a-cbd5-46af-a451-c4a5eeb1278c" providerId="ADAL" clId="{B0C38C1C-F993-4FB3-8B3A-31ACDCB1761D}" dt="2024-10-21T12:06:34.359" v="275"/>
          <ac:inkMkLst>
            <pc:docMk/>
            <pc:sldMk cId="1266253970" sldId="396"/>
            <ac:inkMk id="2" creationId="{96889A0E-F3DD-4C7E-7F71-68A713D32ADF}"/>
          </ac:inkMkLst>
        </pc:inkChg>
        <pc:inkChg chg="add">
          <ac:chgData name="Vargas López, Alba" userId="d900469a-cbd5-46af-a451-c4a5eeb1278c" providerId="ADAL" clId="{B0C38C1C-F993-4FB3-8B3A-31ACDCB1761D}" dt="2024-10-21T12:06:52.670" v="276" actId="9405"/>
          <ac:inkMkLst>
            <pc:docMk/>
            <pc:sldMk cId="1266253970" sldId="396"/>
            <ac:inkMk id="3" creationId="{2CFDAB59-F8AD-A8FC-5D34-255BA34AB962}"/>
          </ac:inkMkLst>
        </pc:inkChg>
      </pc:sldChg>
      <pc:sldChg chg="addSp delSp modSp new mod">
        <pc:chgData name="Vargas López, Alba" userId="d900469a-cbd5-46af-a451-c4a5eeb1278c" providerId="ADAL" clId="{B0C38C1C-F993-4FB3-8B3A-31ACDCB1761D}" dt="2024-10-21T12:07:23.885" v="284" actId="1076"/>
        <pc:sldMkLst>
          <pc:docMk/>
          <pc:sldMk cId="861801271" sldId="397"/>
        </pc:sldMkLst>
        <pc:spChg chg="add del">
          <ac:chgData name="Vargas López, Alba" userId="d900469a-cbd5-46af-a451-c4a5eeb1278c" providerId="ADAL" clId="{B0C38C1C-F993-4FB3-8B3A-31ACDCB1761D}" dt="2024-10-21T12:07:13.753" v="279" actId="22"/>
          <ac:spMkLst>
            <pc:docMk/>
            <pc:sldMk cId="861801271" sldId="397"/>
            <ac:spMk id="3" creationId="{8FC91E41-67EF-5CE7-357E-8CC83A2BAE18}"/>
          </ac:spMkLst>
        </pc:spChg>
        <pc:spChg chg="add mod">
          <ac:chgData name="Vargas López, Alba" userId="d900469a-cbd5-46af-a451-c4a5eeb1278c" providerId="ADAL" clId="{B0C38C1C-F993-4FB3-8B3A-31ACDCB1761D}" dt="2024-10-21T12:07:23.885" v="284" actId="1076"/>
          <ac:spMkLst>
            <pc:docMk/>
            <pc:sldMk cId="861801271" sldId="397"/>
            <ac:spMk id="5" creationId="{95C7E301-2BB6-5199-658C-4434D4CDA057}"/>
          </ac:spMkLst>
        </pc:spChg>
      </pc:sldChg>
      <pc:sldChg chg="addSp add mod">
        <pc:chgData name="Vargas López, Alba" userId="d900469a-cbd5-46af-a451-c4a5eeb1278c" providerId="ADAL" clId="{B0C38C1C-F993-4FB3-8B3A-31ACDCB1761D}" dt="2024-10-21T12:08:21.517" v="286" actId="9405"/>
        <pc:sldMkLst>
          <pc:docMk/>
          <pc:sldMk cId="405064195" sldId="398"/>
        </pc:sldMkLst>
        <pc:inkChg chg="add">
          <ac:chgData name="Vargas López, Alba" userId="d900469a-cbd5-46af-a451-c4a5eeb1278c" providerId="ADAL" clId="{B0C38C1C-F993-4FB3-8B3A-31ACDCB1761D}" dt="2024-10-21T12:08:21.517" v="286" actId="9405"/>
          <ac:inkMkLst>
            <pc:docMk/>
            <pc:sldMk cId="405064195" sldId="398"/>
            <ac:inkMk id="2" creationId="{A6CEC641-F03B-FCA9-54EB-3166A103D807}"/>
          </ac:inkMkLst>
        </pc:inkChg>
      </pc:sldChg>
      <pc:sldChg chg="addSp delSp modSp new mod">
        <pc:chgData name="Vargas López, Alba" userId="d900469a-cbd5-46af-a451-c4a5eeb1278c" providerId="ADAL" clId="{B0C38C1C-F993-4FB3-8B3A-31ACDCB1761D}" dt="2024-10-21T12:08:50.526" v="295" actId="1076"/>
        <pc:sldMkLst>
          <pc:docMk/>
          <pc:sldMk cId="570754172" sldId="399"/>
        </pc:sldMkLst>
        <pc:spChg chg="add del">
          <ac:chgData name="Vargas López, Alba" userId="d900469a-cbd5-46af-a451-c4a5eeb1278c" providerId="ADAL" clId="{B0C38C1C-F993-4FB3-8B3A-31ACDCB1761D}" dt="2024-10-21T12:08:39.668" v="289" actId="22"/>
          <ac:spMkLst>
            <pc:docMk/>
            <pc:sldMk cId="570754172" sldId="399"/>
            <ac:spMk id="3" creationId="{56EBC64B-B7C2-3FAF-3CCB-C7430EEDC882}"/>
          </ac:spMkLst>
        </pc:spChg>
        <pc:spChg chg="add mod">
          <ac:chgData name="Vargas López, Alba" userId="d900469a-cbd5-46af-a451-c4a5eeb1278c" providerId="ADAL" clId="{B0C38C1C-F993-4FB3-8B3A-31ACDCB1761D}" dt="2024-10-21T12:08:50.526" v="295" actId="1076"/>
          <ac:spMkLst>
            <pc:docMk/>
            <pc:sldMk cId="570754172" sldId="399"/>
            <ac:spMk id="5" creationId="{AEEB4AC3-EB20-F380-4EEA-D4EEAF4B993A}"/>
          </ac:spMkLst>
        </pc:spChg>
      </pc:sldChg>
      <pc:sldChg chg="addSp add mod">
        <pc:chgData name="Vargas López, Alba" userId="d900469a-cbd5-46af-a451-c4a5eeb1278c" providerId="ADAL" clId="{B0C38C1C-F993-4FB3-8B3A-31ACDCB1761D}" dt="2024-10-21T12:09:37.600" v="297" actId="9405"/>
        <pc:sldMkLst>
          <pc:docMk/>
          <pc:sldMk cId="3590671603" sldId="400"/>
        </pc:sldMkLst>
        <pc:inkChg chg="add">
          <ac:chgData name="Vargas López, Alba" userId="d900469a-cbd5-46af-a451-c4a5eeb1278c" providerId="ADAL" clId="{B0C38C1C-F993-4FB3-8B3A-31ACDCB1761D}" dt="2024-10-21T12:09:37.600" v="297" actId="9405"/>
          <ac:inkMkLst>
            <pc:docMk/>
            <pc:sldMk cId="3590671603" sldId="400"/>
            <ac:inkMk id="2" creationId="{20DA03B9-F87C-858E-08DB-29B21EAA4832}"/>
          </ac:inkMkLst>
        </pc:inkChg>
      </pc:sldChg>
      <pc:sldChg chg="addSp delSp modSp new mod">
        <pc:chgData name="Vargas López, Alba" userId="d900469a-cbd5-46af-a451-c4a5eeb1278c" providerId="ADAL" clId="{B0C38C1C-F993-4FB3-8B3A-31ACDCB1761D}" dt="2024-10-21T15:19:16.927" v="306" actId="1076"/>
        <pc:sldMkLst>
          <pc:docMk/>
          <pc:sldMk cId="1950582456" sldId="401"/>
        </pc:sldMkLst>
        <pc:spChg chg="add del">
          <ac:chgData name="Vargas López, Alba" userId="d900469a-cbd5-46af-a451-c4a5eeb1278c" providerId="ADAL" clId="{B0C38C1C-F993-4FB3-8B3A-31ACDCB1761D}" dt="2024-10-21T15:19:03.379" v="300" actId="22"/>
          <ac:spMkLst>
            <pc:docMk/>
            <pc:sldMk cId="1950582456" sldId="401"/>
            <ac:spMk id="3" creationId="{2C65EBD9-FADD-66C6-119A-814DC2D01256}"/>
          </ac:spMkLst>
        </pc:spChg>
        <pc:spChg chg="add mod">
          <ac:chgData name="Vargas López, Alba" userId="d900469a-cbd5-46af-a451-c4a5eeb1278c" providerId="ADAL" clId="{B0C38C1C-F993-4FB3-8B3A-31ACDCB1761D}" dt="2024-10-21T15:19:16.927" v="306" actId="1076"/>
          <ac:spMkLst>
            <pc:docMk/>
            <pc:sldMk cId="1950582456" sldId="401"/>
            <ac:spMk id="5" creationId="{E72311C9-CA22-A847-6EEA-659735EC90B6}"/>
          </ac:spMkLst>
        </pc:spChg>
      </pc:sldChg>
      <pc:sldChg chg="addSp add mod">
        <pc:chgData name="Vargas López, Alba" userId="d900469a-cbd5-46af-a451-c4a5eeb1278c" providerId="ADAL" clId="{B0C38C1C-F993-4FB3-8B3A-31ACDCB1761D}" dt="2024-10-21T15:19:31.923" v="308" actId="9405"/>
        <pc:sldMkLst>
          <pc:docMk/>
          <pc:sldMk cId="3648753954" sldId="402"/>
        </pc:sldMkLst>
        <pc:inkChg chg="add">
          <ac:chgData name="Vargas López, Alba" userId="d900469a-cbd5-46af-a451-c4a5eeb1278c" providerId="ADAL" clId="{B0C38C1C-F993-4FB3-8B3A-31ACDCB1761D}" dt="2024-10-21T15:19:31.923" v="308" actId="9405"/>
          <ac:inkMkLst>
            <pc:docMk/>
            <pc:sldMk cId="3648753954" sldId="402"/>
            <ac:inkMk id="2" creationId="{33F0C8D1-2780-219E-07E1-AE2B1EA15583}"/>
          </ac:inkMkLst>
        </pc:inkChg>
      </pc:sldChg>
      <pc:sldChg chg="addSp delSp modSp new mod">
        <pc:chgData name="Vargas López, Alba" userId="d900469a-cbd5-46af-a451-c4a5eeb1278c" providerId="ADAL" clId="{B0C38C1C-F993-4FB3-8B3A-31ACDCB1761D}" dt="2024-10-21T15:20:19.434" v="319" actId="9405"/>
        <pc:sldMkLst>
          <pc:docMk/>
          <pc:sldMk cId="695167018" sldId="403"/>
        </pc:sldMkLst>
        <pc:spChg chg="add del">
          <ac:chgData name="Vargas López, Alba" userId="d900469a-cbd5-46af-a451-c4a5eeb1278c" providerId="ADAL" clId="{B0C38C1C-F993-4FB3-8B3A-31ACDCB1761D}" dt="2024-10-21T15:19:48.043" v="311" actId="22"/>
          <ac:spMkLst>
            <pc:docMk/>
            <pc:sldMk cId="695167018" sldId="403"/>
            <ac:spMk id="3" creationId="{CA3C4CAB-F957-A527-F504-DFA4B154E856}"/>
          </ac:spMkLst>
        </pc:spChg>
        <pc:spChg chg="add mod">
          <ac:chgData name="Vargas López, Alba" userId="d900469a-cbd5-46af-a451-c4a5eeb1278c" providerId="ADAL" clId="{B0C38C1C-F993-4FB3-8B3A-31ACDCB1761D}" dt="2024-10-21T15:20:06.223" v="317" actId="1076"/>
          <ac:spMkLst>
            <pc:docMk/>
            <pc:sldMk cId="695167018" sldId="403"/>
            <ac:spMk id="5" creationId="{25232B0D-6945-C8B5-E82B-B67235592F40}"/>
          </ac:spMkLst>
        </pc:spChg>
        <pc:inkChg chg="add del">
          <ac:chgData name="Vargas López, Alba" userId="d900469a-cbd5-46af-a451-c4a5eeb1278c" providerId="ADAL" clId="{B0C38C1C-F993-4FB3-8B3A-31ACDCB1761D}" dt="2024-10-21T15:20:19.434" v="319" actId="9405"/>
          <ac:inkMkLst>
            <pc:docMk/>
            <pc:sldMk cId="695167018" sldId="403"/>
            <ac:inkMk id="6" creationId="{71FEE014-A681-77E5-7B4D-1B9250893CC4}"/>
          </ac:inkMkLst>
        </pc:inkChg>
      </pc:sldChg>
      <pc:sldChg chg="addSp add mod">
        <pc:chgData name="Vargas López, Alba" userId="d900469a-cbd5-46af-a451-c4a5eeb1278c" providerId="ADAL" clId="{B0C38C1C-F993-4FB3-8B3A-31ACDCB1761D}" dt="2024-10-21T15:20:26.548" v="321" actId="9405"/>
        <pc:sldMkLst>
          <pc:docMk/>
          <pc:sldMk cId="175081219" sldId="404"/>
        </pc:sldMkLst>
        <pc:inkChg chg="add">
          <ac:chgData name="Vargas López, Alba" userId="d900469a-cbd5-46af-a451-c4a5eeb1278c" providerId="ADAL" clId="{B0C38C1C-F993-4FB3-8B3A-31ACDCB1761D}" dt="2024-10-21T15:20:26.548" v="321" actId="9405"/>
          <ac:inkMkLst>
            <pc:docMk/>
            <pc:sldMk cId="175081219" sldId="404"/>
            <ac:inkMk id="2" creationId="{B3107447-9539-83A7-5100-A2D94DE51E36}"/>
          </ac:inkMkLst>
        </pc:inkChg>
      </pc:sldChg>
      <pc:sldChg chg="addSp delSp modSp new mod">
        <pc:chgData name="Vargas López, Alba" userId="d900469a-cbd5-46af-a451-c4a5eeb1278c" providerId="ADAL" clId="{B0C38C1C-F993-4FB3-8B3A-31ACDCB1761D}" dt="2024-10-21T15:21:22.258" v="330" actId="1076"/>
        <pc:sldMkLst>
          <pc:docMk/>
          <pc:sldMk cId="3941291266" sldId="405"/>
        </pc:sldMkLst>
        <pc:spChg chg="add del">
          <ac:chgData name="Vargas López, Alba" userId="d900469a-cbd5-46af-a451-c4a5eeb1278c" providerId="ADAL" clId="{B0C38C1C-F993-4FB3-8B3A-31ACDCB1761D}" dt="2024-10-21T15:21:07.155" v="324" actId="22"/>
          <ac:spMkLst>
            <pc:docMk/>
            <pc:sldMk cId="3941291266" sldId="405"/>
            <ac:spMk id="3" creationId="{65C71CED-8B3F-2702-F71A-1B3AFF06B670}"/>
          </ac:spMkLst>
        </pc:spChg>
        <pc:spChg chg="add mod">
          <ac:chgData name="Vargas López, Alba" userId="d900469a-cbd5-46af-a451-c4a5eeb1278c" providerId="ADAL" clId="{B0C38C1C-F993-4FB3-8B3A-31ACDCB1761D}" dt="2024-10-21T15:21:22.258" v="330" actId="1076"/>
          <ac:spMkLst>
            <pc:docMk/>
            <pc:sldMk cId="3941291266" sldId="405"/>
            <ac:spMk id="5" creationId="{D6D74C07-7640-3262-8AF3-AEC77756328C}"/>
          </ac:spMkLst>
        </pc:spChg>
      </pc:sldChg>
      <pc:sldChg chg="addSp add mod">
        <pc:chgData name="Vargas López, Alba" userId="d900469a-cbd5-46af-a451-c4a5eeb1278c" providerId="ADAL" clId="{B0C38C1C-F993-4FB3-8B3A-31ACDCB1761D}" dt="2024-10-21T15:21:54.426" v="332" actId="9405"/>
        <pc:sldMkLst>
          <pc:docMk/>
          <pc:sldMk cId="3889100433" sldId="406"/>
        </pc:sldMkLst>
        <pc:inkChg chg="add">
          <ac:chgData name="Vargas López, Alba" userId="d900469a-cbd5-46af-a451-c4a5eeb1278c" providerId="ADAL" clId="{B0C38C1C-F993-4FB3-8B3A-31ACDCB1761D}" dt="2024-10-21T15:21:54.426" v="332" actId="9405"/>
          <ac:inkMkLst>
            <pc:docMk/>
            <pc:sldMk cId="3889100433" sldId="406"/>
            <ac:inkMk id="2" creationId="{8B33468B-1624-DEF1-93CC-DE318207C6CB}"/>
          </ac:inkMkLst>
        </pc:inkChg>
      </pc:sldChg>
      <pc:sldChg chg="addSp delSp modSp new mod">
        <pc:chgData name="Vargas López, Alba" userId="d900469a-cbd5-46af-a451-c4a5eeb1278c" providerId="ADAL" clId="{B0C38C1C-F993-4FB3-8B3A-31ACDCB1761D}" dt="2024-10-21T15:22:20.913" v="340" actId="1076"/>
        <pc:sldMkLst>
          <pc:docMk/>
          <pc:sldMk cId="4008506058" sldId="407"/>
        </pc:sldMkLst>
        <pc:spChg chg="add del">
          <ac:chgData name="Vargas López, Alba" userId="d900469a-cbd5-46af-a451-c4a5eeb1278c" providerId="ADAL" clId="{B0C38C1C-F993-4FB3-8B3A-31ACDCB1761D}" dt="2024-10-21T15:22:11.214" v="335" actId="22"/>
          <ac:spMkLst>
            <pc:docMk/>
            <pc:sldMk cId="4008506058" sldId="407"/>
            <ac:spMk id="3" creationId="{893F8F0B-CD6F-CD22-D18E-FB197A9503D0}"/>
          </ac:spMkLst>
        </pc:spChg>
        <pc:spChg chg="add mod">
          <ac:chgData name="Vargas López, Alba" userId="d900469a-cbd5-46af-a451-c4a5eeb1278c" providerId="ADAL" clId="{B0C38C1C-F993-4FB3-8B3A-31ACDCB1761D}" dt="2024-10-21T15:22:20.913" v="340" actId="1076"/>
          <ac:spMkLst>
            <pc:docMk/>
            <pc:sldMk cId="4008506058" sldId="407"/>
            <ac:spMk id="5" creationId="{A123D1D5-F11D-F2AD-5A89-53562E3BB005}"/>
          </ac:spMkLst>
        </pc:spChg>
      </pc:sldChg>
      <pc:sldChg chg="addSp delSp add mod">
        <pc:chgData name="Vargas López, Alba" userId="d900469a-cbd5-46af-a451-c4a5eeb1278c" providerId="ADAL" clId="{B0C38C1C-F993-4FB3-8B3A-31ACDCB1761D}" dt="2024-10-21T15:23:53.031" v="344" actId="9405"/>
        <pc:sldMkLst>
          <pc:docMk/>
          <pc:sldMk cId="4075338272" sldId="408"/>
        </pc:sldMkLst>
        <pc:inkChg chg="add del">
          <ac:chgData name="Vargas López, Alba" userId="d900469a-cbd5-46af-a451-c4a5eeb1278c" providerId="ADAL" clId="{B0C38C1C-F993-4FB3-8B3A-31ACDCB1761D}" dt="2024-10-21T15:23:49.253" v="343"/>
          <ac:inkMkLst>
            <pc:docMk/>
            <pc:sldMk cId="4075338272" sldId="408"/>
            <ac:inkMk id="2" creationId="{B77E2F5A-1B9D-8511-CD63-CC5EEA9203D1}"/>
          </ac:inkMkLst>
        </pc:inkChg>
        <pc:inkChg chg="add">
          <ac:chgData name="Vargas López, Alba" userId="d900469a-cbd5-46af-a451-c4a5eeb1278c" providerId="ADAL" clId="{B0C38C1C-F993-4FB3-8B3A-31ACDCB1761D}" dt="2024-10-21T15:23:53.031" v="344" actId="9405"/>
          <ac:inkMkLst>
            <pc:docMk/>
            <pc:sldMk cId="4075338272" sldId="408"/>
            <ac:inkMk id="3" creationId="{1E0DBD2F-D3F0-FCA1-5EB7-7A45BEA660E0}"/>
          </ac:inkMkLst>
        </pc:inkChg>
      </pc:sldChg>
      <pc:sldChg chg="addSp delSp modSp new mod">
        <pc:chgData name="Vargas López, Alba" userId="d900469a-cbd5-46af-a451-c4a5eeb1278c" providerId="ADAL" clId="{B0C38C1C-F993-4FB3-8B3A-31ACDCB1761D}" dt="2024-10-21T15:24:23.327" v="353" actId="1076"/>
        <pc:sldMkLst>
          <pc:docMk/>
          <pc:sldMk cId="2390988144" sldId="409"/>
        </pc:sldMkLst>
        <pc:spChg chg="add del">
          <ac:chgData name="Vargas López, Alba" userId="d900469a-cbd5-46af-a451-c4a5eeb1278c" providerId="ADAL" clId="{B0C38C1C-F993-4FB3-8B3A-31ACDCB1761D}" dt="2024-10-21T15:24:10.934" v="347" actId="22"/>
          <ac:spMkLst>
            <pc:docMk/>
            <pc:sldMk cId="2390988144" sldId="409"/>
            <ac:spMk id="3" creationId="{B5F1A4CF-DEE0-6E39-D216-F565FC095E1E}"/>
          </ac:spMkLst>
        </pc:spChg>
        <pc:spChg chg="add mod">
          <ac:chgData name="Vargas López, Alba" userId="d900469a-cbd5-46af-a451-c4a5eeb1278c" providerId="ADAL" clId="{B0C38C1C-F993-4FB3-8B3A-31ACDCB1761D}" dt="2024-10-21T15:24:23.327" v="353" actId="1076"/>
          <ac:spMkLst>
            <pc:docMk/>
            <pc:sldMk cId="2390988144" sldId="409"/>
            <ac:spMk id="5" creationId="{FF9755D5-9F2E-864B-16D6-DCB68001C2A6}"/>
          </ac:spMkLst>
        </pc:spChg>
      </pc:sldChg>
      <pc:sldChg chg="addSp add mod">
        <pc:chgData name="Vargas López, Alba" userId="d900469a-cbd5-46af-a451-c4a5eeb1278c" providerId="ADAL" clId="{B0C38C1C-F993-4FB3-8B3A-31ACDCB1761D}" dt="2024-10-21T15:25:08.348" v="355" actId="9405"/>
        <pc:sldMkLst>
          <pc:docMk/>
          <pc:sldMk cId="1672484929" sldId="410"/>
        </pc:sldMkLst>
        <pc:inkChg chg="add">
          <ac:chgData name="Vargas López, Alba" userId="d900469a-cbd5-46af-a451-c4a5eeb1278c" providerId="ADAL" clId="{B0C38C1C-F993-4FB3-8B3A-31ACDCB1761D}" dt="2024-10-21T15:25:08.348" v="355" actId="9405"/>
          <ac:inkMkLst>
            <pc:docMk/>
            <pc:sldMk cId="1672484929" sldId="410"/>
            <ac:inkMk id="2" creationId="{6FA5B276-B68C-3ABE-1BFF-369F41B5B9D1}"/>
          </ac:inkMkLst>
        </pc:inkChg>
      </pc:sldChg>
      <pc:sldChg chg="addSp delSp modSp new mod">
        <pc:chgData name="Vargas López, Alba" userId="d900469a-cbd5-46af-a451-c4a5eeb1278c" providerId="ADAL" clId="{B0C38C1C-F993-4FB3-8B3A-31ACDCB1761D}" dt="2024-10-21T15:25:43.945" v="366" actId="1076"/>
        <pc:sldMkLst>
          <pc:docMk/>
          <pc:sldMk cId="2224159568" sldId="411"/>
        </pc:sldMkLst>
        <pc:spChg chg="add del">
          <ac:chgData name="Vargas López, Alba" userId="d900469a-cbd5-46af-a451-c4a5eeb1278c" providerId="ADAL" clId="{B0C38C1C-F993-4FB3-8B3A-31ACDCB1761D}" dt="2024-10-21T15:25:29.477" v="358" actId="22"/>
          <ac:spMkLst>
            <pc:docMk/>
            <pc:sldMk cId="2224159568" sldId="411"/>
            <ac:spMk id="3" creationId="{9112D2D8-BD70-19E3-9568-0226C1AAECB9}"/>
          </ac:spMkLst>
        </pc:spChg>
        <pc:spChg chg="add mod">
          <ac:chgData name="Vargas López, Alba" userId="d900469a-cbd5-46af-a451-c4a5eeb1278c" providerId="ADAL" clId="{B0C38C1C-F993-4FB3-8B3A-31ACDCB1761D}" dt="2024-10-21T15:25:43.945" v="366" actId="1076"/>
          <ac:spMkLst>
            <pc:docMk/>
            <pc:sldMk cId="2224159568" sldId="411"/>
            <ac:spMk id="5" creationId="{5F478336-08D6-4124-BC25-E0D120425073}"/>
          </ac:spMkLst>
        </pc:spChg>
      </pc:sldChg>
      <pc:sldChg chg="addSp add mod">
        <pc:chgData name="Vargas López, Alba" userId="d900469a-cbd5-46af-a451-c4a5eeb1278c" providerId="ADAL" clId="{B0C38C1C-F993-4FB3-8B3A-31ACDCB1761D}" dt="2024-10-21T15:26:10.979" v="368" actId="9405"/>
        <pc:sldMkLst>
          <pc:docMk/>
          <pc:sldMk cId="2450400268" sldId="412"/>
        </pc:sldMkLst>
        <pc:inkChg chg="add">
          <ac:chgData name="Vargas López, Alba" userId="d900469a-cbd5-46af-a451-c4a5eeb1278c" providerId="ADAL" clId="{B0C38C1C-F993-4FB3-8B3A-31ACDCB1761D}" dt="2024-10-21T15:26:10.979" v="368" actId="9405"/>
          <ac:inkMkLst>
            <pc:docMk/>
            <pc:sldMk cId="2450400268" sldId="412"/>
            <ac:inkMk id="2" creationId="{34D2261E-575C-DDE4-9F88-80AA123FB3E1}"/>
          </ac:inkMkLst>
        </pc:inkChg>
      </pc:sldChg>
      <pc:sldChg chg="addSp delSp modSp new mod">
        <pc:chgData name="Vargas López, Alba" userId="d900469a-cbd5-46af-a451-c4a5eeb1278c" providerId="ADAL" clId="{B0C38C1C-F993-4FB3-8B3A-31ACDCB1761D}" dt="2024-10-21T15:26:42.488" v="377" actId="1076"/>
        <pc:sldMkLst>
          <pc:docMk/>
          <pc:sldMk cId="1753318962" sldId="413"/>
        </pc:sldMkLst>
        <pc:spChg chg="add del">
          <ac:chgData name="Vargas López, Alba" userId="d900469a-cbd5-46af-a451-c4a5eeb1278c" providerId="ADAL" clId="{B0C38C1C-F993-4FB3-8B3A-31ACDCB1761D}" dt="2024-10-21T15:26:28.564" v="371" actId="22"/>
          <ac:spMkLst>
            <pc:docMk/>
            <pc:sldMk cId="1753318962" sldId="413"/>
            <ac:spMk id="3" creationId="{4E13FDE4-EC89-8250-6EDB-714F7FDED7EB}"/>
          </ac:spMkLst>
        </pc:spChg>
        <pc:spChg chg="add mod">
          <ac:chgData name="Vargas López, Alba" userId="d900469a-cbd5-46af-a451-c4a5eeb1278c" providerId="ADAL" clId="{B0C38C1C-F993-4FB3-8B3A-31ACDCB1761D}" dt="2024-10-21T15:26:42.488" v="377" actId="1076"/>
          <ac:spMkLst>
            <pc:docMk/>
            <pc:sldMk cId="1753318962" sldId="413"/>
            <ac:spMk id="5" creationId="{A4AB5148-15A9-8875-E91C-29CBDF821A94}"/>
          </ac:spMkLst>
        </pc:spChg>
      </pc:sldChg>
      <pc:sldChg chg="addSp add mod">
        <pc:chgData name="Vargas López, Alba" userId="d900469a-cbd5-46af-a451-c4a5eeb1278c" providerId="ADAL" clId="{B0C38C1C-F993-4FB3-8B3A-31ACDCB1761D}" dt="2024-10-21T15:27:05.177" v="379" actId="9405"/>
        <pc:sldMkLst>
          <pc:docMk/>
          <pc:sldMk cId="3334191029" sldId="414"/>
        </pc:sldMkLst>
        <pc:inkChg chg="add">
          <ac:chgData name="Vargas López, Alba" userId="d900469a-cbd5-46af-a451-c4a5eeb1278c" providerId="ADAL" clId="{B0C38C1C-F993-4FB3-8B3A-31ACDCB1761D}" dt="2024-10-21T15:27:05.177" v="379" actId="9405"/>
          <ac:inkMkLst>
            <pc:docMk/>
            <pc:sldMk cId="3334191029" sldId="414"/>
            <ac:inkMk id="2" creationId="{6F8E1A99-3988-3E47-A5AA-7F824E37E526}"/>
          </ac:inkMkLst>
        </pc:inkChg>
      </pc:sldChg>
      <pc:sldChg chg="addSp delSp modSp new mod">
        <pc:chgData name="Vargas López, Alba" userId="d900469a-cbd5-46af-a451-c4a5eeb1278c" providerId="ADAL" clId="{B0C38C1C-F993-4FB3-8B3A-31ACDCB1761D}" dt="2024-10-21T15:27:41.058" v="390" actId="1076"/>
        <pc:sldMkLst>
          <pc:docMk/>
          <pc:sldMk cId="3041252487" sldId="415"/>
        </pc:sldMkLst>
        <pc:spChg chg="add del">
          <ac:chgData name="Vargas López, Alba" userId="d900469a-cbd5-46af-a451-c4a5eeb1278c" providerId="ADAL" clId="{B0C38C1C-F993-4FB3-8B3A-31ACDCB1761D}" dt="2024-10-21T15:27:22.615" v="382" actId="22"/>
          <ac:spMkLst>
            <pc:docMk/>
            <pc:sldMk cId="3041252487" sldId="415"/>
            <ac:spMk id="3" creationId="{76B18791-5065-31AD-834E-7EED8A526A39}"/>
          </ac:spMkLst>
        </pc:spChg>
        <pc:spChg chg="add mod">
          <ac:chgData name="Vargas López, Alba" userId="d900469a-cbd5-46af-a451-c4a5eeb1278c" providerId="ADAL" clId="{B0C38C1C-F993-4FB3-8B3A-31ACDCB1761D}" dt="2024-10-21T15:27:41.058" v="390" actId="1076"/>
          <ac:spMkLst>
            <pc:docMk/>
            <pc:sldMk cId="3041252487" sldId="415"/>
            <ac:spMk id="5" creationId="{2BA91A2A-20B0-0E50-3D4D-A37E497D3683}"/>
          </ac:spMkLst>
        </pc:spChg>
      </pc:sldChg>
      <pc:sldChg chg="addSp delSp add mod">
        <pc:chgData name="Vargas López, Alba" userId="d900469a-cbd5-46af-a451-c4a5eeb1278c" providerId="ADAL" clId="{B0C38C1C-F993-4FB3-8B3A-31ACDCB1761D}" dt="2024-10-21T15:28:30.958" v="394" actId="9405"/>
        <pc:sldMkLst>
          <pc:docMk/>
          <pc:sldMk cId="953237564" sldId="416"/>
        </pc:sldMkLst>
        <pc:inkChg chg="add del">
          <ac:chgData name="Vargas López, Alba" userId="d900469a-cbd5-46af-a451-c4a5eeb1278c" providerId="ADAL" clId="{B0C38C1C-F993-4FB3-8B3A-31ACDCB1761D}" dt="2024-10-21T15:28:24.973" v="393" actId="478"/>
          <ac:inkMkLst>
            <pc:docMk/>
            <pc:sldMk cId="953237564" sldId="416"/>
            <ac:inkMk id="2" creationId="{04393BC3-BC27-5504-5B8C-E23AFAC93161}"/>
          </ac:inkMkLst>
        </pc:inkChg>
        <pc:inkChg chg="add">
          <ac:chgData name="Vargas López, Alba" userId="d900469a-cbd5-46af-a451-c4a5eeb1278c" providerId="ADAL" clId="{B0C38C1C-F993-4FB3-8B3A-31ACDCB1761D}" dt="2024-10-21T15:28:30.958" v="394" actId="9405"/>
          <ac:inkMkLst>
            <pc:docMk/>
            <pc:sldMk cId="953237564" sldId="416"/>
            <ac:inkMk id="3" creationId="{7D1DF8DD-23F0-D5BE-167C-531860661C4F}"/>
          </ac:inkMkLst>
        </pc:inkChg>
      </pc:sldChg>
      <pc:sldChg chg="addSp delSp modSp new mod">
        <pc:chgData name="Vargas López, Alba" userId="d900469a-cbd5-46af-a451-c4a5eeb1278c" providerId="ADAL" clId="{B0C38C1C-F993-4FB3-8B3A-31ACDCB1761D}" dt="2024-10-21T15:29:32.032" v="406" actId="9405"/>
        <pc:sldMkLst>
          <pc:docMk/>
          <pc:sldMk cId="4173779952" sldId="417"/>
        </pc:sldMkLst>
        <pc:spChg chg="add del">
          <ac:chgData name="Vargas López, Alba" userId="d900469a-cbd5-46af-a451-c4a5eeb1278c" providerId="ADAL" clId="{B0C38C1C-F993-4FB3-8B3A-31ACDCB1761D}" dt="2024-10-21T15:28:59.840" v="397" actId="22"/>
          <ac:spMkLst>
            <pc:docMk/>
            <pc:sldMk cId="4173779952" sldId="417"/>
            <ac:spMk id="3" creationId="{B295C797-32E0-022B-9CE0-20185515C3C4}"/>
          </ac:spMkLst>
        </pc:spChg>
        <pc:spChg chg="add mod">
          <ac:chgData name="Vargas López, Alba" userId="d900469a-cbd5-46af-a451-c4a5eeb1278c" providerId="ADAL" clId="{B0C38C1C-F993-4FB3-8B3A-31ACDCB1761D}" dt="2024-10-21T15:29:14.928" v="405" actId="1076"/>
          <ac:spMkLst>
            <pc:docMk/>
            <pc:sldMk cId="4173779952" sldId="417"/>
            <ac:spMk id="5" creationId="{8E517BE3-8361-C3F5-DA67-E6335B80603A}"/>
          </ac:spMkLst>
        </pc:spChg>
        <pc:inkChg chg="add">
          <ac:chgData name="Vargas López, Alba" userId="d900469a-cbd5-46af-a451-c4a5eeb1278c" providerId="ADAL" clId="{B0C38C1C-F993-4FB3-8B3A-31ACDCB1761D}" dt="2024-10-21T15:29:32.032" v="406" actId="9405"/>
          <ac:inkMkLst>
            <pc:docMk/>
            <pc:sldMk cId="4173779952" sldId="417"/>
            <ac:inkMk id="6" creationId="{D75146F0-F06D-3A82-737A-C87A4C0C068D}"/>
          </ac:inkMkLst>
        </pc:inkChg>
      </pc:sldChg>
      <pc:sldChg chg="delSp add mod ord">
        <pc:chgData name="Vargas López, Alba" userId="d900469a-cbd5-46af-a451-c4a5eeb1278c" providerId="ADAL" clId="{B0C38C1C-F993-4FB3-8B3A-31ACDCB1761D}" dt="2024-10-21T15:30:40.458" v="410" actId="478"/>
        <pc:sldMkLst>
          <pc:docMk/>
          <pc:sldMk cId="2105244101" sldId="418"/>
        </pc:sldMkLst>
        <pc:inkChg chg="del">
          <ac:chgData name="Vargas López, Alba" userId="d900469a-cbd5-46af-a451-c4a5eeb1278c" providerId="ADAL" clId="{B0C38C1C-F993-4FB3-8B3A-31ACDCB1761D}" dt="2024-10-21T15:30:40.458" v="410" actId="478"/>
          <ac:inkMkLst>
            <pc:docMk/>
            <pc:sldMk cId="2105244101" sldId="418"/>
            <ac:inkMk id="6" creationId="{D75146F0-F06D-3A82-737A-C87A4C0C068D}"/>
          </ac:inkMkLst>
        </pc:inkChg>
      </pc:sldChg>
      <pc:sldChg chg="addSp delSp modSp new mod">
        <pc:chgData name="Vargas López, Alba" userId="d900469a-cbd5-46af-a451-c4a5eeb1278c" providerId="ADAL" clId="{B0C38C1C-F993-4FB3-8B3A-31ACDCB1761D}" dt="2024-10-21T15:31:00.620" v="419" actId="1076"/>
        <pc:sldMkLst>
          <pc:docMk/>
          <pc:sldMk cId="687736116" sldId="419"/>
        </pc:sldMkLst>
        <pc:spChg chg="add del">
          <ac:chgData name="Vargas López, Alba" userId="d900469a-cbd5-46af-a451-c4a5eeb1278c" providerId="ADAL" clId="{B0C38C1C-F993-4FB3-8B3A-31ACDCB1761D}" dt="2024-10-21T15:30:47.279" v="413" actId="22"/>
          <ac:spMkLst>
            <pc:docMk/>
            <pc:sldMk cId="687736116" sldId="419"/>
            <ac:spMk id="3" creationId="{B0FFF75F-5C2C-3E8F-95DA-2286D838D1BB}"/>
          </ac:spMkLst>
        </pc:spChg>
        <pc:spChg chg="add mod">
          <ac:chgData name="Vargas López, Alba" userId="d900469a-cbd5-46af-a451-c4a5eeb1278c" providerId="ADAL" clId="{B0C38C1C-F993-4FB3-8B3A-31ACDCB1761D}" dt="2024-10-21T15:31:00.620" v="419" actId="1076"/>
          <ac:spMkLst>
            <pc:docMk/>
            <pc:sldMk cId="687736116" sldId="419"/>
            <ac:spMk id="5" creationId="{1EC89604-D392-B354-621E-9EF0F6F4E1A0}"/>
          </ac:spMkLst>
        </pc:spChg>
      </pc:sldChg>
      <pc:sldChg chg="addSp add mod">
        <pc:chgData name="Vargas López, Alba" userId="d900469a-cbd5-46af-a451-c4a5eeb1278c" providerId="ADAL" clId="{B0C38C1C-F993-4FB3-8B3A-31ACDCB1761D}" dt="2024-10-21T15:31:24.630" v="421" actId="9405"/>
        <pc:sldMkLst>
          <pc:docMk/>
          <pc:sldMk cId="2188928139" sldId="420"/>
        </pc:sldMkLst>
        <pc:inkChg chg="add">
          <ac:chgData name="Vargas López, Alba" userId="d900469a-cbd5-46af-a451-c4a5eeb1278c" providerId="ADAL" clId="{B0C38C1C-F993-4FB3-8B3A-31ACDCB1761D}" dt="2024-10-21T15:31:24.630" v="421" actId="9405"/>
          <ac:inkMkLst>
            <pc:docMk/>
            <pc:sldMk cId="2188928139" sldId="420"/>
            <ac:inkMk id="2" creationId="{1F1FFC6F-0357-688A-6A83-32CA533EF2F4}"/>
          </ac:inkMkLst>
        </pc:inkChg>
      </pc:sldChg>
      <pc:sldChg chg="addSp delSp modSp new mod">
        <pc:chgData name="Vargas López, Alba" userId="d900469a-cbd5-46af-a451-c4a5eeb1278c" providerId="ADAL" clId="{B0C38C1C-F993-4FB3-8B3A-31ACDCB1761D}" dt="2024-10-21T15:33:15.955" v="442" actId="478"/>
        <pc:sldMkLst>
          <pc:docMk/>
          <pc:sldMk cId="3023934060" sldId="421"/>
        </pc:sldMkLst>
        <pc:spChg chg="add del">
          <ac:chgData name="Vargas López, Alba" userId="d900469a-cbd5-46af-a451-c4a5eeb1278c" providerId="ADAL" clId="{B0C38C1C-F993-4FB3-8B3A-31ACDCB1761D}" dt="2024-10-21T15:31:42.583" v="424" actId="22"/>
          <ac:spMkLst>
            <pc:docMk/>
            <pc:sldMk cId="3023934060" sldId="421"/>
            <ac:spMk id="3" creationId="{1989C10A-1073-A44F-9E75-3B0EC01FA8CC}"/>
          </ac:spMkLst>
        </pc:spChg>
        <pc:spChg chg="add mod">
          <ac:chgData name="Vargas López, Alba" userId="d900469a-cbd5-46af-a451-c4a5eeb1278c" providerId="ADAL" clId="{B0C38C1C-F993-4FB3-8B3A-31ACDCB1761D}" dt="2024-10-21T15:31:54.753" v="430" actId="1076"/>
          <ac:spMkLst>
            <pc:docMk/>
            <pc:sldMk cId="3023934060" sldId="421"/>
            <ac:spMk id="5" creationId="{28ECC83F-1A53-400D-27FA-F5B07BADE256}"/>
          </ac:spMkLst>
        </pc:spChg>
        <pc:inkChg chg="add del">
          <ac:chgData name="Vargas López, Alba" userId="d900469a-cbd5-46af-a451-c4a5eeb1278c" providerId="ADAL" clId="{B0C38C1C-F993-4FB3-8B3A-31ACDCB1761D}" dt="2024-10-21T15:33:15.955" v="442" actId="478"/>
          <ac:inkMkLst>
            <pc:docMk/>
            <pc:sldMk cId="3023934060" sldId="421"/>
            <ac:inkMk id="6" creationId="{DC5CDCD4-D802-A480-B12E-67514771ABD0}"/>
          </ac:inkMkLst>
        </pc:inkChg>
      </pc:sldChg>
      <pc:sldChg chg="addSp delSp modSp new mod">
        <pc:chgData name="Vargas López, Alba" userId="d900469a-cbd5-46af-a451-c4a5eeb1278c" providerId="ADAL" clId="{B0C38C1C-F993-4FB3-8B3A-31ACDCB1761D}" dt="2024-10-21T15:33:01.284" v="440" actId="1076"/>
        <pc:sldMkLst>
          <pc:docMk/>
          <pc:sldMk cId="984856285" sldId="422"/>
        </pc:sldMkLst>
        <pc:spChg chg="add del">
          <ac:chgData name="Vargas López, Alba" userId="d900469a-cbd5-46af-a451-c4a5eeb1278c" providerId="ADAL" clId="{B0C38C1C-F993-4FB3-8B3A-31ACDCB1761D}" dt="2024-10-21T15:32:50.217" v="434" actId="22"/>
          <ac:spMkLst>
            <pc:docMk/>
            <pc:sldMk cId="984856285" sldId="422"/>
            <ac:spMk id="3" creationId="{53471D00-5F7D-ABF1-972A-7896B9E32744}"/>
          </ac:spMkLst>
        </pc:spChg>
        <pc:spChg chg="add mod">
          <ac:chgData name="Vargas López, Alba" userId="d900469a-cbd5-46af-a451-c4a5eeb1278c" providerId="ADAL" clId="{B0C38C1C-F993-4FB3-8B3A-31ACDCB1761D}" dt="2024-10-21T15:33:01.284" v="440" actId="1076"/>
          <ac:spMkLst>
            <pc:docMk/>
            <pc:sldMk cId="984856285" sldId="422"/>
            <ac:spMk id="5" creationId="{68179BD8-E92F-BA5A-CF89-59B4F7727E5A}"/>
          </ac:spMkLst>
        </pc:spChg>
      </pc:sldChg>
      <pc:sldChg chg="add">
        <pc:chgData name="Vargas López, Alba" userId="d900469a-cbd5-46af-a451-c4a5eeb1278c" providerId="ADAL" clId="{B0C38C1C-F993-4FB3-8B3A-31ACDCB1761D}" dt="2024-10-21T15:33:12.130" v="441" actId="2890"/>
        <pc:sldMkLst>
          <pc:docMk/>
          <pc:sldMk cId="3009891910" sldId="423"/>
        </pc:sldMkLst>
      </pc:sldChg>
      <pc:sldChg chg="addSp add mod">
        <pc:chgData name="Vargas López, Alba" userId="d900469a-cbd5-46af-a451-c4a5eeb1278c" providerId="ADAL" clId="{B0C38C1C-F993-4FB3-8B3A-31ACDCB1761D}" dt="2024-10-21T15:33:49.904" v="444" actId="9405"/>
        <pc:sldMkLst>
          <pc:docMk/>
          <pc:sldMk cId="1781143411" sldId="424"/>
        </pc:sldMkLst>
        <pc:inkChg chg="add">
          <ac:chgData name="Vargas López, Alba" userId="d900469a-cbd5-46af-a451-c4a5eeb1278c" providerId="ADAL" clId="{B0C38C1C-F993-4FB3-8B3A-31ACDCB1761D}" dt="2024-10-21T15:33:49.904" v="444" actId="9405"/>
          <ac:inkMkLst>
            <pc:docMk/>
            <pc:sldMk cId="1781143411" sldId="424"/>
            <ac:inkMk id="2" creationId="{24B800B8-7F07-74CF-80C6-ED0A01A7B55F}"/>
          </ac:inkMkLst>
        </pc:inkChg>
      </pc:sldChg>
      <pc:sldChg chg="addSp delSp modSp new mod">
        <pc:chgData name="Vargas López, Alba" userId="d900469a-cbd5-46af-a451-c4a5eeb1278c" providerId="ADAL" clId="{B0C38C1C-F993-4FB3-8B3A-31ACDCB1761D}" dt="2024-10-21T15:35:22.067" v="457" actId="478"/>
        <pc:sldMkLst>
          <pc:docMk/>
          <pc:sldMk cId="3367848975" sldId="425"/>
        </pc:sldMkLst>
        <pc:spChg chg="add del">
          <ac:chgData name="Vargas López, Alba" userId="d900469a-cbd5-46af-a451-c4a5eeb1278c" providerId="ADAL" clId="{B0C38C1C-F993-4FB3-8B3A-31ACDCB1761D}" dt="2024-10-21T15:34:21.460" v="447" actId="22"/>
          <ac:spMkLst>
            <pc:docMk/>
            <pc:sldMk cId="3367848975" sldId="425"/>
            <ac:spMk id="3" creationId="{CB8D9C28-64C2-7436-0FDB-0050C240117E}"/>
          </ac:spMkLst>
        </pc:spChg>
        <pc:spChg chg="add mod">
          <ac:chgData name="Vargas López, Alba" userId="d900469a-cbd5-46af-a451-c4a5eeb1278c" providerId="ADAL" clId="{B0C38C1C-F993-4FB3-8B3A-31ACDCB1761D}" dt="2024-10-21T15:34:33.898" v="453" actId="1076"/>
          <ac:spMkLst>
            <pc:docMk/>
            <pc:sldMk cId="3367848975" sldId="425"/>
            <ac:spMk id="5" creationId="{F0273EAE-F680-3B48-4459-CE98085CE3FF}"/>
          </ac:spMkLst>
        </pc:spChg>
        <pc:inkChg chg="add del mod">
          <ac:chgData name="Vargas López, Alba" userId="d900469a-cbd5-46af-a451-c4a5eeb1278c" providerId="ADAL" clId="{B0C38C1C-F993-4FB3-8B3A-31ACDCB1761D}" dt="2024-10-21T15:35:22.067" v="457" actId="478"/>
          <ac:inkMkLst>
            <pc:docMk/>
            <pc:sldMk cId="3367848975" sldId="425"/>
            <ac:inkMk id="6" creationId="{379DDD67-61F0-9A84-0E81-F07B26652401}"/>
          </ac:inkMkLst>
        </pc:inkChg>
      </pc:sldChg>
      <pc:sldChg chg="add">
        <pc:chgData name="Vargas López, Alba" userId="d900469a-cbd5-46af-a451-c4a5eeb1278c" providerId="ADAL" clId="{B0C38C1C-F993-4FB3-8B3A-31ACDCB1761D}" dt="2024-10-21T15:35:19.189" v="456" actId="2890"/>
        <pc:sldMkLst>
          <pc:docMk/>
          <pc:sldMk cId="75246721" sldId="426"/>
        </pc:sldMkLst>
      </pc:sldChg>
      <pc:sldChg chg="addSp delSp modSp new mod">
        <pc:chgData name="Vargas López, Alba" userId="d900469a-cbd5-46af-a451-c4a5eeb1278c" providerId="ADAL" clId="{B0C38C1C-F993-4FB3-8B3A-31ACDCB1761D}" dt="2024-10-21T15:35:52.356" v="466" actId="1076"/>
        <pc:sldMkLst>
          <pc:docMk/>
          <pc:sldMk cId="3139864857" sldId="427"/>
        </pc:sldMkLst>
        <pc:spChg chg="add del">
          <ac:chgData name="Vargas López, Alba" userId="d900469a-cbd5-46af-a451-c4a5eeb1278c" providerId="ADAL" clId="{B0C38C1C-F993-4FB3-8B3A-31ACDCB1761D}" dt="2024-10-21T15:35:39.199" v="460" actId="22"/>
          <ac:spMkLst>
            <pc:docMk/>
            <pc:sldMk cId="3139864857" sldId="427"/>
            <ac:spMk id="3" creationId="{1D3DA133-6BD3-0E1A-1E5C-D3F1096F8D66}"/>
          </ac:spMkLst>
        </pc:spChg>
        <pc:spChg chg="add mod">
          <ac:chgData name="Vargas López, Alba" userId="d900469a-cbd5-46af-a451-c4a5eeb1278c" providerId="ADAL" clId="{B0C38C1C-F993-4FB3-8B3A-31ACDCB1761D}" dt="2024-10-21T15:35:52.356" v="466" actId="1076"/>
          <ac:spMkLst>
            <pc:docMk/>
            <pc:sldMk cId="3139864857" sldId="427"/>
            <ac:spMk id="5" creationId="{AF21FB17-B9D7-BE9B-2A2C-880D650A7ADB}"/>
          </ac:spMkLst>
        </pc:spChg>
      </pc:sldChg>
      <pc:sldChg chg="addSp add mod">
        <pc:chgData name="Vargas López, Alba" userId="d900469a-cbd5-46af-a451-c4a5eeb1278c" providerId="ADAL" clId="{B0C38C1C-F993-4FB3-8B3A-31ACDCB1761D}" dt="2024-10-21T15:36:12.989" v="468" actId="9405"/>
        <pc:sldMkLst>
          <pc:docMk/>
          <pc:sldMk cId="79010371" sldId="428"/>
        </pc:sldMkLst>
        <pc:inkChg chg="add">
          <ac:chgData name="Vargas López, Alba" userId="d900469a-cbd5-46af-a451-c4a5eeb1278c" providerId="ADAL" clId="{B0C38C1C-F993-4FB3-8B3A-31ACDCB1761D}" dt="2024-10-21T15:36:12.989" v="468" actId="9405"/>
          <ac:inkMkLst>
            <pc:docMk/>
            <pc:sldMk cId="79010371" sldId="428"/>
            <ac:inkMk id="2" creationId="{CAF406A8-0CF8-786E-C891-6C1864FB3069}"/>
          </ac:inkMkLst>
        </pc:inkChg>
      </pc:sldChg>
      <pc:sldChg chg="addSp delSp modSp new mod">
        <pc:chgData name="Vargas López, Alba" userId="d900469a-cbd5-46af-a451-c4a5eeb1278c" providerId="ADAL" clId="{B0C38C1C-F993-4FB3-8B3A-31ACDCB1761D}" dt="2024-10-21T15:38:13.450" v="480" actId="478"/>
        <pc:sldMkLst>
          <pc:docMk/>
          <pc:sldMk cId="450045386" sldId="429"/>
        </pc:sldMkLst>
        <pc:spChg chg="add del">
          <ac:chgData name="Vargas López, Alba" userId="d900469a-cbd5-46af-a451-c4a5eeb1278c" providerId="ADAL" clId="{B0C38C1C-F993-4FB3-8B3A-31ACDCB1761D}" dt="2024-10-21T15:36:53.529" v="471" actId="22"/>
          <ac:spMkLst>
            <pc:docMk/>
            <pc:sldMk cId="450045386" sldId="429"/>
            <ac:spMk id="3" creationId="{DB3340EE-006B-2275-07A4-A67DF94A99A6}"/>
          </ac:spMkLst>
        </pc:spChg>
        <pc:spChg chg="add mod">
          <ac:chgData name="Vargas López, Alba" userId="d900469a-cbd5-46af-a451-c4a5eeb1278c" providerId="ADAL" clId="{B0C38C1C-F993-4FB3-8B3A-31ACDCB1761D}" dt="2024-10-21T15:37:07.090" v="477" actId="1076"/>
          <ac:spMkLst>
            <pc:docMk/>
            <pc:sldMk cId="450045386" sldId="429"/>
            <ac:spMk id="5" creationId="{97FA2ADD-5EC3-DB77-41CE-520ABD853ACE}"/>
          </ac:spMkLst>
        </pc:spChg>
        <pc:inkChg chg="add del">
          <ac:chgData name="Vargas López, Alba" userId="d900469a-cbd5-46af-a451-c4a5eeb1278c" providerId="ADAL" clId="{B0C38C1C-F993-4FB3-8B3A-31ACDCB1761D}" dt="2024-10-21T15:38:13.450" v="480" actId="478"/>
          <ac:inkMkLst>
            <pc:docMk/>
            <pc:sldMk cId="450045386" sldId="429"/>
            <ac:inkMk id="6" creationId="{8AA63F16-864B-A80F-1C25-F292D2533DED}"/>
          </ac:inkMkLst>
        </pc:inkChg>
      </pc:sldChg>
      <pc:sldChg chg="add">
        <pc:chgData name="Vargas López, Alba" userId="d900469a-cbd5-46af-a451-c4a5eeb1278c" providerId="ADAL" clId="{B0C38C1C-F993-4FB3-8B3A-31ACDCB1761D}" dt="2024-10-21T15:38:11.010" v="479" actId="2890"/>
        <pc:sldMkLst>
          <pc:docMk/>
          <pc:sldMk cId="3460602186" sldId="430"/>
        </pc:sldMkLst>
      </pc:sldChg>
      <pc:sldChg chg="addSp delSp modSp new mod">
        <pc:chgData name="Vargas López, Alba" userId="d900469a-cbd5-46af-a451-c4a5eeb1278c" providerId="ADAL" clId="{B0C38C1C-F993-4FB3-8B3A-31ACDCB1761D}" dt="2024-10-21T15:38:43.647" v="491" actId="1076"/>
        <pc:sldMkLst>
          <pc:docMk/>
          <pc:sldMk cId="4029211253" sldId="431"/>
        </pc:sldMkLst>
        <pc:spChg chg="add del">
          <ac:chgData name="Vargas López, Alba" userId="d900469a-cbd5-46af-a451-c4a5eeb1278c" providerId="ADAL" clId="{B0C38C1C-F993-4FB3-8B3A-31ACDCB1761D}" dt="2024-10-21T15:38:26.842" v="483" actId="22"/>
          <ac:spMkLst>
            <pc:docMk/>
            <pc:sldMk cId="4029211253" sldId="431"/>
            <ac:spMk id="3" creationId="{98DF2828-324D-2DFB-35D9-15652F88DF23}"/>
          </ac:spMkLst>
        </pc:spChg>
        <pc:spChg chg="add mod">
          <ac:chgData name="Vargas López, Alba" userId="d900469a-cbd5-46af-a451-c4a5eeb1278c" providerId="ADAL" clId="{B0C38C1C-F993-4FB3-8B3A-31ACDCB1761D}" dt="2024-10-21T15:38:43.647" v="491" actId="1076"/>
          <ac:spMkLst>
            <pc:docMk/>
            <pc:sldMk cId="4029211253" sldId="431"/>
            <ac:spMk id="5" creationId="{76EAE05B-4B6E-88D9-57B9-D6245FF8D4C6}"/>
          </ac:spMkLst>
        </pc:spChg>
      </pc:sldChg>
      <pc:sldChg chg="addSp add mod">
        <pc:chgData name="Vargas López, Alba" userId="d900469a-cbd5-46af-a451-c4a5eeb1278c" providerId="ADAL" clId="{B0C38C1C-F993-4FB3-8B3A-31ACDCB1761D}" dt="2024-10-21T15:38:52.427" v="493" actId="9405"/>
        <pc:sldMkLst>
          <pc:docMk/>
          <pc:sldMk cId="3834518129" sldId="432"/>
        </pc:sldMkLst>
        <pc:inkChg chg="add">
          <ac:chgData name="Vargas López, Alba" userId="d900469a-cbd5-46af-a451-c4a5eeb1278c" providerId="ADAL" clId="{B0C38C1C-F993-4FB3-8B3A-31ACDCB1761D}" dt="2024-10-21T15:38:52.427" v="493" actId="9405"/>
          <ac:inkMkLst>
            <pc:docMk/>
            <pc:sldMk cId="3834518129" sldId="432"/>
            <ac:inkMk id="2" creationId="{E9696060-D678-0DA7-81A8-E2CD4814D85D}"/>
          </ac:inkMkLst>
        </pc:inkChg>
      </pc:sldChg>
      <pc:sldChg chg="addSp delSp modSp new mod">
        <pc:chgData name="Vargas López, Alba" userId="d900469a-cbd5-46af-a451-c4a5eeb1278c" providerId="ADAL" clId="{B0C38C1C-F993-4FB3-8B3A-31ACDCB1761D}" dt="2024-10-21T15:39:19.044" v="502" actId="1076"/>
        <pc:sldMkLst>
          <pc:docMk/>
          <pc:sldMk cId="2772250029" sldId="433"/>
        </pc:sldMkLst>
        <pc:spChg chg="add del">
          <ac:chgData name="Vargas López, Alba" userId="d900469a-cbd5-46af-a451-c4a5eeb1278c" providerId="ADAL" clId="{B0C38C1C-F993-4FB3-8B3A-31ACDCB1761D}" dt="2024-10-21T15:39:05.105" v="496" actId="22"/>
          <ac:spMkLst>
            <pc:docMk/>
            <pc:sldMk cId="2772250029" sldId="433"/>
            <ac:spMk id="3" creationId="{E42A80C1-4792-91A8-0353-CB502CE38B67}"/>
          </ac:spMkLst>
        </pc:spChg>
        <pc:spChg chg="add mod">
          <ac:chgData name="Vargas López, Alba" userId="d900469a-cbd5-46af-a451-c4a5eeb1278c" providerId="ADAL" clId="{B0C38C1C-F993-4FB3-8B3A-31ACDCB1761D}" dt="2024-10-21T15:39:19.044" v="502" actId="1076"/>
          <ac:spMkLst>
            <pc:docMk/>
            <pc:sldMk cId="2772250029" sldId="433"/>
            <ac:spMk id="5" creationId="{1BD7197E-EDE7-95BB-86C2-30B54C2FCE67}"/>
          </ac:spMkLst>
        </pc:spChg>
      </pc:sldChg>
      <pc:sldChg chg="addSp add mod">
        <pc:chgData name="Vargas López, Alba" userId="d900469a-cbd5-46af-a451-c4a5eeb1278c" providerId="ADAL" clId="{B0C38C1C-F993-4FB3-8B3A-31ACDCB1761D}" dt="2024-10-21T15:39:52.244" v="504" actId="9405"/>
        <pc:sldMkLst>
          <pc:docMk/>
          <pc:sldMk cId="4134382997" sldId="434"/>
        </pc:sldMkLst>
        <pc:inkChg chg="add">
          <ac:chgData name="Vargas López, Alba" userId="d900469a-cbd5-46af-a451-c4a5eeb1278c" providerId="ADAL" clId="{B0C38C1C-F993-4FB3-8B3A-31ACDCB1761D}" dt="2024-10-21T15:39:52.244" v="504" actId="9405"/>
          <ac:inkMkLst>
            <pc:docMk/>
            <pc:sldMk cId="4134382997" sldId="434"/>
            <ac:inkMk id="2" creationId="{9E56FC5B-17AC-3D8D-D90B-BBAA701B4D66}"/>
          </ac:inkMkLst>
        </pc:inkChg>
      </pc:sldChg>
      <pc:sldChg chg="addSp delSp modSp new mod">
        <pc:chgData name="Vargas López, Alba" userId="d900469a-cbd5-46af-a451-c4a5eeb1278c" providerId="ADAL" clId="{B0C38C1C-F993-4FB3-8B3A-31ACDCB1761D}" dt="2024-10-21T15:40:24.366" v="513" actId="1076"/>
        <pc:sldMkLst>
          <pc:docMk/>
          <pc:sldMk cId="3418927473" sldId="435"/>
        </pc:sldMkLst>
        <pc:spChg chg="add del">
          <ac:chgData name="Vargas López, Alba" userId="d900469a-cbd5-46af-a451-c4a5eeb1278c" providerId="ADAL" clId="{B0C38C1C-F993-4FB3-8B3A-31ACDCB1761D}" dt="2024-10-21T15:40:08.772" v="507" actId="22"/>
          <ac:spMkLst>
            <pc:docMk/>
            <pc:sldMk cId="3418927473" sldId="435"/>
            <ac:spMk id="3" creationId="{15BB358F-E117-CDFC-D838-85C71A8778DC}"/>
          </ac:spMkLst>
        </pc:spChg>
        <pc:spChg chg="add mod">
          <ac:chgData name="Vargas López, Alba" userId="d900469a-cbd5-46af-a451-c4a5eeb1278c" providerId="ADAL" clId="{B0C38C1C-F993-4FB3-8B3A-31ACDCB1761D}" dt="2024-10-21T15:40:24.366" v="513" actId="1076"/>
          <ac:spMkLst>
            <pc:docMk/>
            <pc:sldMk cId="3418927473" sldId="435"/>
            <ac:spMk id="5" creationId="{4C361BAA-9836-8992-70CC-ACEEB7306EB9}"/>
          </ac:spMkLst>
        </pc:spChg>
      </pc:sldChg>
      <pc:sldChg chg="addSp add mod">
        <pc:chgData name="Vargas López, Alba" userId="d900469a-cbd5-46af-a451-c4a5eeb1278c" providerId="ADAL" clId="{B0C38C1C-F993-4FB3-8B3A-31ACDCB1761D}" dt="2024-10-21T15:41:27.774" v="515" actId="9405"/>
        <pc:sldMkLst>
          <pc:docMk/>
          <pc:sldMk cId="583333539" sldId="436"/>
        </pc:sldMkLst>
        <pc:inkChg chg="add">
          <ac:chgData name="Vargas López, Alba" userId="d900469a-cbd5-46af-a451-c4a5eeb1278c" providerId="ADAL" clId="{B0C38C1C-F993-4FB3-8B3A-31ACDCB1761D}" dt="2024-10-21T15:41:27.774" v="515" actId="9405"/>
          <ac:inkMkLst>
            <pc:docMk/>
            <pc:sldMk cId="583333539" sldId="436"/>
            <ac:inkMk id="2" creationId="{6A91E3F0-0B0F-4D8E-333F-05E6BCAE0235}"/>
          </ac:inkMkLst>
        </pc:inkChg>
      </pc:sldChg>
      <pc:sldChg chg="addSp delSp modSp new mod">
        <pc:chgData name="Vargas López, Alba" userId="d900469a-cbd5-46af-a451-c4a5eeb1278c" providerId="ADAL" clId="{B0C38C1C-F993-4FB3-8B3A-31ACDCB1761D}" dt="2024-10-21T15:41:55.233" v="524" actId="1076"/>
        <pc:sldMkLst>
          <pc:docMk/>
          <pc:sldMk cId="3294246528" sldId="437"/>
        </pc:sldMkLst>
        <pc:spChg chg="add del">
          <ac:chgData name="Vargas López, Alba" userId="d900469a-cbd5-46af-a451-c4a5eeb1278c" providerId="ADAL" clId="{B0C38C1C-F993-4FB3-8B3A-31ACDCB1761D}" dt="2024-10-21T15:41:44.004" v="518" actId="22"/>
          <ac:spMkLst>
            <pc:docMk/>
            <pc:sldMk cId="3294246528" sldId="437"/>
            <ac:spMk id="3" creationId="{76BEEEDE-C81C-3248-6F93-89B316CADF34}"/>
          </ac:spMkLst>
        </pc:spChg>
        <pc:spChg chg="add mod">
          <ac:chgData name="Vargas López, Alba" userId="d900469a-cbd5-46af-a451-c4a5eeb1278c" providerId="ADAL" clId="{B0C38C1C-F993-4FB3-8B3A-31ACDCB1761D}" dt="2024-10-21T15:41:55.233" v="524" actId="1076"/>
          <ac:spMkLst>
            <pc:docMk/>
            <pc:sldMk cId="3294246528" sldId="437"/>
            <ac:spMk id="5" creationId="{0C61324A-F8A4-EB26-C284-89B82984B845}"/>
          </ac:spMkLst>
        </pc:spChg>
      </pc:sldChg>
      <pc:sldChg chg="addSp add mod">
        <pc:chgData name="Vargas López, Alba" userId="d900469a-cbd5-46af-a451-c4a5eeb1278c" providerId="ADAL" clId="{B0C38C1C-F993-4FB3-8B3A-31ACDCB1761D}" dt="2024-10-21T15:42:12.080" v="526" actId="9405"/>
        <pc:sldMkLst>
          <pc:docMk/>
          <pc:sldMk cId="3456723625" sldId="438"/>
        </pc:sldMkLst>
        <pc:inkChg chg="add">
          <ac:chgData name="Vargas López, Alba" userId="d900469a-cbd5-46af-a451-c4a5eeb1278c" providerId="ADAL" clId="{B0C38C1C-F993-4FB3-8B3A-31ACDCB1761D}" dt="2024-10-21T15:42:12.080" v="526" actId="9405"/>
          <ac:inkMkLst>
            <pc:docMk/>
            <pc:sldMk cId="3456723625" sldId="438"/>
            <ac:inkMk id="2" creationId="{88A6AEEE-2CE9-D79B-E33B-250DE10B76E2}"/>
          </ac:inkMkLst>
        </pc:inkChg>
      </pc:sldChg>
      <pc:sldChg chg="addSp delSp modSp new mod">
        <pc:chgData name="Vargas López, Alba" userId="d900469a-cbd5-46af-a451-c4a5eeb1278c" providerId="ADAL" clId="{B0C38C1C-F993-4FB3-8B3A-31ACDCB1761D}" dt="2024-10-21T15:42:45.711" v="535" actId="1076"/>
        <pc:sldMkLst>
          <pc:docMk/>
          <pc:sldMk cId="1598223963" sldId="439"/>
        </pc:sldMkLst>
        <pc:spChg chg="add del">
          <ac:chgData name="Vargas López, Alba" userId="d900469a-cbd5-46af-a451-c4a5eeb1278c" providerId="ADAL" clId="{B0C38C1C-F993-4FB3-8B3A-31ACDCB1761D}" dt="2024-10-21T15:42:31.254" v="529" actId="22"/>
          <ac:spMkLst>
            <pc:docMk/>
            <pc:sldMk cId="1598223963" sldId="439"/>
            <ac:spMk id="3" creationId="{18E1D897-C419-11E9-9591-DDE0F13CB4CD}"/>
          </ac:spMkLst>
        </pc:spChg>
        <pc:spChg chg="add mod">
          <ac:chgData name="Vargas López, Alba" userId="d900469a-cbd5-46af-a451-c4a5eeb1278c" providerId="ADAL" clId="{B0C38C1C-F993-4FB3-8B3A-31ACDCB1761D}" dt="2024-10-21T15:42:45.711" v="535" actId="1076"/>
          <ac:spMkLst>
            <pc:docMk/>
            <pc:sldMk cId="1598223963" sldId="439"/>
            <ac:spMk id="5" creationId="{704B780B-E5AB-F593-30EE-E256267C3F9A}"/>
          </ac:spMkLst>
        </pc:spChg>
      </pc:sldChg>
      <pc:sldChg chg="addSp add mod">
        <pc:chgData name="Vargas López, Alba" userId="d900469a-cbd5-46af-a451-c4a5eeb1278c" providerId="ADAL" clId="{B0C38C1C-F993-4FB3-8B3A-31ACDCB1761D}" dt="2024-10-21T15:43:04.736" v="537" actId="9405"/>
        <pc:sldMkLst>
          <pc:docMk/>
          <pc:sldMk cId="2435538903" sldId="440"/>
        </pc:sldMkLst>
        <pc:inkChg chg="add">
          <ac:chgData name="Vargas López, Alba" userId="d900469a-cbd5-46af-a451-c4a5eeb1278c" providerId="ADAL" clId="{B0C38C1C-F993-4FB3-8B3A-31ACDCB1761D}" dt="2024-10-21T15:43:04.736" v="537" actId="9405"/>
          <ac:inkMkLst>
            <pc:docMk/>
            <pc:sldMk cId="2435538903" sldId="440"/>
            <ac:inkMk id="2" creationId="{21B8C20B-1417-07C9-7149-22EB439FDF03}"/>
          </ac:inkMkLst>
        </pc:inkChg>
      </pc:sldChg>
      <pc:sldChg chg="addSp delSp modSp new mod">
        <pc:chgData name="Vargas López, Alba" userId="d900469a-cbd5-46af-a451-c4a5eeb1278c" providerId="ADAL" clId="{B0C38C1C-F993-4FB3-8B3A-31ACDCB1761D}" dt="2024-10-21T15:44:06.415" v="549" actId="478"/>
        <pc:sldMkLst>
          <pc:docMk/>
          <pc:sldMk cId="3002022403" sldId="441"/>
        </pc:sldMkLst>
        <pc:spChg chg="add del">
          <ac:chgData name="Vargas López, Alba" userId="d900469a-cbd5-46af-a451-c4a5eeb1278c" providerId="ADAL" clId="{B0C38C1C-F993-4FB3-8B3A-31ACDCB1761D}" dt="2024-10-21T15:43:34.359" v="540" actId="22"/>
          <ac:spMkLst>
            <pc:docMk/>
            <pc:sldMk cId="3002022403" sldId="441"/>
            <ac:spMk id="3" creationId="{B5E6DA19-308F-B511-D066-D84614CE6F80}"/>
          </ac:spMkLst>
        </pc:spChg>
        <pc:spChg chg="add mod">
          <ac:chgData name="Vargas López, Alba" userId="d900469a-cbd5-46af-a451-c4a5eeb1278c" providerId="ADAL" clId="{B0C38C1C-F993-4FB3-8B3A-31ACDCB1761D}" dt="2024-10-21T15:43:48.940" v="546" actId="1076"/>
          <ac:spMkLst>
            <pc:docMk/>
            <pc:sldMk cId="3002022403" sldId="441"/>
            <ac:spMk id="5" creationId="{E43EDFA9-90AC-65EE-7D35-6CE045491BC6}"/>
          </ac:spMkLst>
        </pc:spChg>
        <pc:inkChg chg="add del">
          <ac:chgData name="Vargas López, Alba" userId="d900469a-cbd5-46af-a451-c4a5eeb1278c" providerId="ADAL" clId="{B0C38C1C-F993-4FB3-8B3A-31ACDCB1761D}" dt="2024-10-21T15:44:06.415" v="549" actId="478"/>
          <ac:inkMkLst>
            <pc:docMk/>
            <pc:sldMk cId="3002022403" sldId="441"/>
            <ac:inkMk id="6" creationId="{5B12C655-9B48-2E97-ED40-CBB7737AA2A2}"/>
          </ac:inkMkLst>
        </pc:inkChg>
      </pc:sldChg>
      <pc:sldChg chg="add">
        <pc:chgData name="Vargas López, Alba" userId="d900469a-cbd5-46af-a451-c4a5eeb1278c" providerId="ADAL" clId="{B0C38C1C-F993-4FB3-8B3A-31ACDCB1761D}" dt="2024-10-21T15:44:03.762" v="548" actId="2890"/>
        <pc:sldMkLst>
          <pc:docMk/>
          <pc:sldMk cId="2492702846" sldId="442"/>
        </pc:sldMkLst>
      </pc:sldChg>
      <pc:sldChg chg="addSp delSp modSp new mod">
        <pc:chgData name="Vargas López, Alba" userId="d900469a-cbd5-46af-a451-c4a5eeb1278c" providerId="ADAL" clId="{B0C38C1C-F993-4FB3-8B3A-31ACDCB1761D}" dt="2024-10-21T15:44:40.956" v="558" actId="1076"/>
        <pc:sldMkLst>
          <pc:docMk/>
          <pc:sldMk cId="721948962" sldId="443"/>
        </pc:sldMkLst>
        <pc:spChg chg="add del">
          <ac:chgData name="Vargas López, Alba" userId="d900469a-cbd5-46af-a451-c4a5eeb1278c" providerId="ADAL" clId="{B0C38C1C-F993-4FB3-8B3A-31ACDCB1761D}" dt="2024-10-21T15:44:28.041" v="552" actId="22"/>
          <ac:spMkLst>
            <pc:docMk/>
            <pc:sldMk cId="721948962" sldId="443"/>
            <ac:spMk id="3" creationId="{D36D211B-16F9-D909-1DE5-D974B332A160}"/>
          </ac:spMkLst>
        </pc:spChg>
        <pc:spChg chg="add mod">
          <ac:chgData name="Vargas López, Alba" userId="d900469a-cbd5-46af-a451-c4a5eeb1278c" providerId="ADAL" clId="{B0C38C1C-F993-4FB3-8B3A-31ACDCB1761D}" dt="2024-10-21T15:44:40.956" v="558" actId="1076"/>
          <ac:spMkLst>
            <pc:docMk/>
            <pc:sldMk cId="721948962" sldId="443"/>
            <ac:spMk id="5" creationId="{97D29378-26AA-CA43-4293-260CB220AB97}"/>
          </ac:spMkLst>
        </pc:spChg>
      </pc:sldChg>
      <pc:sldChg chg="addSp add mod">
        <pc:chgData name="Vargas López, Alba" userId="d900469a-cbd5-46af-a451-c4a5eeb1278c" providerId="ADAL" clId="{B0C38C1C-F993-4FB3-8B3A-31ACDCB1761D}" dt="2024-10-21T15:46:09.133" v="560" actId="9405"/>
        <pc:sldMkLst>
          <pc:docMk/>
          <pc:sldMk cId="668906093" sldId="444"/>
        </pc:sldMkLst>
        <pc:inkChg chg="add">
          <ac:chgData name="Vargas López, Alba" userId="d900469a-cbd5-46af-a451-c4a5eeb1278c" providerId="ADAL" clId="{B0C38C1C-F993-4FB3-8B3A-31ACDCB1761D}" dt="2024-10-21T15:46:09.133" v="560" actId="9405"/>
          <ac:inkMkLst>
            <pc:docMk/>
            <pc:sldMk cId="668906093" sldId="444"/>
            <ac:inkMk id="2" creationId="{A5DD1D29-617C-B3B6-EED1-5DF7D080B438}"/>
          </ac:inkMkLst>
        </pc:inkChg>
      </pc:sldChg>
      <pc:sldChg chg="addSp delSp modSp new mod">
        <pc:chgData name="Vargas López, Alba" userId="d900469a-cbd5-46af-a451-c4a5eeb1278c" providerId="ADAL" clId="{B0C38C1C-F993-4FB3-8B3A-31ACDCB1761D}" dt="2024-10-21T15:46:53.331" v="570" actId="1076"/>
        <pc:sldMkLst>
          <pc:docMk/>
          <pc:sldMk cId="153825399" sldId="445"/>
        </pc:sldMkLst>
        <pc:spChg chg="add del">
          <ac:chgData name="Vargas López, Alba" userId="d900469a-cbd5-46af-a451-c4a5eeb1278c" providerId="ADAL" clId="{B0C38C1C-F993-4FB3-8B3A-31ACDCB1761D}" dt="2024-10-21T15:46:39.033" v="563" actId="22"/>
          <ac:spMkLst>
            <pc:docMk/>
            <pc:sldMk cId="153825399" sldId="445"/>
            <ac:spMk id="3" creationId="{4A65DBF7-427A-1598-EF5B-772627FDDC60}"/>
          </ac:spMkLst>
        </pc:spChg>
        <pc:spChg chg="add mod">
          <ac:chgData name="Vargas López, Alba" userId="d900469a-cbd5-46af-a451-c4a5eeb1278c" providerId="ADAL" clId="{B0C38C1C-F993-4FB3-8B3A-31ACDCB1761D}" dt="2024-10-21T15:46:53.331" v="570" actId="1076"/>
          <ac:spMkLst>
            <pc:docMk/>
            <pc:sldMk cId="153825399" sldId="445"/>
            <ac:spMk id="5" creationId="{9CA09AFE-4E12-9519-59B1-5592967208C1}"/>
          </ac:spMkLst>
        </pc:spChg>
      </pc:sldChg>
      <pc:sldChg chg="addSp add mod">
        <pc:chgData name="Vargas López, Alba" userId="d900469a-cbd5-46af-a451-c4a5eeb1278c" providerId="ADAL" clId="{B0C38C1C-F993-4FB3-8B3A-31ACDCB1761D}" dt="2024-10-21T15:47:05.214" v="572" actId="9405"/>
        <pc:sldMkLst>
          <pc:docMk/>
          <pc:sldMk cId="2039452123" sldId="446"/>
        </pc:sldMkLst>
        <pc:inkChg chg="add">
          <ac:chgData name="Vargas López, Alba" userId="d900469a-cbd5-46af-a451-c4a5eeb1278c" providerId="ADAL" clId="{B0C38C1C-F993-4FB3-8B3A-31ACDCB1761D}" dt="2024-10-21T15:47:05.214" v="572" actId="9405"/>
          <ac:inkMkLst>
            <pc:docMk/>
            <pc:sldMk cId="2039452123" sldId="446"/>
            <ac:inkMk id="2" creationId="{815DAFA2-43CC-042C-8155-FC50B682872D}"/>
          </ac:inkMkLst>
        </pc:inkChg>
      </pc:sldChg>
      <pc:sldChg chg="addSp delSp modSp new mod">
        <pc:chgData name="Vargas López, Alba" userId="d900469a-cbd5-46af-a451-c4a5eeb1278c" providerId="ADAL" clId="{B0C38C1C-F993-4FB3-8B3A-31ACDCB1761D}" dt="2024-10-21T15:47:47.707" v="581" actId="1076"/>
        <pc:sldMkLst>
          <pc:docMk/>
          <pc:sldMk cId="1123700774" sldId="447"/>
        </pc:sldMkLst>
        <pc:spChg chg="add del">
          <ac:chgData name="Vargas López, Alba" userId="d900469a-cbd5-46af-a451-c4a5eeb1278c" providerId="ADAL" clId="{B0C38C1C-F993-4FB3-8B3A-31ACDCB1761D}" dt="2024-10-21T15:47:36.907" v="575" actId="22"/>
          <ac:spMkLst>
            <pc:docMk/>
            <pc:sldMk cId="1123700774" sldId="447"/>
            <ac:spMk id="3" creationId="{8E9942A9-751F-7EC6-CE18-EC143DAF4C42}"/>
          </ac:spMkLst>
        </pc:spChg>
        <pc:spChg chg="add mod">
          <ac:chgData name="Vargas López, Alba" userId="d900469a-cbd5-46af-a451-c4a5eeb1278c" providerId="ADAL" clId="{B0C38C1C-F993-4FB3-8B3A-31ACDCB1761D}" dt="2024-10-21T15:47:47.707" v="581" actId="1076"/>
          <ac:spMkLst>
            <pc:docMk/>
            <pc:sldMk cId="1123700774" sldId="447"/>
            <ac:spMk id="5" creationId="{8AA7842B-B29A-AB70-B42C-1C46E4B1C02E}"/>
          </ac:spMkLst>
        </pc:spChg>
      </pc:sldChg>
      <pc:sldChg chg="addSp add mod">
        <pc:chgData name="Vargas López, Alba" userId="d900469a-cbd5-46af-a451-c4a5eeb1278c" providerId="ADAL" clId="{B0C38C1C-F993-4FB3-8B3A-31ACDCB1761D}" dt="2024-10-21T15:48:52.544" v="583" actId="9405"/>
        <pc:sldMkLst>
          <pc:docMk/>
          <pc:sldMk cId="4096275808" sldId="448"/>
        </pc:sldMkLst>
        <pc:inkChg chg="add">
          <ac:chgData name="Vargas López, Alba" userId="d900469a-cbd5-46af-a451-c4a5eeb1278c" providerId="ADAL" clId="{B0C38C1C-F993-4FB3-8B3A-31ACDCB1761D}" dt="2024-10-21T15:48:52.544" v="583" actId="9405"/>
          <ac:inkMkLst>
            <pc:docMk/>
            <pc:sldMk cId="4096275808" sldId="448"/>
            <ac:inkMk id="2" creationId="{49C6F916-AEA8-CDE7-55A4-68A4BC86F691}"/>
          </ac:inkMkLst>
        </pc:inkChg>
      </pc:sldChg>
      <pc:sldChg chg="addSp delSp modSp new mod">
        <pc:chgData name="Vargas López, Alba" userId="d900469a-cbd5-46af-a451-c4a5eeb1278c" providerId="ADAL" clId="{B0C38C1C-F993-4FB3-8B3A-31ACDCB1761D}" dt="2024-10-21T15:49:41.978" v="592" actId="1076"/>
        <pc:sldMkLst>
          <pc:docMk/>
          <pc:sldMk cId="520823599" sldId="449"/>
        </pc:sldMkLst>
        <pc:spChg chg="add del">
          <ac:chgData name="Vargas López, Alba" userId="d900469a-cbd5-46af-a451-c4a5eeb1278c" providerId="ADAL" clId="{B0C38C1C-F993-4FB3-8B3A-31ACDCB1761D}" dt="2024-10-21T15:49:19.413" v="586" actId="22"/>
          <ac:spMkLst>
            <pc:docMk/>
            <pc:sldMk cId="520823599" sldId="449"/>
            <ac:spMk id="3" creationId="{6B7A5C44-C561-0CAF-C53A-E7B46BA5C3DA}"/>
          </ac:spMkLst>
        </pc:spChg>
        <pc:spChg chg="add mod">
          <ac:chgData name="Vargas López, Alba" userId="d900469a-cbd5-46af-a451-c4a5eeb1278c" providerId="ADAL" clId="{B0C38C1C-F993-4FB3-8B3A-31ACDCB1761D}" dt="2024-10-21T15:49:41.978" v="592" actId="1076"/>
          <ac:spMkLst>
            <pc:docMk/>
            <pc:sldMk cId="520823599" sldId="449"/>
            <ac:spMk id="5" creationId="{AD0C63EA-DD97-676C-4D19-631361D44148}"/>
          </ac:spMkLst>
        </pc:spChg>
      </pc:sldChg>
      <pc:sldChg chg="addSp add mod">
        <pc:chgData name="Vargas López, Alba" userId="d900469a-cbd5-46af-a451-c4a5eeb1278c" providerId="ADAL" clId="{B0C38C1C-F993-4FB3-8B3A-31ACDCB1761D}" dt="2024-10-21T15:49:55.535" v="594" actId="9405"/>
        <pc:sldMkLst>
          <pc:docMk/>
          <pc:sldMk cId="1164210782" sldId="450"/>
        </pc:sldMkLst>
        <pc:inkChg chg="add">
          <ac:chgData name="Vargas López, Alba" userId="d900469a-cbd5-46af-a451-c4a5eeb1278c" providerId="ADAL" clId="{B0C38C1C-F993-4FB3-8B3A-31ACDCB1761D}" dt="2024-10-21T15:49:55.535" v="594" actId="9405"/>
          <ac:inkMkLst>
            <pc:docMk/>
            <pc:sldMk cId="1164210782" sldId="450"/>
            <ac:inkMk id="2" creationId="{AB3231E4-92C9-0B8C-137B-BC714DE4C824}"/>
          </ac:inkMkLst>
        </pc:inkChg>
      </pc:sldChg>
      <pc:sldChg chg="addSp delSp modSp new mod">
        <pc:chgData name="Vargas López, Alba" userId="d900469a-cbd5-46af-a451-c4a5eeb1278c" providerId="ADAL" clId="{B0C38C1C-F993-4FB3-8B3A-31ACDCB1761D}" dt="2024-10-21T15:50:18.784" v="603" actId="1076"/>
        <pc:sldMkLst>
          <pc:docMk/>
          <pc:sldMk cId="3899151265" sldId="451"/>
        </pc:sldMkLst>
        <pc:spChg chg="add del">
          <ac:chgData name="Vargas López, Alba" userId="d900469a-cbd5-46af-a451-c4a5eeb1278c" providerId="ADAL" clId="{B0C38C1C-F993-4FB3-8B3A-31ACDCB1761D}" dt="2024-10-21T15:50:08.443" v="597" actId="22"/>
          <ac:spMkLst>
            <pc:docMk/>
            <pc:sldMk cId="3899151265" sldId="451"/>
            <ac:spMk id="3" creationId="{5AE93E1A-0A55-FDCC-6F84-7A62FF23EDA7}"/>
          </ac:spMkLst>
        </pc:spChg>
        <pc:spChg chg="add mod">
          <ac:chgData name="Vargas López, Alba" userId="d900469a-cbd5-46af-a451-c4a5eeb1278c" providerId="ADAL" clId="{B0C38C1C-F993-4FB3-8B3A-31ACDCB1761D}" dt="2024-10-21T15:50:18.784" v="603" actId="1076"/>
          <ac:spMkLst>
            <pc:docMk/>
            <pc:sldMk cId="3899151265" sldId="451"/>
            <ac:spMk id="5" creationId="{EB4D43C2-02E2-3B47-E0FB-4A8B8218903D}"/>
          </ac:spMkLst>
        </pc:spChg>
      </pc:sldChg>
      <pc:sldChg chg="addSp add mod">
        <pc:chgData name="Vargas López, Alba" userId="d900469a-cbd5-46af-a451-c4a5eeb1278c" providerId="ADAL" clId="{B0C38C1C-F993-4FB3-8B3A-31ACDCB1761D}" dt="2024-10-21T15:51:42.972" v="605" actId="9405"/>
        <pc:sldMkLst>
          <pc:docMk/>
          <pc:sldMk cId="2249427888" sldId="452"/>
        </pc:sldMkLst>
        <pc:inkChg chg="add">
          <ac:chgData name="Vargas López, Alba" userId="d900469a-cbd5-46af-a451-c4a5eeb1278c" providerId="ADAL" clId="{B0C38C1C-F993-4FB3-8B3A-31ACDCB1761D}" dt="2024-10-21T15:51:42.972" v="605" actId="9405"/>
          <ac:inkMkLst>
            <pc:docMk/>
            <pc:sldMk cId="2249427888" sldId="452"/>
            <ac:inkMk id="2" creationId="{2FE41510-7541-0A6F-44A7-FF6AB4BC5291}"/>
          </ac:inkMkLst>
        </pc:inkChg>
      </pc:sldChg>
      <pc:sldChg chg="addSp modSp new mod">
        <pc:chgData name="Vargas López, Alba" userId="d900469a-cbd5-46af-a451-c4a5eeb1278c" providerId="ADAL" clId="{B0C38C1C-F993-4FB3-8B3A-31ACDCB1761D}" dt="2024-10-21T15:52:24.469" v="614" actId="1076"/>
        <pc:sldMkLst>
          <pc:docMk/>
          <pc:sldMk cId="1906440459" sldId="453"/>
        </pc:sldMkLst>
        <pc:spChg chg="add mod">
          <ac:chgData name="Vargas López, Alba" userId="d900469a-cbd5-46af-a451-c4a5eeb1278c" providerId="ADAL" clId="{B0C38C1C-F993-4FB3-8B3A-31ACDCB1761D}" dt="2024-10-21T15:52:24.469" v="614" actId="1076"/>
          <ac:spMkLst>
            <pc:docMk/>
            <pc:sldMk cId="1906440459" sldId="453"/>
            <ac:spMk id="3" creationId="{859A2686-8B5A-0BC5-EE3E-94E8CD82ADC0}"/>
          </ac:spMkLst>
        </pc:spChg>
      </pc:sldChg>
      <pc:sldChg chg="addSp add mod">
        <pc:chgData name="Vargas López, Alba" userId="d900469a-cbd5-46af-a451-c4a5eeb1278c" providerId="ADAL" clId="{B0C38C1C-F993-4FB3-8B3A-31ACDCB1761D}" dt="2024-10-21T15:52:42.098" v="616" actId="9405"/>
        <pc:sldMkLst>
          <pc:docMk/>
          <pc:sldMk cId="652482460" sldId="454"/>
        </pc:sldMkLst>
        <pc:inkChg chg="add">
          <ac:chgData name="Vargas López, Alba" userId="d900469a-cbd5-46af-a451-c4a5eeb1278c" providerId="ADAL" clId="{B0C38C1C-F993-4FB3-8B3A-31ACDCB1761D}" dt="2024-10-21T15:52:42.098" v="616" actId="9405"/>
          <ac:inkMkLst>
            <pc:docMk/>
            <pc:sldMk cId="652482460" sldId="454"/>
            <ac:inkMk id="2" creationId="{A6B5F724-991D-D028-D628-90565A835D1C}"/>
          </ac:inkMkLst>
        </pc:inkChg>
      </pc:sldChg>
      <pc:sldChg chg="addSp delSp modSp new mod">
        <pc:chgData name="Vargas López, Alba" userId="d900469a-cbd5-46af-a451-c4a5eeb1278c" providerId="ADAL" clId="{B0C38C1C-F993-4FB3-8B3A-31ACDCB1761D}" dt="2024-10-21T15:53:14.401" v="624" actId="1076"/>
        <pc:sldMkLst>
          <pc:docMk/>
          <pc:sldMk cId="2486018731" sldId="455"/>
        </pc:sldMkLst>
        <pc:spChg chg="add del">
          <ac:chgData name="Vargas López, Alba" userId="d900469a-cbd5-46af-a451-c4a5eeb1278c" providerId="ADAL" clId="{B0C38C1C-F993-4FB3-8B3A-31ACDCB1761D}" dt="2024-10-21T15:53:05.737" v="619" actId="22"/>
          <ac:spMkLst>
            <pc:docMk/>
            <pc:sldMk cId="2486018731" sldId="455"/>
            <ac:spMk id="3" creationId="{CFC5E416-4D4F-7DB6-A020-679C7D4975C6}"/>
          </ac:spMkLst>
        </pc:spChg>
        <pc:spChg chg="add mod">
          <ac:chgData name="Vargas López, Alba" userId="d900469a-cbd5-46af-a451-c4a5eeb1278c" providerId="ADAL" clId="{B0C38C1C-F993-4FB3-8B3A-31ACDCB1761D}" dt="2024-10-21T15:53:14.401" v="624" actId="1076"/>
          <ac:spMkLst>
            <pc:docMk/>
            <pc:sldMk cId="2486018731" sldId="455"/>
            <ac:spMk id="5" creationId="{190A9A7B-77BA-EE73-FF85-AB106833EAF8}"/>
          </ac:spMkLst>
        </pc:spChg>
      </pc:sldChg>
      <pc:sldChg chg="addSp add mod">
        <pc:chgData name="Vargas López, Alba" userId="d900469a-cbd5-46af-a451-c4a5eeb1278c" providerId="ADAL" clId="{B0C38C1C-F993-4FB3-8B3A-31ACDCB1761D}" dt="2024-10-21T16:04:34.347" v="626" actId="9405"/>
        <pc:sldMkLst>
          <pc:docMk/>
          <pc:sldMk cId="3424966302" sldId="456"/>
        </pc:sldMkLst>
        <pc:inkChg chg="add">
          <ac:chgData name="Vargas López, Alba" userId="d900469a-cbd5-46af-a451-c4a5eeb1278c" providerId="ADAL" clId="{B0C38C1C-F993-4FB3-8B3A-31ACDCB1761D}" dt="2024-10-21T16:04:34.347" v="626" actId="9405"/>
          <ac:inkMkLst>
            <pc:docMk/>
            <pc:sldMk cId="3424966302" sldId="456"/>
            <ac:inkMk id="2" creationId="{17C3962D-8994-E2C2-B98E-DF9C0AE7D308}"/>
          </ac:inkMkLst>
        </pc:inkChg>
      </pc:sldChg>
      <pc:sldChg chg="addSp delSp modSp new mod">
        <pc:chgData name="Vargas López, Alba" userId="d900469a-cbd5-46af-a451-c4a5eeb1278c" providerId="ADAL" clId="{B0C38C1C-F993-4FB3-8B3A-31ACDCB1761D}" dt="2024-10-21T16:05:12.134" v="636" actId="1076"/>
        <pc:sldMkLst>
          <pc:docMk/>
          <pc:sldMk cId="3306551063" sldId="457"/>
        </pc:sldMkLst>
        <pc:spChg chg="add del">
          <ac:chgData name="Vargas López, Alba" userId="d900469a-cbd5-46af-a451-c4a5eeb1278c" providerId="ADAL" clId="{B0C38C1C-F993-4FB3-8B3A-31ACDCB1761D}" dt="2024-10-21T16:04:58.958" v="630" actId="22"/>
          <ac:spMkLst>
            <pc:docMk/>
            <pc:sldMk cId="3306551063" sldId="457"/>
            <ac:spMk id="4" creationId="{90E02382-BE58-24B1-4ABE-F43AE52259EC}"/>
          </ac:spMkLst>
        </pc:spChg>
        <pc:spChg chg="add mod">
          <ac:chgData name="Vargas López, Alba" userId="d900469a-cbd5-46af-a451-c4a5eeb1278c" providerId="ADAL" clId="{B0C38C1C-F993-4FB3-8B3A-31ACDCB1761D}" dt="2024-10-21T16:05:12.134" v="636" actId="1076"/>
          <ac:spMkLst>
            <pc:docMk/>
            <pc:sldMk cId="3306551063" sldId="457"/>
            <ac:spMk id="6" creationId="{C277F49C-1EF9-DCB6-00F0-48B067605314}"/>
          </ac:spMkLst>
        </pc:spChg>
        <pc:inkChg chg="add del">
          <ac:chgData name="Vargas López, Alba" userId="d900469a-cbd5-46af-a451-c4a5eeb1278c" providerId="ADAL" clId="{B0C38C1C-F993-4FB3-8B3A-31ACDCB1761D}" dt="2024-10-21T16:05:01.234" v="632" actId="478"/>
          <ac:inkMkLst>
            <pc:docMk/>
            <pc:sldMk cId="3306551063" sldId="457"/>
            <ac:inkMk id="2" creationId="{D7106183-25D7-0663-9762-34627BDA029B}"/>
          </ac:inkMkLst>
        </pc:inkChg>
      </pc:sldChg>
      <pc:sldChg chg="addSp add mod">
        <pc:chgData name="Vargas López, Alba" userId="d900469a-cbd5-46af-a451-c4a5eeb1278c" providerId="ADAL" clId="{B0C38C1C-F993-4FB3-8B3A-31ACDCB1761D}" dt="2024-10-21T16:05:30.190" v="638" actId="9405"/>
        <pc:sldMkLst>
          <pc:docMk/>
          <pc:sldMk cId="4054717289" sldId="458"/>
        </pc:sldMkLst>
        <pc:inkChg chg="add">
          <ac:chgData name="Vargas López, Alba" userId="d900469a-cbd5-46af-a451-c4a5eeb1278c" providerId="ADAL" clId="{B0C38C1C-F993-4FB3-8B3A-31ACDCB1761D}" dt="2024-10-21T16:05:30.190" v="638" actId="9405"/>
          <ac:inkMkLst>
            <pc:docMk/>
            <pc:sldMk cId="4054717289" sldId="458"/>
            <ac:inkMk id="2" creationId="{5117248E-FC20-D8B9-15B6-0CD8DA7681E3}"/>
          </ac:inkMkLst>
        </pc:inkChg>
      </pc:sldChg>
      <pc:sldChg chg="addSp modSp new mod">
        <pc:chgData name="Vargas López, Alba" userId="d900469a-cbd5-46af-a451-c4a5eeb1278c" providerId="ADAL" clId="{B0C38C1C-F993-4FB3-8B3A-31ACDCB1761D}" dt="2024-10-21T16:06:08.036" v="646" actId="1076"/>
        <pc:sldMkLst>
          <pc:docMk/>
          <pc:sldMk cId="3239061190" sldId="459"/>
        </pc:sldMkLst>
        <pc:spChg chg="add mod">
          <ac:chgData name="Vargas López, Alba" userId="d900469a-cbd5-46af-a451-c4a5eeb1278c" providerId="ADAL" clId="{B0C38C1C-F993-4FB3-8B3A-31ACDCB1761D}" dt="2024-10-21T16:06:08.036" v="646" actId="1076"/>
          <ac:spMkLst>
            <pc:docMk/>
            <pc:sldMk cId="3239061190" sldId="459"/>
            <ac:spMk id="3" creationId="{6E153206-2E45-7513-52DF-65EC188A54F4}"/>
          </ac:spMkLst>
        </pc:spChg>
      </pc:sldChg>
      <pc:sldChg chg="addSp add mod">
        <pc:chgData name="Vargas López, Alba" userId="d900469a-cbd5-46af-a451-c4a5eeb1278c" providerId="ADAL" clId="{B0C38C1C-F993-4FB3-8B3A-31ACDCB1761D}" dt="2024-10-21T16:06:32.629" v="648" actId="9405"/>
        <pc:sldMkLst>
          <pc:docMk/>
          <pc:sldMk cId="4214998463" sldId="460"/>
        </pc:sldMkLst>
        <pc:inkChg chg="add">
          <ac:chgData name="Vargas López, Alba" userId="d900469a-cbd5-46af-a451-c4a5eeb1278c" providerId="ADAL" clId="{B0C38C1C-F993-4FB3-8B3A-31ACDCB1761D}" dt="2024-10-21T16:06:32.629" v="648" actId="9405"/>
          <ac:inkMkLst>
            <pc:docMk/>
            <pc:sldMk cId="4214998463" sldId="460"/>
            <ac:inkMk id="2" creationId="{B14E15EB-AAE3-0F7A-815C-8F9BB9AEBC36}"/>
          </ac:inkMkLst>
        </pc:inkChg>
      </pc:sldChg>
      <pc:sldChg chg="addSp delSp modSp new mod">
        <pc:chgData name="Vargas López, Alba" userId="d900469a-cbd5-46af-a451-c4a5eeb1278c" providerId="ADAL" clId="{B0C38C1C-F993-4FB3-8B3A-31ACDCB1761D}" dt="2024-10-21T16:07:05.564" v="657" actId="1076"/>
        <pc:sldMkLst>
          <pc:docMk/>
          <pc:sldMk cId="866205395" sldId="461"/>
        </pc:sldMkLst>
        <pc:spChg chg="add del">
          <ac:chgData name="Vargas López, Alba" userId="d900469a-cbd5-46af-a451-c4a5eeb1278c" providerId="ADAL" clId="{B0C38C1C-F993-4FB3-8B3A-31ACDCB1761D}" dt="2024-10-21T16:06:54.248" v="651" actId="22"/>
          <ac:spMkLst>
            <pc:docMk/>
            <pc:sldMk cId="866205395" sldId="461"/>
            <ac:spMk id="3" creationId="{4158D061-117E-9E2E-B099-EA9C3E8B139F}"/>
          </ac:spMkLst>
        </pc:spChg>
        <pc:spChg chg="add mod">
          <ac:chgData name="Vargas López, Alba" userId="d900469a-cbd5-46af-a451-c4a5eeb1278c" providerId="ADAL" clId="{B0C38C1C-F993-4FB3-8B3A-31ACDCB1761D}" dt="2024-10-21T16:07:05.564" v="657" actId="1076"/>
          <ac:spMkLst>
            <pc:docMk/>
            <pc:sldMk cId="866205395" sldId="461"/>
            <ac:spMk id="5" creationId="{3EA88209-C45A-76D9-FCB3-6A93ED71E057}"/>
          </ac:spMkLst>
        </pc:spChg>
      </pc:sldChg>
      <pc:sldChg chg="addSp add mod">
        <pc:chgData name="Vargas López, Alba" userId="d900469a-cbd5-46af-a451-c4a5eeb1278c" providerId="ADAL" clId="{B0C38C1C-F993-4FB3-8B3A-31ACDCB1761D}" dt="2024-10-21T16:12:51.674" v="659" actId="9405"/>
        <pc:sldMkLst>
          <pc:docMk/>
          <pc:sldMk cId="1364718624" sldId="462"/>
        </pc:sldMkLst>
        <pc:inkChg chg="add">
          <ac:chgData name="Vargas López, Alba" userId="d900469a-cbd5-46af-a451-c4a5eeb1278c" providerId="ADAL" clId="{B0C38C1C-F993-4FB3-8B3A-31ACDCB1761D}" dt="2024-10-21T16:12:51.674" v="659" actId="9405"/>
          <ac:inkMkLst>
            <pc:docMk/>
            <pc:sldMk cId="1364718624" sldId="462"/>
            <ac:inkMk id="2" creationId="{EE104744-FCE0-DCE6-1EDF-01F621387E04}"/>
          </ac:inkMkLst>
        </pc:inkChg>
      </pc:sldChg>
      <pc:sldChg chg="addSp delSp modSp new mod">
        <pc:chgData name="Vargas López, Alba" userId="d900469a-cbd5-46af-a451-c4a5eeb1278c" providerId="ADAL" clId="{B0C38C1C-F993-4FB3-8B3A-31ACDCB1761D}" dt="2024-10-21T16:13:22.415" v="668" actId="1076"/>
        <pc:sldMkLst>
          <pc:docMk/>
          <pc:sldMk cId="2761071766" sldId="463"/>
        </pc:sldMkLst>
        <pc:spChg chg="add del">
          <ac:chgData name="Vargas López, Alba" userId="d900469a-cbd5-46af-a451-c4a5eeb1278c" providerId="ADAL" clId="{B0C38C1C-F993-4FB3-8B3A-31ACDCB1761D}" dt="2024-10-21T16:13:05.033" v="662" actId="22"/>
          <ac:spMkLst>
            <pc:docMk/>
            <pc:sldMk cId="2761071766" sldId="463"/>
            <ac:spMk id="3" creationId="{2CFE6CD5-2F61-32D7-BB56-797AE929E486}"/>
          </ac:spMkLst>
        </pc:spChg>
        <pc:spChg chg="add mod">
          <ac:chgData name="Vargas López, Alba" userId="d900469a-cbd5-46af-a451-c4a5eeb1278c" providerId="ADAL" clId="{B0C38C1C-F993-4FB3-8B3A-31ACDCB1761D}" dt="2024-10-21T16:13:22.415" v="668" actId="1076"/>
          <ac:spMkLst>
            <pc:docMk/>
            <pc:sldMk cId="2761071766" sldId="463"/>
            <ac:spMk id="5" creationId="{395973A8-886D-45B8-5782-C7C4746CC61F}"/>
          </ac:spMkLst>
        </pc:spChg>
      </pc:sldChg>
      <pc:sldChg chg="addSp delSp modSp add mod">
        <pc:chgData name="Vargas López, Alba" userId="d900469a-cbd5-46af-a451-c4a5eeb1278c" providerId="ADAL" clId="{B0C38C1C-F993-4FB3-8B3A-31ACDCB1761D}" dt="2024-10-21T16:14:39.130" v="673" actId="1076"/>
        <pc:sldMkLst>
          <pc:docMk/>
          <pc:sldMk cId="2746449865" sldId="464"/>
        </pc:sldMkLst>
        <pc:inkChg chg="add mod">
          <ac:chgData name="Vargas López, Alba" userId="d900469a-cbd5-46af-a451-c4a5eeb1278c" providerId="ADAL" clId="{B0C38C1C-F993-4FB3-8B3A-31ACDCB1761D}" dt="2024-10-21T16:14:39.130" v="673" actId="1076"/>
          <ac:inkMkLst>
            <pc:docMk/>
            <pc:sldMk cId="2746449865" sldId="464"/>
            <ac:inkMk id="2" creationId="{BC395A2A-55BC-1158-A146-6CD414405FAA}"/>
          </ac:inkMkLst>
        </pc:inkChg>
        <pc:inkChg chg="add del">
          <ac:chgData name="Vargas López, Alba" userId="d900469a-cbd5-46af-a451-c4a5eeb1278c" providerId="ADAL" clId="{B0C38C1C-F993-4FB3-8B3A-31ACDCB1761D}" dt="2024-10-21T16:14:32.779" v="672" actId="478"/>
          <ac:inkMkLst>
            <pc:docMk/>
            <pc:sldMk cId="2746449865" sldId="464"/>
            <ac:inkMk id="3" creationId="{849CA06A-AD88-A461-3B1B-4622FCBDA4EC}"/>
          </ac:inkMkLst>
        </pc:inkChg>
      </pc:sldChg>
      <pc:sldChg chg="addSp delSp modSp new mod">
        <pc:chgData name="Vargas López, Alba" userId="d900469a-cbd5-46af-a451-c4a5eeb1278c" providerId="ADAL" clId="{B0C38C1C-F993-4FB3-8B3A-31ACDCB1761D}" dt="2024-10-21T16:15:48.554" v="685" actId="478"/>
        <pc:sldMkLst>
          <pc:docMk/>
          <pc:sldMk cId="3980669610" sldId="465"/>
        </pc:sldMkLst>
        <pc:spChg chg="add del">
          <ac:chgData name="Vargas López, Alba" userId="d900469a-cbd5-46af-a451-c4a5eeb1278c" providerId="ADAL" clId="{B0C38C1C-F993-4FB3-8B3A-31ACDCB1761D}" dt="2024-10-21T16:14:58.201" v="676" actId="22"/>
          <ac:spMkLst>
            <pc:docMk/>
            <pc:sldMk cId="3980669610" sldId="465"/>
            <ac:spMk id="3" creationId="{A5866133-59B7-3D3F-DBF8-2AB557028A77}"/>
          </ac:spMkLst>
        </pc:spChg>
        <pc:spChg chg="add mod">
          <ac:chgData name="Vargas López, Alba" userId="d900469a-cbd5-46af-a451-c4a5eeb1278c" providerId="ADAL" clId="{B0C38C1C-F993-4FB3-8B3A-31ACDCB1761D}" dt="2024-10-21T16:15:12.693" v="682" actId="1076"/>
          <ac:spMkLst>
            <pc:docMk/>
            <pc:sldMk cId="3980669610" sldId="465"/>
            <ac:spMk id="5" creationId="{C81F31EB-84BD-063B-81C5-CD267DD2CDF9}"/>
          </ac:spMkLst>
        </pc:spChg>
        <pc:inkChg chg="add del">
          <ac:chgData name="Vargas López, Alba" userId="d900469a-cbd5-46af-a451-c4a5eeb1278c" providerId="ADAL" clId="{B0C38C1C-F993-4FB3-8B3A-31ACDCB1761D}" dt="2024-10-21T16:15:48.554" v="685" actId="478"/>
          <ac:inkMkLst>
            <pc:docMk/>
            <pc:sldMk cId="3980669610" sldId="465"/>
            <ac:inkMk id="6" creationId="{8910214F-7E41-68FE-125E-CDB22412396F}"/>
          </ac:inkMkLst>
        </pc:inkChg>
      </pc:sldChg>
      <pc:sldChg chg="add">
        <pc:chgData name="Vargas López, Alba" userId="d900469a-cbd5-46af-a451-c4a5eeb1278c" providerId="ADAL" clId="{B0C38C1C-F993-4FB3-8B3A-31ACDCB1761D}" dt="2024-10-21T16:15:46.020" v="684" actId="2890"/>
        <pc:sldMkLst>
          <pc:docMk/>
          <pc:sldMk cId="682029089" sldId="466"/>
        </pc:sldMkLst>
      </pc:sldChg>
      <pc:sldChg chg="addSp delSp modSp new mod">
        <pc:chgData name="Vargas López, Alba" userId="d900469a-cbd5-46af-a451-c4a5eeb1278c" providerId="ADAL" clId="{B0C38C1C-F993-4FB3-8B3A-31ACDCB1761D}" dt="2024-10-21T16:16:31.232" v="694" actId="1076"/>
        <pc:sldMkLst>
          <pc:docMk/>
          <pc:sldMk cId="2873254457" sldId="467"/>
        </pc:sldMkLst>
        <pc:spChg chg="add del">
          <ac:chgData name="Vargas López, Alba" userId="d900469a-cbd5-46af-a451-c4a5eeb1278c" providerId="ADAL" clId="{B0C38C1C-F993-4FB3-8B3A-31ACDCB1761D}" dt="2024-10-21T16:16:18.706" v="688" actId="22"/>
          <ac:spMkLst>
            <pc:docMk/>
            <pc:sldMk cId="2873254457" sldId="467"/>
            <ac:spMk id="3" creationId="{6553F1D2-32DB-212C-27DA-791F58542398}"/>
          </ac:spMkLst>
        </pc:spChg>
        <pc:spChg chg="add mod">
          <ac:chgData name="Vargas López, Alba" userId="d900469a-cbd5-46af-a451-c4a5eeb1278c" providerId="ADAL" clId="{B0C38C1C-F993-4FB3-8B3A-31ACDCB1761D}" dt="2024-10-21T16:16:31.232" v="694" actId="1076"/>
          <ac:spMkLst>
            <pc:docMk/>
            <pc:sldMk cId="2873254457" sldId="467"/>
            <ac:spMk id="5" creationId="{8C0BC39B-A88E-AE5A-5EB9-D869F6A77F93}"/>
          </ac:spMkLst>
        </pc:spChg>
      </pc:sldChg>
      <pc:sldChg chg="addSp add mod">
        <pc:chgData name="Vargas López, Alba" userId="d900469a-cbd5-46af-a451-c4a5eeb1278c" providerId="ADAL" clId="{B0C38C1C-F993-4FB3-8B3A-31ACDCB1761D}" dt="2024-10-21T16:17:04.510" v="696" actId="9405"/>
        <pc:sldMkLst>
          <pc:docMk/>
          <pc:sldMk cId="721628979" sldId="468"/>
        </pc:sldMkLst>
        <pc:inkChg chg="add">
          <ac:chgData name="Vargas López, Alba" userId="d900469a-cbd5-46af-a451-c4a5eeb1278c" providerId="ADAL" clId="{B0C38C1C-F993-4FB3-8B3A-31ACDCB1761D}" dt="2024-10-21T16:17:04.510" v="696" actId="9405"/>
          <ac:inkMkLst>
            <pc:docMk/>
            <pc:sldMk cId="721628979" sldId="468"/>
            <ac:inkMk id="2" creationId="{EA91A3BD-25F8-5538-DB67-33E32CB207CD}"/>
          </ac:inkMkLst>
        </pc:inkChg>
      </pc:sldChg>
      <pc:sldChg chg="addSp delSp modSp new mod">
        <pc:chgData name="Vargas López, Alba" userId="d900469a-cbd5-46af-a451-c4a5eeb1278c" providerId="ADAL" clId="{B0C38C1C-F993-4FB3-8B3A-31ACDCB1761D}" dt="2024-10-21T16:17:54.216" v="708" actId="478"/>
        <pc:sldMkLst>
          <pc:docMk/>
          <pc:sldMk cId="4153860023" sldId="469"/>
        </pc:sldMkLst>
        <pc:spChg chg="add del">
          <ac:chgData name="Vargas López, Alba" userId="d900469a-cbd5-46af-a451-c4a5eeb1278c" providerId="ADAL" clId="{B0C38C1C-F993-4FB3-8B3A-31ACDCB1761D}" dt="2024-10-21T16:17:16.840" v="699" actId="22"/>
          <ac:spMkLst>
            <pc:docMk/>
            <pc:sldMk cId="4153860023" sldId="469"/>
            <ac:spMk id="3" creationId="{B5EC3AB1-2B5A-DBD6-DA45-3F292E8C18F6}"/>
          </ac:spMkLst>
        </pc:spChg>
        <pc:spChg chg="add mod">
          <ac:chgData name="Vargas López, Alba" userId="d900469a-cbd5-46af-a451-c4a5eeb1278c" providerId="ADAL" clId="{B0C38C1C-F993-4FB3-8B3A-31ACDCB1761D}" dt="2024-10-21T16:17:29.062" v="705" actId="1076"/>
          <ac:spMkLst>
            <pc:docMk/>
            <pc:sldMk cId="4153860023" sldId="469"/>
            <ac:spMk id="5" creationId="{25E402FE-49F7-5179-F47A-3E0DC10FA11B}"/>
          </ac:spMkLst>
        </pc:spChg>
        <pc:inkChg chg="add del">
          <ac:chgData name="Vargas López, Alba" userId="d900469a-cbd5-46af-a451-c4a5eeb1278c" providerId="ADAL" clId="{B0C38C1C-F993-4FB3-8B3A-31ACDCB1761D}" dt="2024-10-21T16:17:54.216" v="708" actId="478"/>
          <ac:inkMkLst>
            <pc:docMk/>
            <pc:sldMk cId="4153860023" sldId="469"/>
            <ac:inkMk id="6" creationId="{9AD6AA9E-0651-18F4-8198-BB132AC59815}"/>
          </ac:inkMkLst>
        </pc:inkChg>
      </pc:sldChg>
      <pc:sldChg chg="add">
        <pc:chgData name="Vargas López, Alba" userId="d900469a-cbd5-46af-a451-c4a5eeb1278c" providerId="ADAL" clId="{B0C38C1C-F993-4FB3-8B3A-31ACDCB1761D}" dt="2024-10-21T16:17:51.225" v="707" actId="2890"/>
        <pc:sldMkLst>
          <pc:docMk/>
          <pc:sldMk cId="2571797060" sldId="470"/>
        </pc:sldMkLst>
      </pc:sldChg>
      <pc:sldChg chg="addSp delSp modSp new mod">
        <pc:chgData name="Vargas López, Alba" userId="d900469a-cbd5-46af-a451-c4a5eeb1278c" providerId="ADAL" clId="{B0C38C1C-F993-4FB3-8B3A-31ACDCB1761D}" dt="2024-10-21T16:19:13.464" v="720" actId="478"/>
        <pc:sldMkLst>
          <pc:docMk/>
          <pc:sldMk cId="435753119" sldId="471"/>
        </pc:sldMkLst>
        <pc:spChg chg="add del">
          <ac:chgData name="Vargas López, Alba" userId="d900469a-cbd5-46af-a451-c4a5eeb1278c" providerId="ADAL" clId="{B0C38C1C-F993-4FB3-8B3A-31ACDCB1761D}" dt="2024-10-21T16:18:05.032" v="711" actId="22"/>
          <ac:spMkLst>
            <pc:docMk/>
            <pc:sldMk cId="435753119" sldId="471"/>
            <ac:spMk id="3" creationId="{8AD7EC15-6289-EE71-6C34-7873E74387E5}"/>
          </ac:spMkLst>
        </pc:spChg>
        <pc:spChg chg="add mod">
          <ac:chgData name="Vargas López, Alba" userId="d900469a-cbd5-46af-a451-c4a5eeb1278c" providerId="ADAL" clId="{B0C38C1C-F993-4FB3-8B3A-31ACDCB1761D}" dt="2024-10-21T16:18:17.108" v="717" actId="1076"/>
          <ac:spMkLst>
            <pc:docMk/>
            <pc:sldMk cId="435753119" sldId="471"/>
            <ac:spMk id="5" creationId="{FBA65B83-88AE-CC00-16E3-AB9EC149818E}"/>
          </ac:spMkLst>
        </pc:spChg>
        <pc:inkChg chg="add del">
          <ac:chgData name="Vargas López, Alba" userId="d900469a-cbd5-46af-a451-c4a5eeb1278c" providerId="ADAL" clId="{B0C38C1C-F993-4FB3-8B3A-31ACDCB1761D}" dt="2024-10-21T16:19:13.464" v="720" actId="478"/>
          <ac:inkMkLst>
            <pc:docMk/>
            <pc:sldMk cId="435753119" sldId="471"/>
            <ac:inkMk id="6" creationId="{D0ACDBBF-D9CE-4ADD-AA05-6B42900FBA25}"/>
          </ac:inkMkLst>
        </pc:inkChg>
      </pc:sldChg>
      <pc:sldChg chg="add">
        <pc:chgData name="Vargas López, Alba" userId="d900469a-cbd5-46af-a451-c4a5eeb1278c" providerId="ADAL" clId="{B0C38C1C-F993-4FB3-8B3A-31ACDCB1761D}" dt="2024-10-21T16:19:11.210" v="719" actId="2890"/>
        <pc:sldMkLst>
          <pc:docMk/>
          <pc:sldMk cId="1971888369" sldId="472"/>
        </pc:sldMkLst>
      </pc:sldChg>
      <pc:sldChg chg="addSp delSp modSp new mod">
        <pc:chgData name="Vargas López, Alba" userId="d900469a-cbd5-46af-a451-c4a5eeb1278c" providerId="ADAL" clId="{B0C38C1C-F993-4FB3-8B3A-31ACDCB1761D}" dt="2024-10-21T16:19:41.512" v="728" actId="1076"/>
        <pc:sldMkLst>
          <pc:docMk/>
          <pc:sldMk cId="3899871703" sldId="473"/>
        </pc:sldMkLst>
        <pc:spChg chg="add del">
          <ac:chgData name="Vargas López, Alba" userId="d900469a-cbd5-46af-a451-c4a5eeb1278c" providerId="ADAL" clId="{B0C38C1C-F993-4FB3-8B3A-31ACDCB1761D}" dt="2024-10-21T16:19:28.749" v="723" actId="22"/>
          <ac:spMkLst>
            <pc:docMk/>
            <pc:sldMk cId="3899871703" sldId="473"/>
            <ac:spMk id="3" creationId="{1BBA8940-9E8C-C0F1-C287-624C8AC4D8BE}"/>
          </ac:spMkLst>
        </pc:spChg>
        <pc:spChg chg="add mod">
          <ac:chgData name="Vargas López, Alba" userId="d900469a-cbd5-46af-a451-c4a5eeb1278c" providerId="ADAL" clId="{B0C38C1C-F993-4FB3-8B3A-31ACDCB1761D}" dt="2024-10-21T16:19:41.512" v="728" actId="1076"/>
          <ac:spMkLst>
            <pc:docMk/>
            <pc:sldMk cId="3899871703" sldId="473"/>
            <ac:spMk id="5" creationId="{C8029536-1053-7B7C-BE33-92063B4BA746}"/>
          </ac:spMkLst>
        </pc:spChg>
      </pc:sldChg>
      <pc:sldChg chg="addSp add mod">
        <pc:chgData name="Vargas López, Alba" userId="d900469a-cbd5-46af-a451-c4a5eeb1278c" providerId="ADAL" clId="{B0C38C1C-F993-4FB3-8B3A-31ACDCB1761D}" dt="2024-10-21T16:19:51.240" v="730" actId="9405"/>
        <pc:sldMkLst>
          <pc:docMk/>
          <pc:sldMk cId="3559938745" sldId="474"/>
        </pc:sldMkLst>
        <pc:inkChg chg="add">
          <ac:chgData name="Vargas López, Alba" userId="d900469a-cbd5-46af-a451-c4a5eeb1278c" providerId="ADAL" clId="{B0C38C1C-F993-4FB3-8B3A-31ACDCB1761D}" dt="2024-10-21T16:19:51.240" v="730" actId="9405"/>
          <ac:inkMkLst>
            <pc:docMk/>
            <pc:sldMk cId="3559938745" sldId="474"/>
            <ac:inkMk id="2" creationId="{C7C53FCD-02CF-D0C9-319B-5E391BB1EF76}"/>
          </ac:inkMkLst>
        </pc:inkChg>
      </pc:sldChg>
      <pc:sldChg chg="addSp delSp modSp new mod">
        <pc:chgData name="Vargas López, Alba" userId="d900469a-cbd5-46af-a451-c4a5eeb1278c" providerId="ADAL" clId="{B0C38C1C-F993-4FB3-8B3A-31ACDCB1761D}" dt="2024-10-21T16:20:18.640" v="741" actId="1076"/>
        <pc:sldMkLst>
          <pc:docMk/>
          <pc:sldMk cId="1330119177" sldId="475"/>
        </pc:sldMkLst>
        <pc:spChg chg="add del">
          <ac:chgData name="Vargas López, Alba" userId="d900469a-cbd5-46af-a451-c4a5eeb1278c" providerId="ADAL" clId="{B0C38C1C-F993-4FB3-8B3A-31ACDCB1761D}" dt="2024-10-21T16:20:03.404" v="733" actId="22"/>
          <ac:spMkLst>
            <pc:docMk/>
            <pc:sldMk cId="1330119177" sldId="475"/>
            <ac:spMk id="3" creationId="{5B7C04D4-69F1-06E3-1743-4CC730A5888D}"/>
          </ac:spMkLst>
        </pc:spChg>
        <pc:spChg chg="add mod">
          <ac:chgData name="Vargas López, Alba" userId="d900469a-cbd5-46af-a451-c4a5eeb1278c" providerId="ADAL" clId="{B0C38C1C-F993-4FB3-8B3A-31ACDCB1761D}" dt="2024-10-21T16:20:18.640" v="741" actId="1076"/>
          <ac:spMkLst>
            <pc:docMk/>
            <pc:sldMk cId="1330119177" sldId="475"/>
            <ac:spMk id="5" creationId="{91EF0B24-4F18-5E67-6BEB-57CAEF9BED48}"/>
          </ac:spMkLst>
        </pc:spChg>
      </pc:sldChg>
      <pc:sldChg chg="addSp add mod">
        <pc:chgData name="Vargas López, Alba" userId="d900469a-cbd5-46af-a451-c4a5eeb1278c" providerId="ADAL" clId="{B0C38C1C-F993-4FB3-8B3A-31ACDCB1761D}" dt="2024-10-21T16:20:31.718" v="743" actId="9405"/>
        <pc:sldMkLst>
          <pc:docMk/>
          <pc:sldMk cId="1221392381" sldId="476"/>
        </pc:sldMkLst>
        <pc:inkChg chg="add">
          <ac:chgData name="Vargas López, Alba" userId="d900469a-cbd5-46af-a451-c4a5eeb1278c" providerId="ADAL" clId="{B0C38C1C-F993-4FB3-8B3A-31ACDCB1761D}" dt="2024-10-21T16:20:31.718" v="743" actId="9405"/>
          <ac:inkMkLst>
            <pc:docMk/>
            <pc:sldMk cId="1221392381" sldId="476"/>
            <ac:inkMk id="2" creationId="{F501C435-EF3D-93D1-DD6D-25109A4AC9A9}"/>
          </ac:inkMkLst>
        </pc:inkChg>
      </pc:sldChg>
      <pc:sldChg chg="addSp delSp modSp new mod">
        <pc:chgData name="Vargas López, Alba" userId="d900469a-cbd5-46af-a451-c4a5eeb1278c" providerId="ADAL" clId="{B0C38C1C-F993-4FB3-8B3A-31ACDCB1761D}" dt="2024-10-21T16:20:57.031" v="752" actId="1076"/>
        <pc:sldMkLst>
          <pc:docMk/>
          <pc:sldMk cId="3701426214" sldId="477"/>
        </pc:sldMkLst>
        <pc:spChg chg="add del">
          <ac:chgData name="Vargas López, Alba" userId="d900469a-cbd5-46af-a451-c4a5eeb1278c" providerId="ADAL" clId="{B0C38C1C-F993-4FB3-8B3A-31ACDCB1761D}" dt="2024-10-21T16:20:46.712" v="746" actId="22"/>
          <ac:spMkLst>
            <pc:docMk/>
            <pc:sldMk cId="3701426214" sldId="477"/>
            <ac:spMk id="3" creationId="{D94C9DA5-B166-3755-85BD-053C5C747B61}"/>
          </ac:spMkLst>
        </pc:spChg>
        <pc:spChg chg="add mod">
          <ac:chgData name="Vargas López, Alba" userId="d900469a-cbd5-46af-a451-c4a5eeb1278c" providerId="ADAL" clId="{B0C38C1C-F993-4FB3-8B3A-31ACDCB1761D}" dt="2024-10-21T16:20:57.031" v="752" actId="1076"/>
          <ac:spMkLst>
            <pc:docMk/>
            <pc:sldMk cId="3701426214" sldId="477"/>
            <ac:spMk id="5" creationId="{F7E5840F-EB63-F843-10EF-DCA340BC7968}"/>
          </ac:spMkLst>
        </pc:spChg>
      </pc:sldChg>
      <pc:sldChg chg="addSp add mod">
        <pc:chgData name="Vargas López, Alba" userId="d900469a-cbd5-46af-a451-c4a5eeb1278c" providerId="ADAL" clId="{B0C38C1C-F993-4FB3-8B3A-31ACDCB1761D}" dt="2024-10-21T16:21:25.518" v="754" actId="9405"/>
        <pc:sldMkLst>
          <pc:docMk/>
          <pc:sldMk cId="2987294508" sldId="478"/>
        </pc:sldMkLst>
        <pc:inkChg chg="add">
          <ac:chgData name="Vargas López, Alba" userId="d900469a-cbd5-46af-a451-c4a5eeb1278c" providerId="ADAL" clId="{B0C38C1C-F993-4FB3-8B3A-31ACDCB1761D}" dt="2024-10-21T16:21:25.518" v="754" actId="9405"/>
          <ac:inkMkLst>
            <pc:docMk/>
            <pc:sldMk cId="2987294508" sldId="478"/>
            <ac:inkMk id="2" creationId="{FC0622F7-8431-97C7-9EA5-5625DE932B41}"/>
          </ac:inkMkLst>
        </pc:inkChg>
      </pc:sldChg>
      <pc:sldChg chg="addSp delSp modSp new mod">
        <pc:chgData name="Vargas López, Alba" userId="d900469a-cbd5-46af-a451-c4a5eeb1278c" providerId="ADAL" clId="{B0C38C1C-F993-4FB3-8B3A-31ACDCB1761D}" dt="2024-10-21T16:21:49.453" v="763" actId="1076"/>
        <pc:sldMkLst>
          <pc:docMk/>
          <pc:sldMk cId="3268180101" sldId="479"/>
        </pc:sldMkLst>
        <pc:spChg chg="add del">
          <ac:chgData name="Vargas López, Alba" userId="d900469a-cbd5-46af-a451-c4a5eeb1278c" providerId="ADAL" clId="{B0C38C1C-F993-4FB3-8B3A-31ACDCB1761D}" dt="2024-10-21T16:21:38.226" v="757" actId="22"/>
          <ac:spMkLst>
            <pc:docMk/>
            <pc:sldMk cId="3268180101" sldId="479"/>
            <ac:spMk id="3" creationId="{E2245802-A057-88E7-982C-12DEFC1408E8}"/>
          </ac:spMkLst>
        </pc:spChg>
        <pc:spChg chg="add mod">
          <ac:chgData name="Vargas López, Alba" userId="d900469a-cbd5-46af-a451-c4a5eeb1278c" providerId="ADAL" clId="{B0C38C1C-F993-4FB3-8B3A-31ACDCB1761D}" dt="2024-10-21T16:21:49.453" v="763" actId="1076"/>
          <ac:spMkLst>
            <pc:docMk/>
            <pc:sldMk cId="3268180101" sldId="479"/>
            <ac:spMk id="5" creationId="{4756A92C-4646-CD67-8086-DBB8351E69B9}"/>
          </ac:spMkLst>
        </pc:spChg>
      </pc:sldChg>
      <pc:sldChg chg="addSp add mod">
        <pc:chgData name="Vargas López, Alba" userId="d900469a-cbd5-46af-a451-c4a5eeb1278c" providerId="ADAL" clId="{B0C38C1C-F993-4FB3-8B3A-31ACDCB1761D}" dt="2024-10-21T16:23:10.764" v="765" actId="9405"/>
        <pc:sldMkLst>
          <pc:docMk/>
          <pc:sldMk cId="3474788173" sldId="480"/>
        </pc:sldMkLst>
        <pc:inkChg chg="add">
          <ac:chgData name="Vargas López, Alba" userId="d900469a-cbd5-46af-a451-c4a5eeb1278c" providerId="ADAL" clId="{B0C38C1C-F993-4FB3-8B3A-31ACDCB1761D}" dt="2024-10-21T16:23:10.764" v="765" actId="9405"/>
          <ac:inkMkLst>
            <pc:docMk/>
            <pc:sldMk cId="3474788173" sldId="480"/>
            <ac:inkMk id="2" creationId="{9B8609E9-2676-6B1D-578D-87FFEBCE3BA7}"/>
          </ac:inkMkLst>
        </pc:inkChg>
      </pc:sldChg>
      <pc:sldChg chg="addSp delSp modSp new mod">
        <pc:chgData name="Vargas López, Alba" userId="d900469a-cbd5-46af-a451-c4a5eeb1278c" providerId="ADAL" clId="{B0C38C1C-F993-4FB3-8B3A-31ACDCB1761D}" dt="2024-10-21T16:24:17.472" v="779" actId="478"/>
        <pc:sldMkLst>
          <pc:docMk/>
          <pc:sldMk cId="2980557222" sldId="481"/>
        </pc:sldMkLst>
        <pc:spChg chg="add del">
          <ac:chgData name="Vargas López, Alba" userId="d900469a-cbd5-46af-a451-c4a5eeb1278c" providerId="ADAL" clId="{B0C38C1C-F993-4FB3-8B3A-31ACDCB1761D}" dt="2024-10-21T16:23:35.892" v="768" actId="22"/>
          <ac:spMkLst>
            <pc:docMk/>
            <pc:sldMk cId="2980557222" sldId="481"/>
            <ac:spMk id="3" creationId="{7C3A5391-2BDA-5EB5-97F4-54E14CB908B7}"/>
          </ac:spMkLst>
        </pc:spChg>
        <pc:spChg chg="add mod">
          <ac:chgData name="Vargas López, Alba" userId="d900469a-cbd5-46af-a451-c4a5eeb1278c" providerId="ADAL" clId="{B0C38C1C-F993-4FB3-8B3A-31ACDCB1761D}" dt="2024-10-21T16:23:49.788" v="776" actId="1076"/>
          <ac:spMkLst>
            <pc:docMk/>
            <pc:sldMk cId="2980557222" sldId="481"/>
            <ac:spMk id="5" creationId="{BD659E80-952F-216A-7535-76FCD1FBC9EC}"/>
          </ac:spMkLst>
        </pc:spChg>
        <pc:inkChg chg="add del">
          <ac:chgData name="Vargas López, Alba" userId="d900469a-cbd5-46af-a451-c4a5eeb1278c" providerId="ADAL" clId="{B0C38C1C-F993-4FB3-8B3A-31ACDCB1761D}" dt="2024-10-21T16:24:17.472" v="779" actId="478"/>
          <ac:inkMkLst>
            <pc:docMk/>
            <pc:sldMk cId="2980557222" sldId="481"/>
            <ac:inkMk id="6" creationId="{EAE26D77-987F-45FC-E87B-0D3410B5E7F2}"/>
          </ac:inkMkLst>
        </pc:inkChg>
      </pc:sldChg>
      <pc:sldChg chg="add">
        <pc:chgData name="Vargas López, Alba" userId="d900469a-cbd5-46af-a451-c4a5eeb1278c" providerId="ADAL" clId="{B0C38C1C-F993-4FB3-8B3A-31ACDCB1761D}" dt="2024-10-21T16:24:14.329" v="778" actId="2890"/>
        <pc:sldMkLst>
          <pc:docMk/>
          <pc:sldMk cId="980524062" sldId="482"/>
        </pc:sldMkLst>
      </pc:sldChg>
      <pc:sldChg chg="addSp delSp modSp new mod">
        <pc:chgData name="Vargas López, Alba" userId="d900469a-cbd5-46af-a451-c4a5eeb1278c" providerId="ADAL" clId="{B0C38C1C-F993-4FB3-8B3A-31ACDCB1761D}" dt="2024-10-21T16:24:34.633" v="788" actId="1076"/>
        <pc:sldMkLst>
          <pc:docMk/>
          <pc:sldMk cId="857204838" sldId="483"/>
        </pc:sldMkLst>
        <pc:spChg chg="add del">
          <ac:chgData name="Vargas López, Alba" userId="d900469a-cbd5-46af-a451-c4a5eeb1278c" providerId="ADAL" clId="{B0C38C1C-F993-4FB3-8B3A-31ACDCB1761D}" dt="2024-10-21T16:24:22.967" v="782" actId="22"/>
          <ac:spMkLst>
            <pc:docMk/>
            <pc:sldMk cId="857204838" sldId="483"/>
            <ac:spMk id="3" creationId="{2BD0A8F1-0DE5-CD40-D5BC-D1D51A8134D8}"/>
          </ac:spMkLst>
        </pc:spChg>
        <pc:spChg chg="add mod">
          <ac:chgData name="Vargas López, Alba" userId="d900469a-cbd5-46af-a451-c4a5eeb1278c" providerId="ADAL" clId="{B0C38C1C-F993-4FB3-8B3A-31ACDCB1761D}" dt="2024-10-21T16:24:34.633" v="788" actId="1076"/>
          <ac:spMkLst>
            <pc:docMk/>
            <pc:sldMk cId="857204838" sldId="483"/>
            <ac:spMk id="5" creationId="{4FE5981D-9333-2080-C2EF-BFB176862E2C}"/>
          </ac:spMkLst>
        </pc:spChg>
      </pc:sldChg>
      <pc:sldChg chg="addSp add mod">
        <pc:chgData name="Vargas López, Alba" userId="d900469a-cbd5-46af-a451-c4a5eeb1278c" providerId="ADAL" clId="{B0C38C1C-F993-4FB3-8B3A-31ACDCB1761D}" dt="2024-10-21T16:25:41.898" v="790" actId="9405"/>
        <pc:sldMkLst>
          <pc:docMk/>
          <pc:sldMk cId="162683015" sldId="484"/>
        </pc:sldMkLst>
        <pc:inkChg chg="add">
          <ac:chgData name="Vargas López, Alba" userId="d900469a-cbd5-46af-a451-c4a5eeb1278c" providerId="ADAL" clId="{B0C38C1C-F993-4FB3-8B3A-31ACDCB1761D}" dt="2024-10-21T16:25:41.898" v="790" actId="9405"/>
          <ac:inkMkLst>
            <pc:docMk/>
            <pc:sldMk cId="162683015" sldId="484"/>
            <ac:inkMk id="2" creationId="{0AE222FF-0D81-813F-7F28-4908928102D4}"/>
          </ac:inkMkLst>
        </pc:inkChg>
      </pc:sldChg>
      <pc:sldChg chg="addSp delSp modSp new mod">
        <pc:chgData name="Vargas López, Alba" userId="d900469a-cbd5-46af-a451-c4a5eeb1278c" providerId="ADAL" clId="{B0C38C1C-F993-4FB3-8B3A-31ACDCB1761D}" dt="2024-10-21T16:26:18.460" v="800" actId="1076"/>
        <pc:sldMkLst>
          <pc:docMk/>
          <pc:sldMk cId="20753303" sldId="485"/>
        </pc:sldMkLst>
        <pc:spChg chg="add del">
          <ac:chgData name="Vargas López, Alba" userId="d900469a-cbd5-46af-a451-c4a5eeb1278c" providerId="ADAL" clId="{B0C38C1C-F993-4FB3-8B3A-31ACDCB1761D}" dt="2024-10-21T16:26:08.028" v="793" actId="22"/>
          <ac:spMkLst>
            <pc:docMk/>
            <pc:sldMk cId="20753303" sldId="485"/>
            <ac:spMk id="3" creationId="{B4298A31-1E33-3EBB-B80E-33FA91C72210}"/>
          </ac:spMkLst>
        </pc:spChg>
        <pc:spChg chg="add mod">
          <ac:chgData name="Vargas López, Alba" userId="d900469a-cbd5-46af-a451-c4a5eeb1278c" providerId="ADAL" clId="{B0C38C1C-F993-4FB3-8B3A-31ACDCB1761D}" dt="2024-10-21T16:26:18.460" v="800" actId="1076"/>
          <ac:spMkLst>
            <pc:docMk/>
            <pc:sldMk cId="20753303" sldId="485"/>
            <ac:spMk id="5" creationId="{34583517-70B6-0E0C-E65B-A5671B5120DE}"/>
          </ac:spMkLst>
        </pc:spChg>
      </pc:sldChg>
      <pc:sldChg chg="addSp add mod">
        <pc:chgData name="Vargas López, Alba" userId="d900469a-cbd5-46af-a451-c4a5eeb1278c" providerId="ADAL" clId="{B0C38C1C-F993-4FB3-8B3A-31ACDCB1761D}" dt="2024-10-21T16:26:37.198" v="802" actId="9405"/>
        <pc:sldMkLst>
          <pc:docMk/>
          <pc:sldMk cId="3714713656" sldId="486"/>
        </pc:sldMkLst>
        <pc:inkChg chg="add">
          <ac:chgData name="Vargas López, Alba" userId="d900469a-cbd5-46af-a451-c4a5eeb1278c" providerId="ADAL" clId="{B0C38C1C-F993-4FB3-8B3A-31ACDCB1761D}" dt="2024-10-21T16:26:37.198" v="802" actId="9405"/>
          <ac:inkMkLst>
            <pc:docMk/>
            <pc:sldMk cId="3714713656" sldId="486"/>
            <ac:inkMk id="2" creationId="{AD8C5E65-88CB-BAF0-89F4-DFC19E524671}"/>
          </ac:inkMkLst>
        </pc:inkChg>
      </pc:sldChg>
      <pc:sldChg chg="addSp delSp modSp new mod">
        <pc:chgData name="Vargas López, Alba" userId="d900469a-cbd5-46af-a451-c4a5eeb1278c" providerId="ADAL" clId="{B0C38C1C-F993-4FB3-8B3A-31ACDCB1761D}" dt="2024-10-21T16:27:03.127" v="811" actId="1076"/>
        <pc:sldMkLst>
          <pc:docMk/>
          <pc:sldMk cId="3859951022" sldId="487"/>
        </pc:sldMkLst>
        <pc:spChg chg="add del">
          <ac:chgData name="Vargas López, Alba" userId="d900469a-cbd5-46af-a451-c4a5eeb1278c" providerId="ADAL" clId="{B0C38C1C-F993-4FB3-8B3A-31ACDCB1761D}" dt="2024-10-21T16:26:52.916" v="805" actId="22"/>
          <ac:spMkLst>
            <pc:docMk/>
            <pc:sldMk cId="3859951022" sldId="487"/>
            <ac:spMk id="3" creationId="{B2D9B81A-EDC9-0BC2-6FB7-B3B8A2FF14B4}"/>
          </ac:spMkLst>
        </pc:spChg>
        <pc:spChg chg="add mod">
          <ac:chgData name="Vargas López, Alba" userId="d900469a-cbd5-46af-a451-c4a5eeb1278c" providerId="ADAL" clId="{B0C38C1C-F993-4FB3-8B3A-31ACDCB1761D}" dt="2024-10-21T16:27:03.127" v="811" actId="1076"/>
          <ac:spMkLst>
            <pc:docMk/>
            <pc:sldMk cId="3859951022" sldId="487"/>
            <ac:spMk id="5" creationId="{4609E5D2-1152-7063-2829-E80B5027A2EB}"/>
          </ac:spMkLst>
        </pc:spChg>
      </pc:sldChg>
      <pc:sldChg chg="addSp delSp modSp add mod">
        <pc:chgData name="Vargas López, Alba" userId="d900469a-cbd5-46af-a451-c4a5eeb1278c" providerId="ADAL" clId="{B0C38C1C-F993-4FB3-8B3A-31ACDCB1761D}" dt="2024-10-21T16:28:01.076" v="816" actId="1076"/>
        <pc:sldMkLst>
          <pc:docMk/>
          <pc:sldMk cId="160516284" sldId="488"/>
        </pc:sldMkLst>
        <pc:inkChg chg="add mod">
          <ac:chgData name="Vargas López, Alba" userId="d900469a-cbd5-46af-a451-c4a5eeb1278c" providerId="ADAL" clId="{B0C38C1C-F993-4FB3-8B3A-31ACDCB1761D}" dt="2024-10-21T16:28:01.076" v="816" actId="1076"/>
          <ac:inkMkLst>
            <pc:docMk/>
            <pc:sldMk cId="160516284" sldId="488"/>
            <ac:inkMk id="2" creationId="{FC10C91D-A30E-47C7-4FBF-3DC1A3F212A3}"/>
          </ac:inkMkLst>
        </pc:inkChg>
        <pc:inkChg chg="add del">
          <ac:chgData name="Vargas López, Alba" userId="d900469a-cbd5-46af-a451-c4a5eeb1278c" providerId="ADAL" clId="{B0C38C1C-F993-4FB3-8B3A-31ACDCB1761D}" dt="2024-10-21T16:27:58.308" v="815" actId="478"/>
          <ac:inkMkLst>
            <pc:docMk/>
            <pc:sldMk cId="160516284" sldId="488"/>
            <ac:inkMk id="3" creationId="{88E28BF9-6B5B-185B-83BA-A23F7D58B892}"/>
          </ac:inkMkLst>
        </pc:inkChg>
      </pc:sldChg>
      <pc:sldChg chg="addSp delSp modSp new mod">
        <pc:chgData name="Vargas López, Alba" userId="d900469a-cbd5-46af-a451-c4a5eeb1278c" providerId="ADAL" clId="{B0C38C1C-F993-4FB3-8B3A-31ACDCB1761D}" dt="2024-10-21T16:28:41.749" v="825" actId="1076"/>
        <pc:sldMkLst>
          <pc:docMk/>
          <pc:sldMk cId="1626673057" sldId="489"/>
        </pc:sldMkLst>
        <pc:spChg chg="add del">
          <ac:chgData name="Vargas López, Alba" userId="d900469a-cbd5-46af-a451-c4a5eeb1278c" providerId="ADAL" clId="{B0C38C1C-F993-4FB3-8B3A-31ACDCB1761D}" dt="2024-10-21T16:28:32.360" v="819" actId="22"/>
          <ac:spMkLst>
            <pc:docMk/>
            <pc:sldMk cId="1626673057" sldId="489"/>
            <ac:spMk id="3" creationId="{4C40D0F8-FDC9-6725-E706-9F60A2B87314}"/>
          </ac:spMkLst>
        </pc:spChg>
        <pc:spChg chg="add mod">
          <ac:chgData name="Vargas López, Alba" userId="d900469a-cbd5-46af-a451-c4a5eeb1278c" providerId="ADAL" clId="{B0C38C1C-F993-4FB3-8B3A-31ACDCB1761D}" dt="2024-10-21T16:28:41.749" v="825" actId="1076"/>
          <ac:spMkLst>
            <pc:docMk/>
            <pc:sldMk cId="1626673057" sldId="489"/>
            <ac:spMk id="5" creationId="{F55FDE89-3568-32D1-5A3E-686BC940BF3E}"/>
          </ac:spMkLst>
        </pc:spChg>
      </pc:sldChg>
      <pc:sldChg chg="addSp delSp add mod">
        <pc:chgData name="Vargas López, Alba" userId="d900469a-cbd5-46af-a451-c4a5eeb1278c" providerId="ADAL" clId="{B0C38C1C-F993-4FB3-8B3A-31ACDCB1761D}" dt="2024-10-21T16:29:57.986" v="829" actId="478"/>
        <pc:sldMkLst>
          <pc:docMk/>
          <pc:sldMk cId="241463322" sldId="490"/>
        </pc:sldMkLst>
        <pc:inkChg chg="add del">
          <ac:chgData name="Vargas López, Alba" userId="d900469a-cbd5-46af-a451-c4a5eeb1278c" providerId="ADAL" clId="{B0C38C1C-F993-4FB3-8B3A-31ACDCB1761D}" dt="2024-10-21T16:29:57.986" v="829" actId="478"/>
          <ac:inkMkLst>
            <pc:docMk/>
            <pc:sldMk cId="241463322" sldId="490"/>
            <ac:inkMk id="2" creationId="{3AF4ECCF-B1BC-005E-64D5-5F58FDC1CC47}"/>
          </ac:inkMkLst>
        </pc:inkChg>
        <pc:inkChg chg="add">
          <ac:chgData name="Vargas López, Alba" userId="d900469a-cbd5-46af-a451-c4a5eeb1278c" providerId="ADAL" clId="{B0C38C1C-F993-4FB3-8B3A-31ACDCB1761D}" dt="2024-10-21T16:29:55.200" v="828" actId="9405"/>
          <ac:inkMkLst>
            <pc:docMk/>
            <pc:sldMk cId="241463322" sldId="490"/>
            <ac:inkMk id="3" creationId="{E04A6566-4D0E-9E05-BEBB-50A72E1DF0D5}"/>
          </ac:inkMkLst>
        </pc:inkChg>
      </pc:sldChg>
      <pc:sldChg chg="addSp delSp modSp new mod">
        <pc:chgData name="Vargas López, Alba" userId="d900469a-cbd5-46af-a451-c4a5eeb1278c" providerId="ADAL" clId="{B0C38C1C-F993-4FB3-8B3A-31ACDCB1761D}" dt="2024-10-21T16:30:28.171" v="839" actId="1076"/>
        <pc:sldMkLst>
          <pc:docMk/>
          <pc:sldMk cId="4011485249" sldId="491"/>
        </pc:sldMkLst>
        <pc:spChg chg="add del">
          <ac:chgData name="Vargas López, Alba" userId="d900469a-cbd5-46af-a451-c4a5eeb1278c" providerId="ADAL" clId="{B0C38C1C-F993-4FB3-8B3A-31ACDCB1761D}" dt="2024-10-21T16:30:14.268" v="832" actId="22"/>
          <ac:spMkLst>
            <pc:docMk/>
            <pc:sldMk cId="4011485249" sldId="491"/>
            <ac:spMk id="3" creationId="{03556038-D916-BDAC-E4A0-92408EE98482}"/>
          </ac:spMkLst>
        </pc:spChg>
        <pc:spChg chg="add mod">
          <ac:chgData name="Vargas López, Alba" userId="d900469a-cbd5-46af-a451-c4a5eeb1278c" providerId="ADAL" clId="{B0C38C1C-F993-4FB3-8B3A-31ACDCB1761D}" dt="2024-10-21T16:30:28.171" v="839" actId="1076"/>
          <ac:spMkLst>
            <pc:docMk/>
            <pc:sldMk cId="4011485249" sldId="491"/>
            <ac:spMk id="5" creationId="{ABC6FE60-0D24-0BB6-69BB-30DA0DCAB702}"/>
          </ac:spMkLst>
        </pc:spChg>
      </pc:sldChg>
      <pc:sldChg chg="addSp add mod">
        <pc:chgData name="Vargas López, Alba" userId="d900469a-cbd5-46af-a451-c4a5eeb1278c" providerId="ADAL" clId="{B0C38C1C-F993-4FB3-8B3A-31ACDCB1761D}" dt="2024-10-21T16:30:50.875" v="841" actId="9405"/>
        <pc:sldMkLst>
          <pc:docMk/>
          <pc:sldMk cId="2326485530" sldId="492"/>
        </pc:sldMkLst>
        <pc:inkChg chg="add">
          <ac:chgData name="Vargas López, Alba" userId="d900469a-cbd5-46af-a451-c4a5eeb1278c" providerId="ADAL" clId="{B0C38C1C-F993-4FB3-8B3A-31ACDCB1761D}" dt="2024-10-21T16:30:50.875" v="841" actId="9405"/>
          <ac:inkMkLst>
            <pc:docMk/>
            <pc:sldMk cId="2326485530" sldId="492"/>
            <ac:inkMk id="2" creationId="{C411797D-7C8B-3BC4-1F97-55011197121E}"/>
          </ac:inkMkLst>
        </pc:inkChg>
      </pc:sldChg>
      <pc:sldChg chg="addSp delSp modSp new mod">
        <pc:chgData name="Vargas López, Alba" userId="d900469a-cbd5-46af-a451-c4a5eeb1278c" providerId="ADAL" clId="{B0C38C1C-F993-4FB3-8B3A-31ACDCB1761D}" dt="2024-10-21T16:31:44.207" v="850" actId="1076"/>
        <pc:sldMkLst>
          <pc:docMk/>
          <pc:sldMk cId="1419477469" sldId="493"/>
        </pc:sldMkLst>
        <pc:spChg chg="add del">
          <ac:chgData name="Vargas López, Alba" userId="d900469a-cbd5-46af-a451-c4a5eeb1278c" providerId="ADAL" clId="{B0C38C1C-F993-4FB3-8B3A-31ACDCB1761D}" dt="2024-10-21T16:31:22.661" v="844" actId="22"/>
          <ac:spMkLst>
            <pc:docMk/>
            <pc:sldMk cId="1419477469" sldId="493"/>
            <ac:spMk id="3" creationId="{CCDF3F85-2E5A-5CB1-A663-95D98CE7E5E8}"/>
          </ac:spMkLst>
        </pc:spChg>
        <pc:spChg chg="add mod">
          <ac:chgData name="Vargas López, Alba" userId="d900469a-cbd5-46af-a451-c4a5eeb1278c" providerId="ADAL" clId="{B0C38C1C-F993-4FB3-8B3A-31ACDCB1761D}" dt="2024-10-21T16:31:44.207" v="850" actId="1076"/>
          <ac:spMkLst>
            <pc:docMk/>
            <pc:sldMk cId="1419477469" sldId="493"/>
            <ac:spMk id="5" creationId="{01D1774A-BE77-B021-BC19-B83B8F43F7B5}"/>
          </ac:spMkLst>
        </pc:spChg>
      </pc:sldChg>
      <pc:sldChg chg="addSp add mod">
        <pc:chgData name="Vargas López, Alba" userId="d900469a-cbd5-46af-a451-c4a5eeb1278c" providerId="ADAL" clId="{B0C38C1C-F993-4FB3-8B3A-31ACDCB1761D}" dt="2024-10-21T16:32:05.057" v="852" actId="9405"/>
        <pc:sldMkLst>
          <pc:docMk/>
          <pc:sldMk cId="3955349484" sldId="494"/>
        </pc:sldMkLst>
        <pc:inkChg chg="add">
          <ac:chgData name="Vargas López, Alba" userId="d900469a-cbd5-46af-a451-c4a5eeb1278c" providerId="ADAL" clId="{B0C38C1C-F993-4FB3-8B3A-31ACDCB1761D}" dt="2024-10-21T16:32:05.057" v="852" actId="9405"/>
          <ac:inkMkLst>
            <pc:docMk/>
            <pc:sldMk cId="3955349484" sldId="494"/>
            <ac:inkMk id="2" creationId="{B67E5ED9-1077-E263-B4B8-30B197770CB7}"/>
          </ac:inkMkLst>
        </pc:inkChg>
      </pc:sldChg>
      <pc:sldChg chg="addSp delSp modSp new mod">
        <pc:chgData name="Vargas López, Alba" userId="d900469a-cbd5-46af-a451-c4a5eeb1278c" providerId="ADAL" clId="{B0C38C1C-F993-4FB3-8B3A-31ACDCB1761D}" dt="2024-10-21T16:33:14.122" v="864" actId="478"/>
        <pc:sldMkLst>
          <pc:docMk/>
          <pc:sldMk cId="3633694868" sldId="495"/>
        </pc:sldMkLst>
        <pc:spChg chg="add del">
          <ac:chgData name="Vargas López, Alba" userId="d900469a-cbd5-46af-a451-c4a5eeb1278c" providerId="ADAL" clId="{B0C38C1C-F993-4FB3-8B3A-31ACDCB1761D}" dt="2024-10-21T16:32:25.674" v="855" actId="22"/>
          <ac:spMkLst>
            <pc:docMk/>
            <pc:sldMk cId="3633694868" sldId="495"/>
            <ac:spMk id="3" creationId="{47FC51DB-A886-9AC5-F01E-2AA01CA61852}"/>
          </ac:spMkLst>
        </pc:spChg>
        <pc:spChg chg="add mod">
          <ac:chgData name="Vargas López, Alba" userId="d900469a-cbd5-46af-a451-c4a5eeb1278c" providerId="ADAL" clId="{B0C38C1C-F993-4FB3-8B3A-31ACDCB1761D}" dt="2024-10-21T16:32:42.159" v="861" actId="1076"/>
          <ac:spMkLst>
            <pc:docMk/>
            <pc:sldMk cId="3633694868" sldId="495"/>
            <ac:spMk id="5" creationId="{03D38428-16CA-8186-8144-91EF769B3BDD}"/>
          </ac:spMkLst>
        </pc:spChg>
        <pc:inkChg chg="add del">
          <ac:chgData name="Vargas López, Alba" userId="d900469a-cbd5-46af-a451-c4a5eeb1278c" providerId="ADAL" clId="{B0C38C1C-F993-4FB3-8B3A-31ACDCB1761D}" dt="2024-10-21T16:33:14.122" v="864" actId="478"/>
          <ac:inkMkLst>
            <pc:docMk/>
            <pc:sldMk cId="3633694868" sldId="495"/>
            <ac:inkMk id="6" creationId="{77F0BB5C-4D99-36E1-3784-10332283E092}"/>
          </ac:inkMkLst>
        </pc:inkChg>
      </pc:sldChg>
      <pc:sldChg chg="add">
        <pc:chgData name="Vargas López, Alba" userId="d900469a-cbd5-46af-a451-c4a5eeb1278c" providerId="ADAL" clId="{B0C38C1C-F993-4FB3-8B3A-31ACDCB1761D}" dt="2024-10-21T16:33:07.188" v="863" actId="2890"/>
        <pc:sldMkLst>
          <pc:docMk/>
          <pc:sldMk cId="3463926684" sldId="496"/>
        </pc:sldMkLst>
      </pc:sldChg>
      <pc:sldChg chg="addSp delSp modSp new mod">
        <pc:chgData name="Vargas López, Alba" userId="d900469a-cbd5-46af-a451-c4a5eeb1278c" providerId="ADAL" clId="{B0C38C1C-F993-4FB3-8B3A-31ACDCB1761D}" dt="2024-10-21T16:33:38.304" v="873" actId="1076"/>
        <pc:sldMkLst>
          <pc:docMk/>
          <pc:sldMk cId="3632928740" sldId="497"/>
        </pc:sldMkLst>
        <pc:spChg chg="add del">
          <ac:chgData name="Vargas López, Alba" userId="d900469a-cbd5-46af-a451-c4a5eeb1278c" providerId="ADAL" clId="{B0C38C1C-F993-4FB3-8B3A-31ACDCB1761D}" dt="2024-10-21T16:33:20.332" v="867" actId="22"/>
          <ac:spMkLst>
            <pc:docMk/>
            <pc:sldMk cId="3632928740" sldId="497"/>
            <ac:spMk id="3" creationId="{28D147E4-B969-40DC-DBAC-3F27C12A1426}"/>
          </ac:spMkLst>
        </pc:spChg>
        <pc:spChg chg="add mod">
          <ac:chgData name="Vargas López, Alba" userId="d900469a-cbd5-46af-a451-c4a5eeb1278c" providerId="ADAL" clId="{B0C38C1C-F993-4FB3-8B3A-31ACDCB1761D}" dt="2024-10-21T16:33:38.304" v="873" actId="1076"/>
          <ac:spMkLst>
            <pc:docMk/>
            <pc:sldMk cId="3632928740" sldId="497"/>
            <ac:spMk id="5" creationId="{A2FFF22F-6902-B676-E03F-B2B54D95D97C}"/>
          </ac:spMkLst>
        </pc:spChg>
      </pc:sldChg>
      <pc:sldChg chg="addSp add mod">
        <pc:chgData name="Vargas López, Alba" userId="d900469a-cbd5-46af-a451-c4a5eeb1278c" providerId="ADAL" clId="{B0C38C1C-F993-4FB3-8B3A-31ACDCB1761D}" dt="2024-10-21T16:33:54.443" v="875" actId="9405"/>
        <pc:sldMkLst>
          <pc:docMk/>
          <pc:sldMk cId="669128075" sldId="498"/>
        </pc:sldMkLst>
        <pc:inkChg chg="add">
          <ac:chgData name="Vargas López, Alba" userId="d900469a-cbd5-46af-a451-c4a5eeb1278c" providerId="ADAL" clId="{B0C38C1C-F993-4FB3-8B3A-31ACDCB1761D}" dt="2024-10-21T16:33:54.443" v="875" actId="9405"/>
          <ac:inkMkLst>
            <pc:docMk/>
            <pc:sldMk cId="669128075" sldId="498"/>
            <ac:inkMk id="2" creationId="{F6A2CF63-4AE5-271E-14E6-4EB524B744B6}"/>
          </ac:inkMkLst>
        </pc:inkChg>
      </pc:sldChg>
      <pc:sldChg chg="addSp delSp modSp new mod">
        <pc:chgData name="Vargas López, Alba" userId="d900469a-cbd5-46af-a451-c4a5eeb1278c" providerId="ADAL" clId="{B0C38C1C-F993-4FB3-8B3A-31ACDCB1761D}" dt="2024-10-21T16:34:33.150" v="887" actId="1076"/>
        <pc:sldMkLst>
          <pc:docMk/>
          <pc:sldMk cId="2950703694" sldId="499"/>
        </pc:sldMkLst>
        <pc:spChg chg="add del">
          <ac:chgData name="Vargas López, Alba" userId="d900469a-cbd5-46af-a451-c4a5eeb1278c" providerId="ADAL" clId="{B0C38C1C-F993-4FB3-8B3A-31ACDCB1761D}" dt="2024-10-21T16:34:08.082" v="878" actId="22"/>
          <ac:spMkLst>
            <pc:docMk/>
            <pc:sldMk cId="2950703694" sldId="499"/>
            <ac:spMk id="3" creationId="{C8F0DDBA-2504-E295-596A-C43D67CCE422}"/>
          </ac:spMkLst>
        </pc:spChg>
        <pc:spChg chg="add mod">
          <ac:chgData name="Vargas López, Alba" userId="d900469a-cbd5-46af-a451-c4a5eeb1278c" providerId="ADAL" clId="{B0C38C1C-F993-4FB3-8B3A-31ACDCB1761D}" dt="2024-10-21T16:34:33.150" v="887" actId="1076"/>
          <ac:spMkLst>
            <pc:docMk/>
            <pc:sldMk cId="2950703694" sldId="499"/>
            <ac:spMk id="5" creationId="{3AB41935-7EF4-C11B-F6B8-11CC549F9E3B}"/>
          </ac:spMkLst>
        </pc:spChg>
      </pc:sldChg>
      <pc:sldChg chg="addSp add mod">
        <pc:chgData name="Vargas López, Alba" userId="d900469a-cbd5-46af-a451-c4a5eeb1278c" providerId="ADAL" clId="{B0C38C1C-F993-4FB3-8B3A-31ACDCB1761D}" dt="2024-10-21T16:34:58.313" v="889" actId="9405"/>
        <pc:sldMkLst>
          <pc:docMk/>
          <pc:sldMk cId="3412801063" sldId="500"/>
        </pc:sldMkLst>
        <pc:inkChg chg="add">
          <ac:chgData name="Vargas López, Alba" userId="d900469a-cbd5-46af-a451-c4a5eeb1278c" providerId="ADAL" clId="{B0C38C1C-F993-4FB3-8B3A-31ACDCB1761D}" dt="2024-10-21T16:34:58.313" v="889" actId="9405"/>
          <ac:inkMkLst>
            <pc:docMk/>
            <pc:sldMk cId="3412801063" sldId="500"/>
            <ac:inkMk id="2" creationId="{79130D90-576A-F9BC-F159-B7A96FD54084}"/>
          </ac:inkMkLst>
        </pc:inkChg>
      </pc:sldChg>
      <pc:sldChg chg="addSp delSp modSp new mod">
        <pc:chgData name="Vargas López, Alba" userId="d900469a-cbd5-46af-a451-c4a5eeb1278c" providerId="ADAL" clId="{B0C38C1C-F993-4FB3-8B3A-31ACDCB1761D}" dt="2024-10-21T16:35:28.398" v="898" actId="1076"/>
        <pc:sldMkLst>
          <pc:docMk/>
          <pc:sldMk cId="1594957430" sldId="501"/>
        </pc:sldMkLst>
        <pc:spChg chg="add del">
          <ac:chgData name="Vargas López, Alba" userId="d900469a-cbd5-46af-a451-c4a5eeb1278c" providerId="ADAL" clId="{B0C38C1C-F993-4FB3-8B3A-31ACDCB1761D}" dt="2024-10-21T16:35:15.440" v="892" actId="22"/>
          <ac:spMkLst>
            <pc:docMk/>
            <pc:sldMk cId="1594957430" sldId="501"/>
            <ac:spMk id="3" creationId="{FDDC073D-1E86-1388-1C1B-0CA08A6D80AC}"/>
          </ac:spMkLst>
        </pc:spChg>
        <pc:spChg chg="add mod">
          <ac:chgData name="Vargas López, Alba" userId="d900469a-cbd5-46af-a451-c4a5eeb1278c" providerId="ADAL" clId="{B0C38C1C-F993-4FB3-8B3A-31ACDCB1761D}" dt="2024-10-21T16:35:28.398" v="898" actId="1076"/>
          <ac:spMkLst>
            <pc:docMk/>
            <pc:sldMk cId="1594957430" sldId="501"/>
            <ac:spMk id="5" creationId="{66AE0FCA-4FDC-51BE-A42B-59FA1B564265}"/>
          </ac:spMkLst>
        </pc:spChg>
      </pc:sldChg>
      <pc:sldChg chg="addSp add mod">
        <pc:chgData name="Vargas López, Alba" userId="d900469a-cbd5-46af-a451-c4a5eeb1278c" providerId="ADAL" clId="{B0C38C1C-F993-4FB3-8B3A-31ACDCB1761D}" dt="2024-10-21T16:35:45.843" v="900" actId="9405"/>
        <pc:sldMkLst>
          <pc:docMk/>
          <pc:sldMk cId="3605673973" sldId="502"/>
        </pc:sldMkLst>
        <pc:inkChg chg="add">
          <ac:chgData name="Vargas López, Alba" userId="d900469a-cbd5-46af-a451-c4a5eeb1278c" providerId="ADAL" clId="{B0C38C1C-F993-4FB3-8B3A-31ACDCB1761D}" dt="2024-10-21T16:35:45.843" v="900" actId="9405"/>
          <ac:inkMkLst>
            <pc:docMk/>
            <pc:sldMk cId="3605673973" sldId="502"/>
            <ac:inkMk id="2" creationId="{0ADC40C5-7CA3-0DFC-509B-5C8DCEDF120E}"/>
          </ac:inkMkLst>
        </pc:inkChg>
      </pc:sldChg>
      <pc:sldChg chg="addSp delSp modSp new mod">
        <pc:chgData name="Vargas López, Alba" userId="d900469a-cbd5-46af-a451-c4a5eeb1278c" providerId="ADAL" clId="{B0C38C1C-F993-4FB3-8B3A-31ACDCB1761D}" dt="2024-10-21T16:36:40.254" v="911" actId="478"/>
        <pc:sldMkLst>
          <pc:docMk/>
          <pc:sldMk cId="2893191148" sldId="503"/>
        </pc:sldMkLst>
        <pc:spChg chg="add del">
          <ac:chgData name="Vargas López, Alba" userId="d900469a-cbd5-46af-a451-c4a5eeb1278c" providerId="ADAL" clId="{B0C38C1C-F993-4FB3-8B3A-31ACDCB1761D}" dt="2024-10-21T16:36:02.256" v="903" actId="22"/>
          <ac:spMkLst>
            <pc:docMk/>
            <pc:sldMk cId="2893191148" sldId="503"/>
            <ac:spMk id="3" creationId="{D015C79F-9C68-99BE-56EE-0E1839ECF42B}"/>
          </ac:spMkLst>
        </pc:spChg>
        <pc:spChg chg="add mod">
          <ac:chgData name="Vargas López, Alba" userId="d900469a-cbd5-46af-a451-c4a5eeb1278c" providerId="ADAL" clId="{B0C38C1C-F993-4FB3-8B3A-31ACDCB1761D}" dt="2024-10-21T16:36:14.705" v="908" actId="1076"/>
          <ac:spMkLst>
            <pc:docMk/>
            <pc:sldMk cId="2893191148" sldId="503"/>
            <ac:spMk id="5" creationId="{C8F49645-5EA2-3347-86B6-59137BA7C57A}"/>
          </ac:spMkLst>
        </pc:spChg>
        <pc:inkChg chg="add del">
          <ac:chgData name="Vargas López, Alba" userId="d900469a-cbd5-46af-a451-c4a5eeb1278c" providerId="ADAL" clId="{B0C38C1C-F993-4FB3-8B3A-31ACDCB1761D}" dt="2024-10-21T16:36:40.254" v="911" actId="478"/>
          <ac:inkMkLst>
            <pc:docMk/>
            <pc:sldMk cId="2893191148" sldId="503"/>
            <ac:inkMk id="6" creationId="{0E1784F2-1BBB-B433-B4AC-1122E56546E4}"/>
          </ac:inkMkLst>
        </pc:inkChg>
      </pc:sldChg>
      <pc:sldChg chg="add">
        <pc:chgData name="Vargas López, Alba" userId="d900469a-cbd5-46af-a451-c4a5eeb1278c" providerId="ADAL" clId="{B0C38C1C-F993-4FB3-8B3A-31ACDCB1761D}" dt="2024-10-21T16:36:37.298" v="910" actId="2890"/>
        <pc:sldMkLst>
          <pc:docMk/>
          <pc:sldMk cId="3532116725" sldId="504"/>
        </pc:sldMkLst>
      </pc:sldChg>
      <pc:sldChg chg="addSp delSp modSp new mod">
        <pc:chgData name="Vargas López, Alba" userId="d900469a-cbd5-46af-a451-c4a5eeb1278c" providerId="ADAL" clId="{B0C38C1C-F993-4FB3-8B3A-31ACDCB1761D}" dt="2024-10-21T16:37:08.007" v="920" actId="1076"/>
        <pc:sldMkLst>
          <pc:docMk/>
          <pc:sldMk cId="2134931073" sldId="505"/>
        </pc:sldMkLst>
        <pc:spChg chg="add del">
          <ac:chgData name="Vargas López, Alba" userId="d900469a-cbd5-46af-a451-c4a5eeb1278c" providerId="ADAL" clId="{B0C38C1C-F993-4FB3-8B3A-31ACDCB1761D}" dt="2024-10-21T16:36:54.520" v="914" actId="22"/>
          <ac:spMkLst>
            <pc:docMk/>
            <pc:sldMk cId="2134931073" sldId="505"/>
            <ac:spMk id="3" creationId="{8C8915EB-71FF-DCDE-4F38-4D3A3584D7CE}"/>
          </ac:spMkLst>
        </pc:spChg>
        <pc:spChg chg="add mod">
          <ac:chgData name="Vargas López, Alba" userId="d900469a-cbd5-46af-a451-c4a5eeb1278c" providerId="ADAL" clId="{B0C38C1C-F993-4FB3-8B3A-31ACDCB1761D}" dt="2024-10-21T16:37:08.007" v="920" actId="1076"/>
          <ac:spMkLst>
            <pc:docMk/>
            <pc:sldMk cId="2134931073" sldId="505"/>
            <ac:spMk id="5" creationId="{9D5BA338-6D86-F233-6ED3-DF7906B662DB}"/>
          </ac:spMkLst>
        </pc:spChg>
      </pc:sldChg>
      <pc:sldChg chg="addSp add mod">
        <pc:chgData name="Vargas López, Alba" userId="d900469a-cbd5-46af-a451-c4a5eeb1278c" providerId="ADAL" clId="{B0C38C1C-F993-4FB3-8B3A-31ACDCB1761D}" dt="2024-10-21T16:37:48.344" v="922" actId="9405"/>
        <pc:sldMkLst>
          <pc:docMk/>
          <pc:sldMk cId="937079067" sldId="506"/>
        </pc:sldMkLst>
        <pc:inkChg chg="add">
          <ac:chgData name="Vargas López, Alba" userId="d900469a-cbd5-46af-a451-c4a5eeb1278c" providerId="ADAL" clId="{B0C38C1C-F993-4FB3-8B3A-31ACDCB1761D}" dt="2024-10-21T16:37:48.344" v="922" actId="9405"/>
          <ac:inkMkLst>
            <pc:docMk/>
            <pc:sldMk cId="937079067" sldId="506"/>
            <ac:inkMk id="2" creationId="{AE1F759C-CAA9-2BDC-36B2-F34C7C104B98}"/>
          </ac:inkMkLst>
        </pc:inkChg>
      </pc:sldChg>
      <pc:sldChg chg="addSp delSp modSp new mod">
        <pc:chgData name="Vargas López, Alba" userId="d900469a-cbd5-46af-a451-c4a5eeb1278c" providerId="ADAL" clId="{B0C38C1C-F993-4FB3-8B3A-31ACDCB1761D}" dt="2024-10-21T16:38:17.486" v="931" actId="1076"/>
        <pc:sldMkLst>
          <pc:docMk/>
          <pc:sldMk cId="1906668798" sldId="507"/>
        </pc:sldMkLst>
        <pc:spChg chg="add del">
          <ac:chgData name="Vargas López, Alba" userId="d900469a-cbd5-46af-a451-c4a5eeb1278c" providerId="ADAL" clId="{B0C38C1C-F993-4FB3-8B3A-31ACDCB1761D}" dt="2024-10-21T16:38:02.627" v="925" actId="22"/>
          <ac:spMkLst>
            <pc:docMk/>
            <pc:sldMk cId="1906668798" sldId="507"/>
            <ac:spMk id="3" creationId="{C9CEB5F0-F213-25A0-826D-344389C1DD73}"/>
          </ac:spMkLst>
        </pc:spChg>
        <pc:spChg chg="add mod">
          <ac:chgData name="Vargas López, Alba" userId="d900469a-cbd5-46af-a451-c4a5eeb1278c" providerId="ADAL" clId="{B0C38C1C-F993-4FB3-8B3A-31ACDCB1761D}" dt="2024-10-21T16:38:17.486" v="931" actId="1076"/>
          <ac:spMkLst>
            <pc:docMk/>
            <pc:sldMk cId="1906668798" sldId="507"/>
            <ac:spMk id="5" creationId="{DEDD34B0-E9E2-7BA7-7287-3DB75EB62DD5}"/>
          </ac:spMkLst>
        </pc:spChg>
      </pc:sldChg>
      <pc:sldChg chg="addSp add mod">
        <pc:chgData name="Vargas López, Alba" userId="d900469a-cbd5-46af-a451-c4a5eeb1278c" providerId="ADAL" clId="{B0C38C1C-F993-4FB3-8B3A-31ACDCB1761D}" dt="2024-10-21T16:38:32.212" v="933" actId="9405"/>
        <pc:sldMkLst>
          <pc:docMk/>
          <pc:sldMk cId="3357303151" sldId="508"/>
        </pc:sldMkLst>
        <pc:inkChg chg="add">
          <ac:chgData name="Vargas López, Alba" userId="d900469a-cbd5-46af-a451-c4a5eeb1278c" providerId="ADAL" clId="{B0C38C1C-F993-4FB3-8B3A-31ACDCB1761D}" dt="2024-10-21T16:38:32.212" v="933" actId="9405"/>
          <ac:inkMkLst>
            <pc:docMk/>
            <pc:sldMk cId="3357303151" sldId="508"/>
            <ac:inkMk id="2" creationId="{23FB47B7-7F4E-657A-E5D8-E8538677F5CE}"/>
          </ac:inkMkLst>
        </pc:inkChg>
      </pc:sldChg>
      <pc:sldChg chg="addSp delSp modSp new mod">
        <pc:chgData name="Vargas López, Alba" userId="d900469a-cbd5-46af-a451-c4a5eeb1278c" providerId="ADAL" clId="{B0C38C1C-F993-4FB3-8B3A-31ACDCB1761D}" dt="2024-10-21T16:38:55.571" v="942" actId="1076"/>
        <pc:sldMkLst>
          <pc:docMk/>
          <pc:sldMk cId="3015852418" sldId="509"/>
        </pc:sldMkLst>
        <pc:spChg chg="add del">
          <ac:chgData name="Vargas López, Alba" userId="d900469a-cbd5-46af-a451-c4a5eeb1278c" providerId="ADAL" clId="{B0C38C1C-F993-4FB3-8B3A-31ACDCB1761D}" dt="2024-10-21T16:38:44.604" v="936" actId="22"/>
          <ac:spMkLst>
            <pc:docMk/>
            <pc:sldMk cId="3015852418" sldId="509"/>
            <ac:spMk id="3" creationId="{6D7AACF1-775F-38E1-EB29-1C88A4D0FAF8}"/>
          </ac:spMkLst>
        </pc:spChg>
        <pc:spChg chg="add mod">
          <ac:chgData name="Vargas López, Alba" userId="d900469a-cbd5-46af-a451-c4a5eeb1278c" providerId="ADAL" clId="{B0C38C1C-F993-4FB3-8B3A-31ACDCB1761D}" dt="2024-10-21T16:38:55.571" v="942" actId="1076"/>
          <ac:spMkLst>
            <pc:docMk/>
            <pc:sldMk cId="3015852418" sldId="509"/>
            <ac:spMk id="5" creationId="{CE7B98E5-344F-43D6-B96D-D38EC5A23138}"/>
          </ac:spMkLst>
        </pc:spChg>
      </pc:sldChg>
      <pc:sldChg chg="addSp add mod">
        <pc:chgData name="Vargas López, Alba" userId="d900469a-cbd5-46af-a451-c4a5eeb1278c" providerId="ADAL" clId="{B0C38C1C-F993-4FB3-8B3A-31ACDCB1761D}" dt="2024-10-21T16:39:59.206" v="944" actId="9405"/>
        <pc:sldMkLst>
          <pc:docMk/>
          <pc:sldMk cId="1504809691" sldId="510"/>
        </pc:sldMkLst>
        <pc:inkChg chg="add">
          <ac:chgData name="Vargas López, Alba" userId="d900469a-cbd5-46af-a451-c4a5eeb1278c" providerId="ADAL" clId="{B0C38C1C-F993-4FB3-8B3A-31ACDCB1761D}" dt="2024-10-21T16:39:59.206" v="944" actId="9405"/>
          <ac:inkMkLst>
            <pc:docMk/>
            <pc:sldMk cId="1504809691" sldId="510"/>
            <ac:inkMk id="2" creationId="{A83FA5E5-E33D-47ED-AC86-262E1D8F36EF}"/>
          </ac:inkMkLst>
        </pc:inkChg>
      </pc:sldChg>
      <pc:sldChg chg="addSp delSp modSp new mod">
        <pc:chgData name="Vargas López, Alba" userId="d900469a-cbd5-46af-a451-c4a5eeb1278c" providerId="ADAL" clId="{B0C38C1C-F993-4FB3-8B3A-31ACDCB1761D}" dt="2024-10-21T16:40:34.367" v="955" actId="1076"/>
        <pc:sldMkLst>
          <pc:docMk/>
          <pc:sldMk cId="1617294154" sldId="511"/>
        </pc:sldMkLst>
        <pc:spChg chg="add del">
          <ac:chgData name="Vargas López, Alba" userId="d900469a-cbd5-46af-a451-c4a5eeb1278c" providerId="ADAL" clId="{B0C38C1C-F993-4FB3-8B3A-31ACDCB1761D}" dt="2024-10-21T16:40:20.577" v="947" actId="22"/>
          <ac:spMkLst>
            <pc:docMk/>
            <pc:sldMk cId="1617294154" sldId="511"/>
            <ac:spMk id="3" creationId="{312184FE-A658-49AC-CB77-9ED5748ED998}"/>
          </ac:spMkLst>
        </pc:spChg>
        <pc:spChg chg="add mod">
          <ac:chgData name="Vargas López, Alba" userId="d900469a-cbd5-46af-a451-c4a5eeb1278c" providerId="ADAL" clId="{B0C38C1C-F993-4FB3-8B3A-31ACDCB1761D}" dt="2024-10-21T16:40:34.367" v="955" actId="1076"/>
          <ac:spMkLst>
            <pc:docMk/>
            <pc:sldMk cId="1617294154" sldId="511"/>
            <ac:spMk id="5" creationId="{74CFE52E-6151-E76A-5892-21D31E7E3184}"/>
          </ac:spMkLst>
        </pc:spChg>
      </pc:sldChg>
      <pc:sldChg chg="addSp add mod">
        <pc:chgData name="Vargas López, Alba" userId="d900469a-cbd5-46af-a451-c4a5eeb1278c" providerId="ADAL" clId="{B0C38C1C-F993-4FB3-8B3A-31ACDCB1761D}" dt="2024-10-21T16:40:54.887" v="957" actId="9405"/>
        <pc:sldMkLst>
          <pc:docMk/>
          <pc:sldMk cId="2552315298" sldId="512"/>
        </pc:sldMkLst>
        <pc:inkChg chg="add">
          <ac:chgData name="Vargas López, Alba" userId="d900469a-cbd5-46af-a451-c4a5eeb1278c" providerId="ADAL" clId="{B0C38C1C-F993-4FB3-8B3A-31ACDCB1761D}" dt="2024-10-21T16:40:54.887" v="957" actId="9405"/>
          <ac:inkMkLst>
            <pc:docMk/>
            <pc:sldMk cId="2552315298" sldId="512"/>
            <ac:inkMk id="2" creationId="{134E1717-CB95-FA84-AE6A-0BD291A1CD98}"/>
          </ac:inkMkLst>
        </pc:inkChg>
      </pc:sldChg>
      <pc:sldChg chg="addSp delSp modSp new mod">
        <pc:chgData name="Vargas López, Alba" userId="d900469a-cbd5-46af-a451-c4a5eeb1278c" providerId="ADAL" clId="{B0C38C1C-F993-4FB3-8B3A-31ACDCB1761D}" dt="2024-10-21T16:41:24.569" v="966" actId="1076"/>
        <pc:sldMkLst>
          <pc:docMk/>
          <pc:sldMk cId="1114713909" sldId="513"/>
        </pc:sldMkLst>
        <pc:spChg chg="add del">
          <ac:chgData name="Vargas López, Alba" userId="d900469a-cbd5-46af-a451-c4a5eeb1278c" providerId="ADAL" clId="{B0C38C1C-F993-4FB3-8B3A-31ACDCB1761D}" dt="2024-10-21T16:41:11.120" v="960" actId="22"/>
          <ac:spMkLst>
            <pc:docMk/>
            <pc:sldMk cId="1114713909" sldId="513"/>
            <ac:spMk id="3" creationId="{17719FB0-F6B5-D21C-9603-F6674355E0A5}"/>
          </ac:spMkLst>
        </pc:spChg>
        <pc:spChg chg="add mod">
          <ac:chgData name="Vargas López, Alba" userId="d900469a-cbd5-46af-a451-c4a5eeb1278c" providerId="ADAL" clId="{B0C38C1C-F993-4FB3-8B3A-31ACDCB1761D}" dt="2024-10-21T16:41:24.569" v="966" actId="1076"/>
          <ac:spMkLst>
            <pc:docMk/>
            <pc:sldMk cId="1114713909" sldId="513"/>
            <ac:spMk id="5" creationId="{91BCC0E2-822C-876A-9165-829FB2AF9938}"/>
          </ac:spMkLst>
        </pc:spChg>
      </pc:sldChg>
      <pc:sldChg chg="addSp add mod">
        <pc:chgData name="Vargas López, Alba" userId="d900469a-cbd5-46af-a451-c4a5eeb1278c" providerId="ADAL" clId="{B0C38C1C-F993-4FB3-8B3A-31ACDCB1761D}" dt="2024-10-21T16:41:52.102" v="968" actId="9405"/>
        <pc:sldMkLst>
          <pc:docMk/>
          <pc:sldMk cId="618010789" sldId="514"/>
        </pc:sldMkLst>
        <pc:inkChg chg="add">
          <ac:chgData name="Vargas López, Alba" userId="d900469a-cbd5-46af-a451-c4a5eeb1278c" providerId="ADAL" clId="{B0C38C1C-F993-4FB3-8B3A-31ACDCB1761D}" dt="2024-10-21T16:41:52.102" v="968" actId="9405"/>
          <ac:inkMkLst>
            <pc:docMk/>
            <pc:sldMk cId="618010789" sldId="514"/>
            <ac:inkMk id="2" creationId="{36D3A965-CBE0-4253-69BA-8173DC2F53D0}"/>
          </ac:inkMkLst>
        </pc:inkChg>
      </pc:sldChg>
      <pc:sldChg chg="addSp delSp modSp new mod">
        <pc:chgData name="Vargas López, Alba" userId="d900469a-cbd5-46af-a451-c4a5eeb1278c" providerId="ADAL" clId="{B0C38C1C-F993-4FB3-8B3A-31ACDCB1761D}" dt="2024-10-21T16:42:27.819" v="977" actId="1076"/>
        <pc:sldMkLst>
          <pc:docMk/>
          <pc:sldMk cId="425754301" sldId="515"/>
        </pc:sldMkLst>
        <pc:spChg chg="add del">
          <ac:chgData name="Vargas López, Alba" userId="d900469a-cbd5-46af-a451-c4a5eeb1278c" providerId="ADAL" clId="{B0C38C1C-F993-4FB3-8B3A-31ACDCB1761D}" dt="2024-10-21T16:42:15.414" v="971" actId="22"/>
          <ac:spMkLst>
            <pc:docMk/>
            <pc:sldMk cId="425754301" sldId="515"/>
            <ac:spMk id="3" creationId="{3A3B68F0-65E1-4FCB-D736-8AE9D188EE2A}"/>
          </ac:spMkLst>
        </pc:spChg>
        <pc:spChg chg="add mod">
          <ac:chgData name="Vargas López, Alba" userId="d900469a-cbd5-46af-a451-c4a5eeb1278c" providerId="ADAL" clId="{B0C38C1C-F993-4FB3-8B3A-31ACDCB1761D}" dt="2024-10-21T16:42:27.819" v="977" actId="1076"/>
          <ac:spMkLst>
            <pc:docMk/>
            <pc:sldMk cId="425754301" sldId="515"/>
            <ac:spMk id="5" creationId="{A8C5BADE-B305-4A1B-D26A-21E7792FF8B0}"/>
          </ac:spMkLst>
        </pc:spChg>
      </pc:sldChg>
      <pc:sldChg chg="addSp add mod">
        <pc:chgData name="Vargas López, Alba" userId="d900469a-cbd5-46af-a451-c4a5eeb1278c" providerId="ADAL" clId="{B0C38C1C-F993-4FB3-8B3A-31ACDCB1761D}" dt="2024-10-21T16:42:49.589" v="979" actId="9405"/>
        <pc:sldMkLst>
          <pc:docMk/>
          <pc:sldMk cId="3312251192" sldId="516"/>
        </pc:sldMkLst>
        <pc:inkChg chg="add">
          <ac:chgData name="Vargas López, Alba" userId="d900469a-cbd5-46af-a451-c4a5eeb1278c" providerId="ADAL" clId="{B0C38C1C-F993-4FB3-8B3A-31ACDCB1761D}" dt="2024-10-21T16:42:49.589" v="979" actId="9405"/>
          <ac:inkMkLst>
            <pc:docMk/>
            <pc:sldMk cId="3312251192" sldId="516"/>
            <ac:inkMk id="2" creationId="{E34C7599-3879-0B96-34A5-AACFBD028773}"/>
          </ac:inkMkLst>
        </pc:inkChg>
      </pc:sldChg>
      <pc:sldChg chg="addSp delSp modSp new mod">
        <pc:chgData name="Vargas López, Alba" userId="d900469a-cbd5-46af-a451-c4a5eeb1278c" providerId="ADAL" clId="{B0C38C1C-F993-4FB3-8B3A-31ACDCB1761D}" dt="2024-10-21T16:43:31.639" v="991" actId="20577"/>
        <pc:sldMkLst>
          <pc:docMk/>
          <pc:sldMk cId="701121128" sldId="517"/>
        </pc:sldMkLst>
        <pc:spChg chg="add del">
          <ac:chgData name="Vargas López, Alba" userId="d900469a-cbd5-46af-a451-c4a5eeb1278c" providerId="ADAL" clId="{B0C38C1C-F993-4FB3-8B3A-31ACDCB1761D}" dt="2024-10-21T16:43:07.049" v="982" actId="22"/>
          <ac:spMkLst>
            <pc:docMk/>
            <pc:sldMk cId="701121128" sldId="517"/>
            <ac:spMk id="3" creationId="{0C6EBF9A-5A49-8F72-7FB9-082F714E7591}"/>
          </ac:spMkLst>
        </pc:spChg>
        <pc:spChg chg="add mod">
          <ac:chgData name="Vargas López, Alba" userId="d900469a-cbd5-46af-a451-c4a5eeb1278c" providerId="ADAL" clId="{B0C38C1C-F993-4FB3-8B3A-31ACDCB1761D}" dt="2024-10-21T16:43:31.639" v="991" actId="20577"/>
          <ac:spMkLst>
            <pc:docMk/>
            <pc:sldMk cId="701121128" sldId="517"/>
            <ac:spMk id="5" creationId="{A62453DA-39FF-CD86-5FA0-A509D232059B}"/>
          </ac:spMkLst>
        </pc:spChg>
      </pc:sldChg>
      <pc:sldChg chg="addSp add mod">
        <pc:chgData name="Vargas López, Alba" userId="d900469a-cbd5-46af-a451-c4a5eeb1278c" providerId="ADAL" clId="{B0C38C1C-F993-4FB3-8B3A-31ACDCB1761D}" dt="2024-10-21T16:44:00.356" v="993" actId="9405"/>
        <pc:sldMkLst>
          <pc:docMk/>
          <pc:sldMk cId="101116628" sldId="518"/>
        </pc:sldMkLst>
        <pc:inkChg chg="add">
          <ac:chgData name="Vargas López, Alba" userId="d900469a-cbd5-46af-a451-c4a5eeb1278c" providerId="ADAL" clId="{B0C38C1C-F993-4FB3-8B3A-31ACDCB1761D}" dt="2024-10-21T16:44:00.356" v="993" actId="9405"/>
          <ac:inkMkLst>
            <pc:docMk/>
            <pc:sldMk cId="101116628" sldId="518"/>
            <ac:inkMk id="2" creationId="{CC6192DF-E278-5D05-70BB-93DA84048460}"/>
          </ac:inkMkLst>
        </pc:inkChg>
      </pc:sldChg>
      <pc:sldChg chg="addSp delSp modSp new mod">
        <pc:chgData name="Vargas López, Alba" userId="d900469a-cbd5-46af-a451-c4a5eeb1278c" providerId="ADAL" clId="{B0C38C1C-F993-4FB3-8B3A-31ACDCB1761D}" dt="2024-10-21T16:44:28.103" v="1004" actId="1076"/>
        <pc:sldMkLst>
          <pc:docMk/>
          <pc:sldMk cId="3916259688" sldId="519"/>
        </pc:sldMkLst>
        <pc:spChg chg="add del">
          <ac:chgData name="Vargas López, Alba" userId="d900469a-cbd5-46af-a451-c4a5eeb1278c" providerId="ADAL" clId="{B0C38C1C-F993-4FB3-8B3A-31ACDCB1761D}" dt="2024-10-21T16:44:13.129" v="996" actId="22"/>
          <ac:spMkLst>
            <pc:docMk/>
            <pc:sldMk cId="3916259688" sldId="519"/>
            <ac:spMk id="3" creationId="{B988A011-DDDA-0A17-8DF4-13DAECE1D18C}"/>
          </ac:spMkLst>
        </pc:spChg>
        <pc:spChg chg="add mod">
          <ac:chgData name="Vargas López, Alba" userId="d900469a-cbd5-46af-a451-c4a5eeb1278c" providerId="ADAL" clId="{B0C38C1C-F993-4FB3-8B3A-31ACDCB1761D}" dt="2024-10-21T16:44:28.103" v="1004" actId="1076"/>
          <ac:spMkLst>
            <pc:docMk/>
            <pc:sldMk cId="3916259688" sldId="519"/>
            <ac:spMk id="5" creationId="{0D4D16BE-61EE-536D-E17D-B19EEDD4555B}"/>
          </ac:spMkLst>
        </pc:spChg>
      </pc:sldChg>
      <pc:sldChg chg="addSp add mod">
        <pc:chgData name="Vargas López, Alba" userId="d900469a-cbd5-46af-a451-c4a5eeb1278c" providerId="ADAL" clId="{B0C38C1C-F993-4FB3-8B3A-31ACDCB1761D}" dt="2024-10-21T16:44:57.629" v="1006" actId="9405"/>
        <pc:sldMkLst>
          <pc:docMk/>
          <pc:sldMk cId="3047601354" sldId="520"/>
        </pc:sldMkLst>
        <pc:inkChg chg="add">
          <ac:chgData name="Vargas López, Alba" userId="d900469a-cbd5-46af-a451-c4a5eeb1278c" providerId="ADAL" clId="{B0C38C1C-F993-4FB3-8B3A-31ACDCB1761D}" dt="2024-10-21T16:44:57.629" v="1006" actId="9405"/>
          <ac:inkMkLst>
            <pc:docMk/>
            <pc:sldMk cId="3047601354" sldId="520"/>
            <ac:inkMk id="2" creationId="{993FFBC7-2DDA-B234-3372-A821C8210DAB}"/>
          </ac:inkMkLst>
        </pc:inkChg>
      </pc:sldChg>
      <pc:sldChg chg="addSp delSp modSp new mod">
        <pc:chgData name="Vargas López, Alba" userId="d900469a-cbd5-46af-a451-c4a5eeb1278c" providerId="ADAL" clId="{B0C38C1C-F993-4FB3-8B3A-31ACDCB1761D}" dt="2024-10-21T16:45:29.249" v="1015" actId="1076"/>
        <pc:sldMkLst>
          <pc:docMk/>
          <pc:sldMk cId="3591655481" sldId="521"/>
        </pc:sldMkLst>
        <pc:spChg chg="add del">
          <ac:chgData name="Vargas López, Alba" userId="d900469a-cbd5-46af-a451-c4a5eeb1278c" providerId="ADAL" clId="{B0C38C1C-F993-4FB3-8B3A-31ACDCB1761D}" dt="2024-10-21T16:45:15.635" v="1009" actId="22"/>
          <ac:spMkLst>
            <pc:docMk/>
            <pc:sldMk cId="3591655481" sldId="521"/>
            <ac:spMk id="3" creationId="{1634FB44-093D-8DC8-1121-5CC73BB35596}"/>
          </ac:spMkLst>
        </pc:spChg>
        <pc:spChg chg="add mod">
          <ac:chgData name="Vargas López, Alba" userId="d900469a-cbd5-46af-a451-c4a5eeb1278c" providerId="ADAL" clId="{B0C38C1C-F993-4FB3-8B3A-31ACDCB1761D}" dt="2024-10-21T16:45:29.249" v="1015" actId="1076"/>
          <ac:spMkLst>
            <pc:docMk/>
            <pc:sldMk cId="3591655481" sldId="521"/>
            <ac:spMk id="5" creationId="{16B3CC5C-2DED-4E82-1055-BD39DAEE43A8}"/>
          </ac:spMkLst>
        </pc:spChg>
      </pc:sldChg>
      <pc:sldChg chg="addSp modSp add mod">
        <pc:chgData name="Vargas López, Alba" userId="d900469a-cbd5-46af-a451-c4a5eeb1278c" providerId="ADAL" clId="{B0C38C1C-F993-4FB3-8B3A-31ACDCB1761D}" dt="2024-10-21T16:46:06.845" v="1018" actId="1076"/>
        <pc:sldMkLst>
          <pc:docMk/>
          <pc:sldMk cId="1190766964" sldId="522"/>
        </pc:sldMkLst>
        <pc:inkChg chg="add mod">
          <ac:chgData name="Vargas López, Alba" userId="d900469a-cbd5-46af-a451-c4a5eeb1278c" providerId="ADAL" clId="{B0C38C1C-F993-4FB3-8B3A-31ACDCB1761D}" dt="2024-10-21T16:46:06.845" v="1018" actId="1076"/>
          <ac:inkMkLst>
            <pc:docMk/>
            <pc:sldMk cId="1190766964" sldId="522"/>
            <ac:inkMk id="2" creationId="{5D0CD38A-762C-2474-245C-196AF367154D}"/>
          </ac:inkMkLst>
        </pc:inkChg>
      </pc:sldChg>
      <pc:sldChg chg="addSp delSp modSp new mod">
        <pc:chgData name="Vargas López, Alba" userId="d900469a-cbd5-46af-a451-c4a5eeb1278c" providerId="ADAL" clId="{B0C38C1C-F993-4FB3-8B3A-31ACDCB1761D}" dt="2024-10-21T16:46:55.540" v="1030" actId="478"/>
        <pc:sldMkLst>
          <pc:docMk/>
          <pc:sldMk cId="1918924473" sldId="523"/>
        </pc:sldMkLst>
        <pc:spChg chg="add del">
          <ac:chgData name="Vargas López, Alba" userId="d900469a-cbd5-46af-a451-c4a5eeb1278c" providerId="ADAL" clId="{B0C38C1C-F993-4FB3-8B3A-31ACDCB1761D}" dt="2024-10-21T16:46:23.695" v="1021" actId="22"/>
          <ac:spMkLst>
            <pc:docMk/>
            <pc:sldMk cId="1918924473" sldId="523"/>
            <ac:spMk id="3" creationId="{D339B72D-B423-8D8C-7F6C-40F9AB01BE17}"/>
          </ac:spMkLst>
        </pc:spChg>
        <pc:spChg chg="add mod">
          <ac:chgData name="Vargas López, Alba" userId="d900469a-cbd5-46af-a451-c4a5eeb1278c" providerId="ADAL" clId="{B0C38C1C-F993-4FB3-8B3A-31ACDCB1761D}" dt="2024-10-21T16:46:34.054" v="1027" actId="1076"/>
          <ac:spMkLst>
            <pc:docMk/>
            <pc:sldMk cId="1918924473" sldId="523"/>
            <ac:spMk id="5" creationId="{4EC4D2E1-603C-AF6C-14D4-02B3A2EA6558}"/>
          </ac:spMkLst>
        </pc:spChg>
        <pc:inkChg chg="add del">
          <ac:chgData name="Vargas López, Alba" userId="d900469a-cbd5-46af-a451-c4a5eeb1278c" providerId="ADAL" clId="{B0C38C1C-F993-4FB3-8B3A-31ACDCB1761D}" dt="2024-10-21T16:46:55.540" v="1030" actId="478"/>
          <ac:inkMkLst>
            <pc:docMk/>
            <pc:sldMk cId="1918924473" sldId="523"/>
            <ac:inkMk id="6" creationId="{0D12FD55-63A0-50AA-452B-7628CF1838D6}"/>
          </ac:inkMkLst>
        </pc:inkChg>
      </pc:sldChg>
      <pc:sldChg chg="add">
        <pc:chgData name="Vargas López, Alba" userId="d900469a-cbd5-46af-a451-c4a5eeb1278c" providerId="ADAL" clId="{B0C38C1C-F993-4FB3-8B3A-31ACDCB1761D}" dt="2024-10-21T16:46:52.795" v="1029" actId="2890"/>
        <pc:sldMkLst>
          <pc:docMk/>
          <pc:sldMk cId="3910050851" sldId="524"/>
        </pc:sldMkLst>
      </pc:sldChg>
      <pc:sldChg chg="addSp delSp modSp new mod">
        <pc:chgData name="Vargas López, Alba" userId="d900469a-cbd5-46af-a451-c4a5eeb1278c" providerId="ADAL" clId="{B0C38C1C-F993-4FB3-8B3A-31ACDCB1761D}" dt="2024-10-21T16:47:41.078" v="1044" actId="478"/>
        <pc:sldMkLst>
          <pc:docMk/>
          <pc:sldMk cId="2613869276" sldId="525"/>
        </pc:sldMkLst>
        <pc:spChg chg="add del">
          <ac:chgData name="Vargas López, Alba" userId="d900469a-cbd5-46af-a451-c4a5eeb1278c" providerId="ADAL" clId="{B0C38C1C-F993-4FB3-8B3A-31ACDCB1761D}" dt="2024-10-21T16:47:00.979" v="1035" actId="22"/>
          <ac:spMkLst>
            <pc:docMk/>
            <pc:sldMk cId="2613869276" sldId="525"/>
            <ac:spMk id="3" creationId="{F7F5D6A7-96A9-8DFD-D463-4A22C7E979D3}"/>
          </ac:spMkLst>
        </pc:spChg>
        <pc:spChg chg="add mod">
          <ac:chgData name="Vargas López, Alba" userId="d900469a-cbd5-46af-a451-c4a5eeb1278c" providerId="ADAL" clId="{B0C38C1C-F993-4FB3-8B3A-31ACDCB1761D}" dt="2024-10-21T16:47:13.159" v="1041" actId="1076"/>
          <ac:spMkLst>
            <pc:docMk/>
            <pc:sldMk cId="2613869276" sldId="525"/>
            <ac:spMk id="5" creationId="{C40F1E85-0479-8C8E-7769-0DB2C4B10340}"/>
          </ac:spMkLst>
        </pc:spChg>
        <pc:inkChg chg="add del">
          <ac:chgData name="Vargas López, Alba" userId="d900469a-cbd5-46af-a451-c4a5eeb1278c" providerId="ADAL" clId="{B0C38C1C-F993-4FB3-8B3A-31ACDCB1761D}" dt="2024-10-21T16:47:41.078" v="1044" actId="478"/>
          <ac:inkMkLst>
            <pc:docMk/>
            <pc:sldMk cId="2613869276" sldId="525"/>
            <ac:inkMk id="6" creationId="{DD3262EB-6353-1D79-AF09-6526B4BC0FB6}"/>
          </ac:inkMkLst>
        </pc:inkChg>
      </pc:sldChg>
      <pc:sldChg chg="add">
        <pc:chgData name="Vargas López, Alba" userId="d900469a-cbd5-46af-a451-c4a5eeb1278c" providerId="ADAL" clId="{B0C38C1C-F993-4FB3-8B3A-31ACDCB1761D}" dt="2024-10-21T16:47:38.300" v="1043" actId="2890"/>
        <pc:sldMkLst>
          <pc:docMk/>
          <pc:sldMk cId="1372132472" sldId="526"/>
        </pc:sldMkLst>
      </pc:sldChg>
      <pc:sldChg chg="addSp delSp modSp new mod">
        <pc:chgData name="Vargas López, Alba" userId="d900469a-cbd5-46af-a451-c4a5eeb1278c" providerId="ADAL" clId="{B0C38C1C-F993-4FB3-8B3A-31ACDCB1761D}" dt="2024-10-21T16:47:55.648" v="1053" actId="1076"/>
        <pc:sldMkLst>
          <pc:docMk/>
          <pc:sldMk cId="3330750676" sldId="527"/>
        </pc:sldMkLst>
        <pc:spChg chg="add del">
          <ac:chgData name="Vargas López, Alba" userId="d900469a-cbd5-46af-a451-c4a5eeb1278c" providerId="ADAL" clId="{B0C38C1C-F993-4FB3-8B3A-31ACDCB1761D}" dt="2024-10-21T16:47:46.230" v="1047" actId="22"/>
          <ac:spMkLst>
            <pc:docMk/>
            <pc:sldMk cId="3330750676" sldId="527"/>
            <ac:spMk id="3" creationId="{B96D4EC7-2F75-3747-4F15-3EC6EC9D74AA}"/>
          </ac:spMkLst>
        </pc:spChg>
        <pc:spChg chg="add mod">
          <ac:chgData name="Vargas López, Alba" userId="d900469a-cbd5-46af-a451-c4a5eeb1278c" providerId="ADAL" clId="{B0C38C1C-F993-4FB3-8B3A-31ACDCB1761D}" dt="2024-10-21T16:47:55.648" v="1053" actId="1076"/>
          <ac:spMkLst>
            <pc:docMk/>
            <pc:sldMk cId="3330750676" sldId="527"/>
            <ac:spMk id="5" creationId="{E2D22F6D-EFF3-9069-9145-B7BDDD02BCDF}"/>
          </ac:spMkLst>
        </pc:spChg>
      </pc:sldChg>
      <pc:sldChg chg="addSp add mod">
        <pc:chgData name="Vargas López, Alba" userId="d900469a-cbd5-46af-a451-c4a5eeb1278c" providerId="ADAL" clId="{B0C38C1C-F993-4FB3-8B3A-31ACDCB1761D}" dt="2024-10-21T16:48:11.941" v="1055" actId="9405"/>
        <pc:sldMkLst>
          <pc:docMk/>
          <pc:sldMk cId="3845742272" sldId="528"/>
        </pc:sldMkLst>
        <pc:inkChg chg="add">
          <ac:chgData name="Vargas López, Alba" userId="d900469a-cbd5-46af-a451-c4a5eeb1278c" providerId="ADAL" clId="{B0C38C1C-F993-4FB3-8B3A-31ACDCB1761D}" dt="2024-10-21T16:48:11.941" v="1055" actId="9405"/>
          <ac:inkMkLst>
            <pc:docMk/>
            <pc:sldMk cId="3845742272" sldId="528"/>
            <ac:inkMk id="2" creationId="{B555F9FA-2114-C146-C2CE-CE1F1BF577B7}"/>
          </ac:inkMkLst>
        </pc:inkChg>
      </pc:sldChg>
      <pc:sldChg chg="addSp delSp modSp new mod">
        <pc:chgData name="Vargas López, Alba" userId="d900469a-cbd5-46af-a451-c4a5eeb1278c" providerId="ADAL" clId="{B0C38C1C-F993-4FB3-8B3A-31ACDCB1761D}" dt="2024-10-21T16:48:38.141" v="1064" actId="1076"/>
        <pc:sldMkLst>
          <pc:docMk/>
          <pc:sldMk cId="4220337145" sldId="529"/>
        </pc:sldMkLst>
        <pc:spChg chg="add del">
          <ac:chgData name="Vargas López, Alba" userId="d900469a-cbd5-46af-a451-c4a5eeb1278c" providerId="ADAL" clId="{B0C38C1C-F993-4FB3-8B3A-31ACDCB1761D}" dt="2024-10-21T16:48:25.987" v="1058" actId="22"/>
          <ac:spMkLst>
            <pc:docMk/>
            <pc:sldMk cId="4220337145" sldId="529"/>
            <ac:spMk id="3" creationId="{2316D0EB-8A4E-5F3C-CDD2-8938E40C14EB}"/>
          </ac:spMkLst>
        </pc:spChg>
        <pc:spChg chg="add mod">
          <ac:chgData name="Vargas López, Alba" userId="d900469a-cbd5-46af-a451-c4a5eeb1278c" providerId="ADAL" clId="{B0C38C1C-F993-4FB3-8B3A-31ACDCB1761D}" dt="2024-10-21T16:48:38.141" v="1064" actId="1076"/>
          <ac:spMkLst>
            <pc:docMk/>
            <pc:sldMk cId="4220337145" sldId="529"/>
            <ac:spMk id="5" creationId="{1A82441D-55B5-38CC-C56F-FFB647C56437}"/>
          </ac:spMkLst>
        </pc:spChg>
      </pc:sldChg>
      <pc:sldChg chg="addSp add mod">
        <pc:chgData name="Vargas López, Alba" userId="d900469a-cbd5-46af-a451-c4a5eeb1278c" providerId="ADAL" clId="{B0C38C1C-F993-4FB3-8B3A-31ACDCB1761D}" dt="2024-10-21T16:49:02.304" v="1066" actId="9405"/>
        <pc:sldMkLst>
          <pc:docMk/>
          <pc:sldMk cId="899671210" sldId="530"/>
        </pc:sldMkLst>
        <pc:inkChg chg="add">
          <ac:chgData name="Vargas López, Alba" userId="d900469a-cbd5-46af-a451-c4a5eeb1278c" providerId="ADAL" clId="{B0C38C1C-F993-4FB3-8B3A-31ACDCB1761D}" dt="2024-10-21T16:49:02.304" v="1066" actId="9405"/>
          <ac:inkMkLst>
            <pc:docMk/>
            <pc:sldMk cId="899671210" sldId="530"/>
            <ac:inkMk id="2" creationId="{9FE18201-E2C9-F258-F915-950FCD5E9870}"/>
          </ac:inkMkLst>
        </pc:inkChg>
      </pc:sldChg>
      <pc:sldChg chg="addSp delSp modSp new del mod">
        <pc:chgData name="Vargas López, Alba" userId="d900469a-cbd5-46af-a451-c4a5eeb1278c" providerId="ADAL" clId="{B0C38C1C-F993-4FB3-8B3A-31ACDCB1761D}" dt="2024-10-22T13:58:22.117" v="1105" actId="47"/>
        <pc:sldMkLst>
          <pc:docMk/>
          <pc:sldMk cId="3857431532" sldId="531"/>
        </pc:sldMkLst>
        <pc:spChg chg="del">
          <ac:chgData name="Vargas López, Alba" userId="d900469a-cbd5-46af-a451-c4a5eeb1278c" providerId="ADAL" clId="{B0C38C1C-F993-4FB3-8B3A-31ACDCB1761D}" dt="2024-10-22T13:33:55.672" v="1069" actId="478"/>
          <ac:spMkLst>
            <pc:docMk/>
            <pc:sldMk cId="3857431532" sldId="531"/>
            <ac:spMk id="2" creationId="{E5703B93-365A-40E3-206F-C9DED8D238E8}"/>
          </ac:spMkLst>
        </pc:spChg>
        <pc:spChg chg="del">
          <ac:chgData name="Vargas López, Alba" userId="d900469a-cbd5-46af-a451-c4a5eeb1278c" providerId="ADAL" clId="{B0C38C1C-F993-4FB3-8B3A-31ACDCB1761D}" dt="2024-10-22T13:33:52.440" v="1068" actId="478"/>
          <ac:spMkLst>
            <pc:docMk/>
            <pc:sldMk cId="3857431532" sldId="531"/>
            <ac:spMk id="3" creationId="{59B3C06F-8210-226B-0E56-BDA5576DD0E1}"/>
          </ac:spMkLst>
        </pc:spChg>
        <pc:spChg chg="add del mod">
          <ac:chgData name="Vargas López, Alba" userId="d900469a-cbd5-46af-a451-c4a5eeb1278c" providerId="ADAL" clId="{B0C38C1C-F993-4FB3-8B3A-31ACDCB1761D}" dt="2024-10-22T13:39:44.097" v="1084" actId="478"/>
          <ac:spMkLst>
            <pc:docMk/>
            <pc:sldMk cId="3857431532" sldId="531"/>
            <ac:spMk id="6" creationId="{F26DA5D3-03A4-A7AA-EB03-91816E1587CF}"/>
          </ac:spMkLst>
        </pc:spChg>
        <pc:spChg chg="add del mod">
          <ac:chgData name="Vargas López, Alba" userId="d900469a-cbd5-46af-a451-c4a5eeb1278c" providerId="ADAL" clId="{B0C38C1C-F993-4FB3-8B3A-31ACDCB1761D}" dt="2024-10-22T13:42:55.479" v="1103"/>
          <ac:spMkLst>
            <pc:docMk/>
            <pc:sldMk cId="3857431532" sldId="531"/>
            <ac:spMk id="9" creationId="{29D4A32A-C313-7AB5-4343-68EA0F358C4E}"/>
          </ac:spMkLst>
        </pc:spChg>
        <pc:spChg chg="add">
          <ac:chgData name="Vargas López, Alba" userId="d900469a-cbd5-46af-a451-c4a5eeb1278c" providerId="ADAL" clId="{B0C38C1C-F993-4FB3-8B3A-31ACDCB1761D}" dt="2024-10-22T13:43:01.993" v="1104" actId="22"/>
          <ac:spMkLst>
            <pc:docMk/>
            <pc:sldMk cId="3857431532" sldId="531"/>
            <ac:spMk id="11" creationId="{586D00E2-337C-54E6-31D1-D31D79B6F4BB}"/>
          </ac:spMkLst>
        </pc:spChg>
        <pc:graphicFrameChg chg="add mod">
          <ac:chgData name="Vargas López, Alba" userId="d900469a-cbd5-46af-a451-c4a5eeb1278c" providerId="ADAL" clId="{B0C38C1C-F993-4FB3-8B3A-31ACDCB1761D}" dt="2024-10-22T13:33:57.033" v="1070"/>
          <ac:graphicFrameMkLst>
            <pc:docMk/>
            <pc:sldMk cId="3857431532" sldId="531"/>
            <ac:graphicFrameMk id="4" creationId="{08366D2A-F5F5-8932-1247-4343C7859E6F}"/>
          </ac:graphicFrameMkLst>
        </pc:graphicFrameChg>
        <pc:graphicFrameChg chg="add mod">
          <ac:chgData name="Vargas López, Alba" userId="d900469a-cbd5-46af-a451-c4a5eeb1278c" providerId="ADAL" clId="{B0C38C1C-F993-4FB3-8B3A-31ACDCB1761D}" dt="2024-10-22T13:38:03.758" v="1080"/>
          <ac:graphicFrameMkLst>
            <pc:docMk/>
            <pc:sldMk cId="3857431532" sldId="531"/>
            <ac:graphicFrameMk id="7" creationId="{E07A64F0-3F58-B9BA-917A-22E814DB95CD}"/>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5T10:38:13.031"/>
    </inkml:context>
    <inkml:brush xml:id="br0">
      <inkml:brushProperty name="width" value="0.1" units="cm"/>
      <inkml:brushProperty name="height" value="0.1" units="cm"/>
      <inkml:brushProperty name="color" value="#004F8B"/>
    </inkml:brush>
  </inkml:definitions>
  <inkml:trace contextRef="#ctx0" brushRef="#br0">0 299 24575,'1'-5'0,"0"1"0,0-1 0,0 1 0,1-1 0,0 1 0,0 0 0,0 0 0,0 0 0,1 0 0,3-6 0,9-14 0,-11 14 0,-1 2 0,1 0 0,-1 0 0,1 0 0,1 1 0,-1-1 0,1 1 0,0 0 0,1 1 0,0-1 0,0 1 0,10-8 0,-7 8 0,0-2 0,-1 1 0,1-2 0,-1 1 0,-1-1 0,0 0 0,10-16 0,-15 22 0,0 0 0,1 1 0,0-1 0,-1 0 0,1 1 0,0-1 0,0 1 0,0 0 0,1 0 0,-1 0 0,0 1 0,1-1 0,-1 1 0,1 0 0,0 0 0,-1 0 0,1 0 0,0 0 0,0 1 0,-1 0 0,1 0 0,0 0 0,0 0 0,-1 1 0,1-1 0,0 1 0,0 0 0,-1 0 0,1 0 0,-1 1 0,1-1 0,-1 1 0,0 0 0,1 0 0,-1 0 0,5 4 0,3 5 0,0 0 0,0 0 0,-1 1 0,-1 0 0,0 1 0,0 0 0,-2 0 0,1 1 0,-2 0 0,0 0 0,0 0 0,4 25 0,-2-14 0,-2 1 0,-1 1 0,0-1 0,-1 30 0,-3 3 0,-3 91 0,2-148 0,0-1 0,0 1 0,0-1 0,0 0 0,-1 1 0,1-1 0,0 0 0,0 1 0,-1-1 0,1 0 0,-1 1 0,1-1 0,-1 0 0,0 0 0,1 0 0,-1 1 0,0-1 0,0 0 0,0 0 0,0 0 0,0 0 0,0 0 0,0-1 0,0 1 0,0 0 0,0 0 0,-1-1 0,1 1 0,-2 0 0,1-1 0,0 0 0,0 0 0,0 0 0,-1 0 0,1-1 0,0 1 0,0-1 0,0 0 0,0 1 0,0-1 0,0 0 0,0 0 0,0 0 0,0-1 0,0 1 0,0 0 0,-2-3 0,3 3 0,-26-19 0,13 15 0,14 5 0,0 0 0,-1 0 0,1 0 0,0 1 0,0-1 0,-1 0 0,1 0 0,0 0 0,-1 0 0,1 0 0,0 0 0,0 0 0,-1 1 0,1-1 0,0 0 0,0 0 0,-1 0 0,1 1 0,0-1 0,0 0 0,-1 0 0,1 1 0,0-1 0,0 0 0,0 0 0,0 1 0,0-1 0,-1 0 0,1 1 0,0-1 0,0 0 0,0 1 0,0-1 0,0 1 0,1 2 0,0 0 0,0 0 0,0-1 0,0 1 0,0 0 0,1 0 0,-1-1 0,1 1 0,0-1 0,0 1 0,0-1 0,0 0 0,3 3 0,8 10 0,50 87 0,-26-56 0,-27-36 0,-1 1 0,0 0 0,12 21 0,8 10-1365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07:28:00.03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578 185,'-3'0,"0"1,1 0,-1 0,0 0,1 1,-1-1,1 0,-1 1,1 0,0-1,0 1,0 0,0 0,-3 4,0 0,-248 264,144-153,92-95,1 0,1 1,-22 44,27-49,-16 25,19-34,1-1,1 1,0 0,0 1,1 0,0-1,0 1,1 1,-3 20,5-19,0 0,2 0,-1 0,2 1,0-1,0 0,1-1,0 1,1 0,0-1,1 0,10 17,-10-21,0 0,0 0,1 0,0 0,0-1,0 0,1 0,0-1,0 1,1-2,0 1,-1-1,1 0,1-1,-1 0,0 0,1-1,10 2,41 2,-1-3,76-7,-23 1,-88 3,-1-1,1-2,0 0,30-9,-39 7,-1 0,0 0,0-2,0 0,-1 0,0-1,23-19,-33 25,12-10,0-1,-1-1,0 0,-1-1,0 0,12-22,5-16,-6 12,34-84,-35 59,-3 0,-3-2,-4 0,-2-1,-3 0,-2-132,-6 197,0-1,0 1,0 0,0 0,-1-1,0 1,0 0,0 0,0 0,-1 0,1 0,-1 1,0-1,0 0,-1 1,1-1,-1 1,0 0,0 0,0 0,0 0,0 0,-5-2,-6-3,0 1,0 1,-1 0,0 0,0 2,-1 0,1 1,-18-2,-17 2,-62 3,71 1,23 0,-1 1,1 0,0 1,0 2,1-1,-1 2,1 0,0 2,1-1,-1 2,2 0,-16 12,-6 2,26-17,0 1,-17 13,25-17,0 0,0 0,0 0,1 0,-1 0,1 1,0 0,0-1,0 1,0 0,1 0,-2 5,-1 15,1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07:29:17.42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671 2,'-102'-1,"-116"3,206-1,-1 0,0 1,0 1,1 0,-1 0,1 2,0-1,0 2,1-1,-1 2,1-1,1 1,-1 1,1 0,0 1,1 0,0 0,1 1,0 0,0 0,1 1,0 0,1 1,0-1,-5 16,9-19,-54 137,50-130,1 0,1 0,0 1,1 0,1-1,1 1,0 0,0 0,2 0,0 0,6 27,-6-38,0-1,1 0,-1 1,1-1,0 0,1 0,-1 0,1 0,-1 0,1-1,0 1,1-1,5 6,2-1,1-1,0 1,16 5,19 13,-40-21,1-1,-1 0,1 0,-1-1,1 0,0 0,0-1,0 0,12 1,-16-3,0 0,0 0,-1 0,1 0,0-1,0 1,0-1,0 0,-1-1,1 1,0 0,-1-1,1 0,-1 0,0 0,1 0,-1-1,0 1,0-1,-1 0,5-5,18-21,45-43,-70 71,18-18,-1-1,-1 0,-1-1,0-1,10-24,-20 36,-1-1,0 0,0 0,-1-1,-1 1,0 0,1-20,-5-85,-1 57,2 30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07:31:00.72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884 1,'-101'48,"3"5,-96 68,89-56,-11 9,102-64,0 1,2 1,-1 0,1 1,-18 26,-7 18,-20 31,48-77,0 1,1 0,1 0,0 1,1 0,0 0,1 0,1 1,0 0,-2 14,1 6,2-1,1 1,4 48,0-67,0 0,0 0,1 0,1 0,1 0,0-1,1 0,0 0,16 25,-15-31,1 1,-1-1,2 0,-1 0,1-1,0 0,0-1,1 0,0 0,0-1,0-1,1 0,17 5,11 1,0-3,58 5,-93-12,68 5,131-6,-190 0,-1-1,0 0,-1 0,1-2,0 1,-1-1,1-1,-1 0,-1-1,1 0,-1 0,0-1,0-1,-1 1,0-2,0 1,-1-1,0 0,0-1,7-14,57-80,-59 78,-1 0,-2 0,-1-1,-1-1,5-33,1 4,96-351,-104 387,-2 1,0-1,-1 0,0-23,-3 38,0 1,-1-1,0 1,1-1,-2 1,1 0,-1 0,1-1,-1 1,-1 0,1 0,-1 1,0-1,0 1,0-1,-1 1,1 0,-1 0,0 0,-8-5,1 2,0 1,-1 1,1-1,-1 2,0 0,0 0,-1 1,1 1,-1 0,1 0,-21 1,12 2,1 0,-1 2,1 0,0 1,0 1,-29 12,13-1,0 1,1 2,1 2,1 1,-36 32,60-46,0 1,0 0,1 0,0 1,0 0,1 0,1 1,-1-1,2 2,0-1,0 1,1-1,0 1,1 1,1-1,0 0,0 1,1 22,5 202,-3-225,1 0,0 0,0 0,1 0,1-1,0 1,1-1,0 0,1 0,13 19,-16-26,1 0,-1 0,1 0,0-1,0 1,0-1,0 0,0 0,1-1,-1 1,1-1,0 0,0 0,0-1,0 1,0-1,0 0,0 0,0-1,1 0,-1 0,0 0,0 0,0-1,0 0,0 0,8-3,-5 1,0-1,0 0,0 0,0-1,-1 0,1-1,7-7,13-9,-25 19,0 0,1 0,-1 0,-1 0,1 0,0-1,-1 1,1-1,-1 0,0 0,1-4,13-49,-15 47,2-1,-1 1,2 0,-1 0,7-12,10-9,-15 23,1 0,-1 0,-1 0,0-1,0 1,0-1,-1 0,3-14,-3-7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2:01:27.04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731 1,'-72'-1,"-99"3,141 0,0 1,0 2,-46 13,70-15,0-1,-1 1,1 0,0 0,0 1,1-1,-1 1,1 1,0-1,0 1,0 0,0 0,1 0,0 1,0 0,-4 8,-5 4,-1 0,0-1,-26 23,21-21,-31 38,40-44,1 1,0 0,1 1,1 0,0 0,1 0,1 1,1 0,0 0,0 1,2-1,0 1,1 24,2-18,1 1,1-1,1 0,7 23,36 87,-42-124,-1 0,1 0,0 0,1-1,0 0,1 0,-1 0,2-1,-1 0,1 0,0-1,0 0,0-1,1 1,0-2,0 1,1-1,-1 0,1-1,18 4,8-2,-1 0,1-2,0-2,55-5,-79 4,0-2,-1 1,1-1,0-1,-1 0,0-1,0 0,0-1,0 0,-1 0,17-12,-20 11,-1 0,0 0,0 0,0 0,-1-1,0 0,0 0,-1-1,0 1,0-1,0 0,-1 0,-1 0,1 0,-1-1,1-15,1-71,-4 67,0 0,7-34,13-25,-13 65,-1-2,-1 1,-1 0,-1-1,-1-37,-3 53,-1-1,-1 0,0 1,0 0,0 0,-1 0,-1 0,1 0,-11-12,-4-10,5 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2:01:28.13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205 0,'0'5,"0"7,-5 11,-1 8,-6-2,0-1,2 0,2 1,3 0,-3-5,-5 4,-1 3,-2-5,-5-6,-3-7,-3-6,3-3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2:03:46.45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499 62,'-428'0,"424"0,1 0,-1 0,1 0,-1 0,1 1,-1 0,1 0,-1 0,1 0,-6 3,7-3,0 1,1-1,-1 1,0 0,1 0,-1-1,1 1,0 0,0 0,0 1,0-1,0 0,0 0,0 1,1-1,-1 0,0 4,-1 13,0 1,2-1,0 0,1 0,1 0,5 28,37 114,-42-155,23 67,4-2,56 102,-81-167,0 1,0 0,1-1,0 0,0 0,0-1,1 1,-1-1,9 5,-16-12,0 0,0 0,0 0,0 0,1 0,-1-1,1 1,0-1,0 1,0-1,-1-3,-9-34,9 29,-7-37,3-1,-1-94,3 33,-10 1,7 67,-1-44,8 75,-1 0,-1 0,1 0,-2 0,-2-10,3 17,1 1,0-1,-1 0,0 1,0 0,0-1,0 1,0 0,-1 0,1 0,-1 1,0-1,0 1,0-1,0 1,0 0,-5-2,6 3,1 1,-1 0,1-1,0 1,-1 0,1 0,-1 0,1 0,-1 0,1 0,0 1,-1-1,1 0,-1 1,1-1,0 1,-1-1,1 1,0 0,0 0,0-1,-1 1,1 0,0 0,0 0,0 0,0 0,0 0,1 1,-1-1,-1 3,-3 4,1 0,0 1,-5 13,8-20,-7 23,1 0,1 1,2 0,-3 45,7 108,3-107,-3-56,0 1,2-1,4 20,-5-30,1 0,0 0,1 0,-1 0,1-1,0 1,1-1,-1 0,1 0,0 0,7 6,3 2,1-1,1-1,0 0,24 12,71 25,-111-48,1 0,-1 0,0 0,1 0,-1 0,0 0,0 0,1 0,-1 0,0 0,1 0,-1 0,0 0,1 0,-1 0,0 0,0-1,1 1,-1 0,0 0,0 0,1-1,-1 1,0 0,0 0,0-1,1 1,-1 0,0 0,0-1,0 1,0 0,0-1,0 1,1 0,-1 0,0-1,0 1,0 0,0-1,0 1,0 0,0-1,0 1,0 0,0-1,-1 1,1 0,0 0,0-1,0 1,-4-27,3 17,-1-2,-5-42,-1-63,9 98,0 0,1 1,0-1,2 0,0 1,1 0,10-23,-2 10,39-98,-48 114,0 0,0-1,-1 1,-1 0,-1-1,-1-27,0 40,0 1,-1-1,1 0,-1 0,0 0,0 0,0 1,-1-1,1 1,0-1,-1 1,0-1,0 1,0 0,-3-4,0 2,1 1,-1 0,0-1,0 2,-1-1,1 1,-8-3,-6 0,0 0,0 2,-34-2,-71 4,98 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2:05:15.15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511 129,'-13'-13,"-1"0,0 1,0 1,-2 0,1 1,-1 0,-1 2,1 0,-28-9,15 11,1 2,-1 1,-1 1,1 2,-35 3,0 0,61-3,-2 0,0 0,0 0,0 1,0 0,-6 1,10-1,-1-1,1 1,0-1,0 1,0-1,0 1,0-1,0 1,0 0,1 0,-1 0,0-1,0 1,0 0,1 0,-1 0,1 0,-1 0,1 0,-1 1,1-1,-1 0,1 0,0 0,0 0,-1 0,1 1,0 1,2 11,0-1,1 1,0-1,1 0,10 22,0 3,8 35,-13-40,1-2,26 58,-31-80,0-1,0 0,0-1,1 1,0-1,1 0,0 0,0-1,0 0,0 0,1-1,0 0,1 0,-1-1,1 0,-1 0,1-1,0 0,1-1,-1 0,17 2,-13-4,6 2,-1-1,1-1,34-5,-49 4,1 1,-1-1,0-1,1 1,-1-1,0 1,0-1,0 0,-1-1,1 1,0-1,-1 0,1 1,-1-1,0-1,0 1,0 0,-1-1,1 0,-1 1,4-9,48-138,-52 145,0 0,-1 0,0 0,0 0,-1 0,1-1,-1 1,0 0,0 0,-1 0,0 0,1 0,-2 0,1 0,-3-6,-8-9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2:06:52.67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507 275,'-3'-2,"0"-1,-1 1,1 0,-1-1,1 2,-1-1,0 0,0 1,0 0,0 0,-5-1,-48-4,47 6,-168-2,108 3,65-1,0 0,0 0,0 0,0 1,0 0,0 0,0 0,-8 4,11-4,0 0,0 1,1-1,-1 0,0 1,1 0,-1-1,1 1,0 0,-1 0,1 0,0 0,0 0,0 0,1 0,-1 0,0 0,1 0,-1 0,1 1,0-1,0 4,-1 6,2 1,0-1,0 1,1-1,1 0,0 0,1 0,0 0,1 0,0-1,0 1,2-2,-1 1,13 15,-8-12,1 0,1-1,0 0,0-1,1-1,0 0,1-1,1-1,26 13,-27-17,-1 0,1-1,0-1,0 0,0-1,18 0,4-2,51-7,-82 7,-1-1,0-1,0 1,0-1,0 1,0-1,0-1,0 1,-1-1,1 0,-1 0,0 0,5-5,-3 1,0 0,0 0,-1 0,0-1,0 0,-1 0,4-10,0-4,-1 1,-1-2,-2 1,0 0,1-34,-3-99,-3 136,-1 1,0 0,-2 0,0 0,-1 0,-9-23,12 37,0 1,0-1,0 0,-1 1,1-1,-1 1,0 0,0 0,0 0,0 0,0 0,-1 1,1-1,-1 1,-3-2,-1 1,0 1,1 0,-1 0,0 0,0 1,0 1,-9-1,-229 5,209-3,0 1,1 2,-1 2,-48 13,78-17,2 0,-1 0,0 1,0 0,1 0,-7 4,-2 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2:08:21.51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704 1,'-40'-1,"0"3,-57 8,26 0,0-4,-113-3,146-4,35 1,0 0,-1 0,1 1,0-1,0 1,-1 0,1-1,0 1,0 1,0-1,0 0,0 1,0-1,0 1,-3 3,2-1,-1 1,1 0,0 1,0-1,1 1,-6 10,-4 12,1 1,2 0,0 1,2 0,-7 55,10-39,3 1,1 0,7 56,-5-96,0-1,1 0,-1 1,1-1,1 0,0 0,-1-1,2 1,-1 0,1-1,0 0,0 0,0 0,0 0,1-1,0 0,0 0,0 0,1 0,8 4,10 4,1-1,1-1,38 10,-63-20,25 7,0-1,0-2,37 2,80-6,-100-1,-38 1,-1-1,0 1,0-1,0 0,0 0,0-1,0 1,0-1,0 1,-1-1,1 0,-1-1,4-2,-1 0,0 0,0-1,-1 0,0 0,0-1,5-9,-1 1,-2-1,0 0,-1 0,0-1,5-28,-9 37,-1 0,-1 0,1 0,-1 0,-1 0,1 0,-1 0,-1 0,1 0,-1 1,-1-1,0 1,0-1,-5-9,-3 0,-1 0,-1 0,-1 1,-19-19,-16-10,-55-39,89 72,-21-20,29 24,0 1,-1 1,0-1,0 1,-16-9,22 14,0 1,1 0,-1-1,0 1,1 0,-1 0,0 0,1 0,-1 0,0 0,1 1,-1-1,1 0,-1 1,0-1,1 1,-1 0,1-1,-1 1,1 0,0 0,-1 0,1 0,0 0,0 1,-1-1,1 0,0 0,-1 3,-6 6,1 1,-12 22,8-13,-15 18,2-7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2:09:37.60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403 279,'-26'-1,"0"-2,-36-7,31 4,-35-2,42 6,1 0,-1 1,1 1,-36 5,57-5,0 1,0-1,1 1,-1-1,0 1,0 0,0 0,1 0,-1 0,0 0,1 0,-1 0,1 1,-1-1,1 1,0-1,0 1,0-1,-1 1,1 0,1-1,-1 1,0 0,0 0,1-1,-1 1,1 0,-1 0,1 0,0 0,0 0,0 0,0 0,0 2,1 5,1 1,-1-1,1 0,1 0,7 17,25 47,4-1,70 96,-108-165,84 109,-69-94,0-1,1 0,37 26,-51-40,0-1,0-1,0 1,0 0,0-1,0 1,0-1,1 0,-1 0,0 0,1-1,-1 1,1-1,-1 0,1 0,-1 0,1 0,-1-1,0 1,1-1,4-1,-1-2,-1 1,1-1,-1 0,0-1,0 1,-1-1,0 0,1-1,3-5,1-2,-1 0,0-1,-1 0,-1 0,0-1,-1 0,0 0,-1 0,-1-1,0 0,1-17,0-25,-3-100,-3 109,1 4,-3-76,1 106,0 1,0 0,-2 0,0 0,0 1,-8-17,8 22,-1 0,0 1,0-1,-1 1,0 0,0 1,-1-1,0 1,0 0,0 1,0 0,-1 0,0 1,0-1,-1 2,1-1,-1 1,1 1,-17-4,-11 2,0 0,0 2,-62 6,34-2,52-2,-1 0,1 0,-1 1,1 0,-21 6,30-6,0 0,0 0,0 0,0 1,0-1,0 1,1 0,-1 0,0 0,1 0,0 0,-1 1,1-1,0 1,0-1,1 1,-1 0,0 0,1-1,0 1,-1 0,1 0,0 4,-3 18,1 0,1 1,2-1,3 43,0-4,-2-30,-2 3,3 1,1 0,1-1,12 48,-4-50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5T10:38:14.220"/>
    </inkml:context>
    <inkml:brush xml:id="br0">
      <inkml:brushProperty name="width" value="0.1" units="cm"/>
      <inkml:brushProperty name="height" value="0.1" units="cm"/>
      <inkml:brushProperty name="color" value="#004F8B"/>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19:31.92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264 144,'-2'0,"-34"0,-42 5,68-4,-1 1,1 0,0 1,0 0,1 0,-1 1,1 1,-18 10,24-12,-1 0,0 1,1 0,0-1,0 1,0 1,0-1,1 0,0 1,0-1,0 1,0-1,0 1,1 0,0 0,0 0,1 0,-1 0,1 8,1 9,0 1,10 44,-8-48,0-4,1 0,0 0,0 0,2 0,0-1,0 1,16 22,-15-27,0-1,1 0,0 0,0-1,1 0,0-1,1 0,-1 0,1-1,21 9,-14-7,1-1,1-2,26 6,-37-9,1-1,0 0,0 0,0-1,0 0,0-1,0 0,0-1,11-2,-16 2,0 0,0 0,0 0,-1-1,1 1,-1-1,0 0,0 1,0-2,0 1,0 0,-1-1,1 1,-1-1,0 1,0-1,0 0,0 0,-1 0,0 0,0-1,0 1,0-5,2-12,-1 0,-2 0,-2-30,1 31,0-10,-2-11,2 1,2 0,1-1,9-42,-6 64,-2 6,0 0,-1-1,0 1,0-19,-2 29,0 0,-1 0,1 0,-1 0,1 0,-1 0,0 0,0 1,0-1,0 0,-1 0,1 1,-1-1,0 1,1-1,-1 1,0 0,-1 0,1 0,0 0,0 0,-1 0,1 0,-1 1,-3-2,-6-1,0 1,-1 0,1 1,-1 0,0 1,1 1,-17 0,-11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20:26.54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229 209,'-202'0,"290"2,111-5,-196 3,-1 0,1 0,-1-1,1 1,-1-1,1 1,-1-1,1 0,-1 0,1 0,-1 0,0-1,0 1,0-1,0 1,0-1,0 0,2-2,-3 3,0-1,-1 0,1 0,0 0,-1 0,1 0,-1 0,0 0,1 0,-1 0,0 0,-1-1,1 1,0 0,0 0,-1 0,1 0,-1 0,0 0,1 1,-1-1,-2-3,-1-2,0 0,-1 0,0 1,0-1,0 1,-1 1,0-1,0 1,0 0,-1 0,-14-8,-6-1,-54-18,74 29,2 1,-1 0,1 0,0 1,-1 0,0 0,1 0,-1 1,1 0,-1 0,0 0,1 1,-1 0,1 0,-7 2,8-1,0 0,0 0,0 0,1 0,-1 1,1-1,0 1,-1 0,1 0,0 0,1 1,-1-1,1 1,-1-1,1 1,0 0,0 0,1 0,-2 5,-7 30,5-2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21:54.42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364 0,'-172'0,"166"0,0 1,0-1,0 1,0 0,0 0,0 0,1 1,-1 0,1 0,-1 1,1-1,0 1,0 0,0 1,0-1,0 1,1 0,0 0,0 0,0 1,-6 9,0 1,1 0,1 1,0 1,2 0,-1-1,2 2,1-1,0 1,-3 33,3 14,7 91,-1-101,-2-40,1 0,1 0,0-1,1 1,8 25,-8-33,1 1,0-1,0 0,0 0,1-1,0 1,0-1,0 0,1 0,0-1,0 0,8 5,8 5,0-1,1-2,1 0,0-1,0-2,1 0,40 7,-44-12,0-1,-1-2,1 0,0-1,0-1,0-1,0-1,0-1,36-11,-40 9,0 0,0-1,0-1,-1-1,0 0,20-17,-30 21,1-1,-2 0,1 0,-1 0,1-1,-2 0,1 0,-1 0,0 0,-1-1,1 1,-2-1,1 0,-1 0,0 0,1-11,-1-25,-1-1,-3 0,-7-45,7 74,-2 0,0 1,0-1,-2 1,1 0,-2 1,0-1,-1 1,-1 0,0 1,0 0,-1 1,-1 0,0 0,-1 1,0 1,-1 0,0 0,0 1,-1 1,0 0,-1 1,0 1,0 0,0 1,0 1,-27-4,23 6,0 0,-25 2,40 1,-1-1,0 0,1 1,-1 0,1 0,-1 1,1-1,0 1,0 0,0 0,0 0,0 1,0-1,0 1,-3 3,5-4,1 0,0-1,-1 1,1 0,0 0,0 0,0 0,0 0,1 0,-1 0,1 0,-1 0,1 0,0 0,-1 0,1 0,0 1,0-1,1 0,-1 0,0 0,1 0,-1 0,1 0,0 0,0 0,0 0,0 0,0 0,1 2,5 5,0 0,0-1,0 0,14 11,-8-7,-11-9,23 26,-24-28,0 0,-1-1,1 1,-1 0,1 0,-1 0,0 0,1 0,-1-1,0 1,1 0,-1 0,0 0,0 0,0 0,0 0,0 0,0 0,0 0,0 0,-1 0,1 0,0-1,0 1,-1 0,1 0,-1 0,1 0,-1 0,1-1,-1 1,1 0,-1 0,0-1,0 2,-20 7,-5-4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23:53.03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528 407,'-31'-1,"0"-2,-59-14,-21-3,77 17,-69 1,99 3,1-1,0 1,-1 0,1 0,0 0,-1 0,1 0,0 1,0-1,0 1,0 0,0 0,0 0,-4 5,3-3,0 1,1 0,0-1,0 1,0 1,0-1,1 0,-3 7,1 4,1-1,0 1,0 0,2 0,0 27,3-26,0 0,1-1,1 1,0-1,1 0,1 0,0 0,1-1,1 0,0 0,2-1,-1 0,1 0,1-2,1 1,0-1,0-1,1 0,0 0,16 8,-17-13,1-1,0 0,0 0,0-1,0-1,1 0,-1-1,1 0,0-1,0-1,18-1,5-3,0-2,69-21,-97 23,0 1,-1-2,1 1,-1-1,0 0,-1 0,1-1,-1-1,0 1,0-1,-1 0,0 0,0-1,-1 0,9-16,-4 5,-2 0,0-1,-1-1,0 1,6-42,-8 10,-3-1,-4-66,0 65,2 43,0 1,-1 0,0 0,-1 0,0 0,0 0,-1 1,0-1,-1 1,0-1,-1 1,0 1,0-1,-1 1,0-1,0 2,-1-1,0 1,-1 0,-8-6,-2-2,-2 2,1 0,-2 1,0 1,0 1,-1 1,0 1,0 1,-1 1,0 1,0 1,-36-2,-76 6,114 1,0 1,0 1,0 1,-26 8,41-10,1 1,-1-1,0 1,1 0,0 1,0-1,0 1,0 0,0 0,-5 6,-9 16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25:08.34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530 318,'-6'-1,"-1"1,1-1,0-1,-1 1,-9-5,-7-1,-72-23,66 19,0 2,-1 1,-32-4,34 8,0 2,-46 3,72-1,-1 1,0-1,0 1,1-1,-1 1,1 0,-1 0,0 0,1 0,0 0,-1 1,1-1,0 1,0-1,-1 1,1 0,1 0,-1 0,-2 3,2-1,0 0,0 0,0 0,1 0,0 0,0 0,0 0,0 1,1-1,-1 0,1 6,1 5,1 0,0 0,1 0,1-1,0 1,7 14,-7-17,1-1,0 0,0-1,1 1,1-1,0 0,0-1,1 1,0-1,0-1,1 0,0 0,1-1,18 12,-5-6,-14-8,0 1,1-2,0 1,14 3,-20-7,-1 0,1 0,0-1,0 0,0 0,0 0,0 0,-1-1,1 1,0-1,0 0,-1 0,1-1,0 1,-1-1,4-2,4-3,0 0,-1-1,0-1,-1 0,0 0,0 0,-1-1,0-1,-1 1,0-1,5-13,-2 5,-2-1,0 0,-1-1,-1 1,6-42,-10 45,-1 0,0 0,-1 0,-1 0,-3-20,2 30,1 0,-1 0,-1 0,1 0,-1 0,0 1,-1-1,0 1,0 0,0 0,0 0,-1 1,0-1,-9-6,-2 0,1 2,-1 0,-1 1,0 0,0 2,-1 0,0 1,-33-7,11 6,0 2,0 2,-43 3,45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26:10.97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473 318,'-292'0,"292"0,-1 0,1 0,0 0,0 0,0 0,-1 0,1 0,0 0,0 0,0 0,0 0,-1 0,1 0,0 0,0 0,0 0,-1 0,1 0,0 0,0 0,0 0,0 0,-1 0,1 0,0 1,0-1,0 0,0 0,0 0,-1 0,1 0,0 1,0-1,0 0,0 0,0 0,0 0,0 0,0 1,0-1,0 0,-1 0,1 0,0 1,0-1,0 0,0 0,0 0,0 1,0-1,1 0,-1 0,0 0,0 0,0 1,0-1,11 13,23 13,-21-19,0-1,1 0,0-1,0 0,0-1,0-1,27 4,2-4,57-2,-92-3,-11-4,-16-9,10 9,-104-90,-1 0,96 81,-12-8,0 2,-58-32,84 51,-1 0,0 0,0 0,0 1,0 0,0 0,-10 0,14 1,-1 0,1 0,0 0,-1 0,1 0,0 0,-1 1,1-1,0 0,-1 1,1-1,0 1,0 0,-1-1,1 1,0 0,0 0,0-1,0 1,0 0,0 0,0 0,0 0,1 1,-1-1,0 0,1 0,-1 0,0 1,1-1,0 0,-1 1,1-1,-1 3,1 8,0-1,1 1,0 0,1-1,4 16,3 22,-2 123,-2-32,-5-136,0 0,1 0,-1 0,1 0,0 0,0 0,0 0,1 0,0 0,-1-1,1 1,0 0,1-1,-1 0,0 1,1-1,0 0,0-1,0 1,0 0,0-1,1 1,-1-1,1 0,-1 0,1-1,0 1,0-1,0 0,0 0,0 0,4 0,28 3,0-2,0-2,48-4,-8-1,12 5,47-4,-133 4,0 0,0 0,0 0,-1 0,1-1,0 1,0-1,-1 0,1 1,0-1,0 0,-1 0,1 0,-1 0,1 0,-1 0,1 0,1-3,-2 2,-1 1,1 0,-1-1,0 1,0-1,1 1,-1 0,0-1,0 1,0-1,0 1,-1-1,1 1,0 0,-1-1,1 1,-1-1,1 1,-1 0,1 0,-1-1,0 1,0 0,-1-1,-11-17,-2 1,0 1,-21-18,17 17,1-1,-20-26,31 34,1 0,-1 0,2-1,0 0,0 0,1-1,0 1,-2-16,2-7,-1-58,3 31,2 58,0 0,0 0,0 1,-1-1,0 0,0 0,0 0,0 1,0-1,-1 1,0-1,0 1,0-1,0 1,0 0,0 0,-1 0,0 0,1 0,-1 1,0-1,-1 1,-4-3,-19-6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27:05.17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587 189,'0'-9,"0"1,-1-1,0 1,-1 0,0-1,0 1,0 0,-1 0,-1 0,1 0,-1 1,-5-9,5 11,-1 0,1-1,-1 1,0 1,0-1,-1 1,1 0,-1 0,0 1,0-1,0 1,0 1,-1-1,1 1,-10-2,-15-1,0 2,0 0,0 2,0 2,-38 5,59-4,0 0,0 1,0 0,1 0,-1 1,1 0,0 1,0 0,1 1,0-1,0 2,0-1,0 1,1 0,-6 9,4-5,0 0,1 1,0 0,1 0,1 1,0 0,1 0,0 1,1-1,-4 20,2 28,2 0,3 1,8 69,-4-92,1-1,2 1,2-1,17 51,-23-83,1 0,0 0,0 0,1 0,0 0,0-1,0 0,0 0,1 0,0 0,0-1,0 0,1 0,0 0,-1 0,1-1,0 0,1-1,-1 1,0-1,12 2,8 0,-1-1,1-2,-1 0,38-5,-25 2,-7 1,0-2,0-1,-1-1,1-2,-1-1,0-1,43-20,22-14,-53 26,-1-2,49-31,-85 48,-2-1,1 0,0 0,0 0,-1 0,0-1,1 1,-1-1,-1 0,1 0,0 0,-1 0,0 0,2-5,-4 6,1 0,-1 1,0-1,0 0,0 0,0 1,-1-1,1 0,-1 1,1-1,-1 0,0 1,0-1,0 1,0-1,0 1,-1 0,1-1,-1 1,0 0,0 0,1 0,-1 0,0 1,-3-3,-13-8,1 0,-1 1,-1 2,0 0,-31-11,16 7,-40-15,-42-18,92 34,0 2,-1 0,0 1,0 2,-30-5,17 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28:30.95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852 320,'-112'-127,"19"19,85 100,-1 0,0 0,-1 1,0 1,0 0,0 0,-1 1,1 0,-1 0,-1 2,1-1,-21-3,5 4,1 1,-1 0,0 2,-42 6,57-4,0 0,0 1,1 1,-1 0,1 0,0 1,0 1,0 0,1 0,0 1,0 0,1 1,0 0,0 0,-8 11,0 3,0 1,2 1,0 0,1 0,-14 39,20-40,1 0,1 1,2-1,0 1,1 0,1 0,2 0,2 29,-1-40,1 0,1-1,0 1,0-1,1 0,1 0,0 0,1 0,0-1,12 17,-12-20,0 0,0-1,1 0,0 0,0-1,0 0,1 0,0-1,0 0,1 0,-1-1,1 0,0 0,18 4,6-4,-1 0,58-3,30 3,-85 0,-18-1,0 0,1-2,-1 0,1-1,20-3,-33 2,-1 0,1 0,-1 0,1-1,-1 0,0 1,0-2,0 1,0 0,0-1,0 0,-1 0,1 0,-1 0,0-1,0 1,0-1,0 0,-1 0,1 0,-1 0,0 0,0 0,1-8,2-3,-2-1,0 1,-1-1,1-21,-6-67,1 51,2 53,-1-57,-2 1,-2-1,-18-77,21 128,0 1,0 0,0-1,-1 1,0 0,0 0,0 0,0 0,-1 1,0-1,0 1,0 0,0 0,-1 1,1-1,-7-3,8 6,0 0,0-1,0 1,0 0,0 0,0 1,0-1,0 1,0-1,0 1,0 0,0 0,-1 0,1 1,0-1,0 1,0 0,0-1,0 1,0 1,0-1,1 0,-1 1,0-1,1 1,-1 0,1 0,-1 0,1 0,-4 5,0 1,1 1,0-1,0 1,1 0,0 1,1-1,0 1,0 0,1 0,0-1,0 17,-2 17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29:32.03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882 1,'-810'0,"805"0,-1 0,0-1,1 2,-1-1,0 0,1 1,-1 0,0 1,-7 2,12-4,1 1,-1-1,1 1,-1-1,1 1,-1-1,1 1,-1-1,1 1,-1-1,1 1,0 0,0-1,-1 1,1 0,0-1,0 1,0 0,-1-1,1 1,0 0,0-1,0 1,0 0,0-1,1 1,-1 0,0-1,0 1,0 0,0-1,1 1,-1 0,0-1,1 1,-1-1,0 1,1 0,-1-1,1 1,-1-1,1 1,0 0,26 25,-26-25,39 30,0-1,2-2,1-3,1-1,1-2,1-2,0-2,57 14,-21-7,-54-14,1-3,0 0,0-2,43 4,-59-9,5 0,0-1,18-2,-31 2,0-1,0 0,-1 0,1-1,0 1,0-1,-1 0,1 0,-1-1,1 1,6-7,8-11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31:24.62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439 1,'-338'0,"325"0,3-1,1 1,0 1,-18 2,25-3,1 0,-1 1,1-1,-1 1,1-1,-1 1,1-1,-1 1,1 0,0 0,-1 0,1 0,0 0,0 0,-1 0,1 0,0 0,0 1,0-1,1 0,-1 1,0-1,0 1,1-1,-1 1,1-1,-1 1,1 2,0 7,2-1,-1 1,2-1,-1 1,1-1,1 0,0 0,9 16,-4-6,-2-6,1 0,0 0,2 0,-1-1,1 0,1-1,1-1,-1 1,2-2,-1 1,1-2,1 0,26 13,-15-10,0-2,0-1,1-1,0-1,0-1,1-1,39 1,-103-6,0-1,-43-5,68 5,0-1,0-1,1 0,-1-1,1 0,0 0,0-1,-15-10,16 7,0 0,0 0,1-1,0-1,1 1,0-2,-11-17,15 21,1 1,-1-1,1 1,1-1,-1 0,1 0,0 0,1-1,0 1,0 0,0-1,1 1,0 0,2-13,-1 16,1 1,-1 0,0-1,1 1,0 0,0 0,0-1,0 2,1-1,-1 0,1 0,0 1,-1-1,1 1,0 0,1 0,-1 0,0 0,0 1,1-1,-1 1,1 0,-1 0,8-1,8-1,0 0,1 2,28 0,-34 1,191 7,-164-6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5T10:38:23.907"/>
    </inkml:context>
    <inkml:brush xml:id="br0">
      <inkml:brushProperty name="width" value="0.1" units="cm"/>
      <inkml:brushProperty name="height" value="0.1" units="cm"/>
      <inkml:brushProperty name="color" value="#004F8B"/>
    </inkml:brush>
  </inkml:definitions>
  <inkml:trace contextRef="#ctx0" brushRef="#br0">960 72 24575,'-6'1'0,"-1"0"0,0 0 0,1 0 0,-1 1 0,1 0 0,-1 0 0,-10 7 0,-6 0 0,-258 121 0,145-63 0,114-57 0,1 0 0,1 1 0,0 1 0,1 1 0,0 1 0,1 0 0,0 2 0,-23 26 0,3 2 0,17-20 0,0 1 0,1 1 0,2 0 0,1 2 0,-16 32 0,18-25 0,1 0 0,2 2 0,2-1 0,1 1 0,-5 43 0,12-55 0,-7 49 0,4 0 0,5 76 0,0-147 0,0-1 0,1 0 0,-1 1 0,1-1 0,-1 0 0,1 0 0,0 1 0,0-1 0,0 0 0,0 0 0,0 0 0,1 0 0,-1 0 0,1-1 0,-1 1 0,1 0 0,2 2 0,0-2 0,-1 0 0,1 1 0,0-1 0,-1-1 0,1 1 0,0 0 0,0-1 0,0 0 0,5 1 0,1-1 0,0 0 0,0 0 0,0-1 0,1 0 0,-1-1 0,0 0 0,15-5 0,-12 2 0,0-1 0,-1 0 0,1-1 0,-2-1 0,1 0 0,-1 0 0,13-12 0,70-69 0,-67 61 0,-22 22 0,48-47 0,56-71 0,-103 115 0,95-132 0,26-42 0,24-39 0,-131 186 0,-11 18 0,0 1 0,24-30 0,147-171 0,-172 207 0,-4 6 0,-1 0 0,0-1 0,0 1 0,0 0 0,0-1 0,3-9 0,-5 13 0,-1 1 0,0-1 0,0 1 0,0-1 0,0 0 0,-1 1 0,1-1 0,0 0 0,0 1 0,0-1 0,0 1 0,-1-1 0,1 1 0,0-1 0,0 1 0,-1-1 0,1 0 0,0 1 0,-1 0 0,1-1 0,-1 1 0,1-1 0,-1 1 0,1-1 0,-1 1 0,1 0 0,-1-1 0,1 1 0,-1 0 0,1 0 0,-1-1 0,1 1 0,-1 0 0,0 0 0,1 0 0,-1 0 0,0 0 0,-27-4 0,25 4 0,-158-1 194,81 3-1753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32:15.69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609 2,'-82'-1,"-95"3,169-1,0 0,-1 0,1 1,-9 3,15-4,0-1,0 1,0 0,0-1,1 1,-1 0,0 0,1 0,-1 1,1-1,-1 0,1 0,0 1,-1-1,1 1,0-1,0 1,0 0,0 0,0-1,0 1,0 4,1-6,0 1,0 0,0 0,0 0,0 0,0 0,0 0,1-1,-1 1,0 0,0 0,1 0,-1-1,1 1,-1 0,1 0,-1-1,1 1,0-1,-1 1,1 0,0-1,-1 1,1-1,0 1,-1-1,1 0,1 1,28 8,-27-8,39 6,0-1,54 0,91-7,-124-1,-32 1,-360 2,131-3,-48 2,677 0,-392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33:49.90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532 94,'0'-3,"1"0,-2 0,1 0,0 0,-1-1,1 1,-1 1,0-1,0 0,0 0,0 0,0 0,-1 1,1-1,-1 1,0-1,0 1,0-1,0 1,0 0,0 0,-1 0,1 0,-1 1,1-1,-1 1,0-1,1 1,-1 0,-6-2,-6-1,-1 0,-1 0,1 1,-24 0,-70 3,68 2,36-3,1 1,0 0,-1 1,1-1,-1 1,1 0,0 0,0 1,0 0,0 0,0 0,0 0,0 1,0 0,1 0,0 0,-1 0,1 1,0 0,1-1,-1 2,1-1,0 0,-3 6,-57 105,42-72,18-38,0 0,1 1,0-1,0 0,0 1,0-1,1 1,0-1,0 8,1-12,0 1,1 0,-1 0,1-1,-1 1,1 0,-1 0,1-1,0 1,0-1,0 1,0-1,0 1,0-1,0 0,1 1,-1-1,0 0,1 0,-1 0,1 0,-1 0,1 0,0-1,-1 1,1 0,0-1,-1 1,1-1,0 0,3 1,25 2,1 0,0-2,-1-1,37-6,11 1,86 3,-187 2,1-1,-1-1,-27-6,39 6,0-1,0-1,0 0,1-1,0 0,-1 0,2-1,-14-10,-154-110,143 106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34:44.88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857 406,'-1'-3,"0"-1,0 1,0-1,0 1,-1 0,1-1,-1 1,1 0,-1 0,0 0,-1 0,1 1,0-1,-1 1,0-1,-4-3,-11-11,2-4,0-1,-14-27,-19-27,42 67,0 1,-1-1,0 1,0 1,-1 0,-11-8,-1 2,0 0,-1 1,0 2,-1 0,0 1,-1 1,1 1,-30-4,-189 2,231 9,1 0,0 1,-1 0,-14 5,21-5,0 0,0 1,1-1,-1 1,1 0,-1 0,1 0,0 1,-1-1,1 1,1 0,-1 0,0 0,-4 7,2-1,1 0,0 1,0-1,1 1,0 0,0 0,1 1,1-1,0 0,0 19,2-9,0 0,2 1,0-1,10 31,0-13,24 46,8 22,56 131,-65-159,-30-63,2 0,-1 0,17 20,-21-30,1-1,-1 0,1 0,1 0,-1 0,0-1,1 0,0 0,-1 0,1 0,0-1,1 0,-1 0,10 2,-5-3,0 0,0 0,0-1,0-1,0 0,0 0,0-1,-1 0,1-1,0 0,-1-1,0 1,13-9,11-7,-2-1,36-30,-64 47,27-21,0-1,39-45,-65 65,0 1,-1-1,1 0,-1 0,0 0,0 0,-1-1,1 1,1-8,-4 10,0 1,1-1,-1 1,-1-1,1 1,0-1,-1 1,1-1,-1 1,1 0,-1-1,0 1,0 0,0-1,-1 1,1 0,0 0,-1 0,0 0,1 0,-1 1,0-1,0 0,-3-1,-14-10,-1 1,0 1,-1 1,-42-15,42 17,-181-63,171 59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36:12.98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440 364,'1'-53,"-3"-66,0 110,1 1,-2 1,1-1,-1 0,0 0,0 1,-1 0,0 0,0 0,-1 0,0 0,0 1,-1 0,-7-7,4 5,0 0,-1 1,0 0,0 0,-1 1,0 0,0 1,-22-7,22 9,0 1,0 0,0 0,0 1,0 1,0 0,0 0,0 1,-1 1,-10 2,17-2,0-1,0 1,0 0,1 0,-1 1,0-1,1 1,0 0,0 0,0 1,0-1,0 1,0 0,1 0,0 0,0 0,0 1,0-1,1 1,0 0,0-1,0 1,-1 7,-11 55,-6 93,18-143,0 1,0 0,2-1,0 1,1 0,1-1,7 30,-7-39,1-1,-1 1,2-1,-1 0,1 0,0 0,1-1,-1 1,1-1,1 0,-1-1,1 1,0-1,0 0,0-1,1 1,9 4,-3-3,0-1,0 0,1-1,-1-1,1 0,0 0,23 0,101-7,-90 2,49-1,48-3,-141 6,0 0,-1-1,1 0,0 1,0-1,-1-1,1 1,0-1,-1 1,0-1,1 0,-1 0,0 0,0-1,0 1,0-1,0 0,-1 1,1-1,2-6,-1 2,-1 0,0 0,-1-1,1 1,-1-1,-1 0,0 1,0-1,0-9,-2-121,-1 114,0 1,-2 0,-13-41,14 55,-1 1,0-1,-1 1,0 0,0 1,-1-1,0 1,0 0,-1 1,0 0,0 0,0 0,-1 1,0 0,0 0,0 1,-16-6,-6 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38:05.99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855 369,'-714'0,"708"0,1 0,-1 0,0 1,1-1,-1 1,1 1,-1-1,1 1,-1 0,-5 2,8-1,-1-1,1 1,0 0,0 0,0 0,0 0,1 1,-1-1,1 1,0 0,0-1,0 1,1 0,-1 0,0 5,-6 19,1 0,2 1,-1 30,0 91,5-119,1-12,1 118,1-117,0-1,1 0,1-1,1 1,7 18,-11-34,1 1,-1-1,1 1,0-1,-1 0,1 0,1 1,-1-1,0-1,1 1,0 0,-1-1,1 1,0-1,0 0,1 0,-1 0,6 3,-5-5,0 1,0-1,0 1,0-1,0 0,0-1,0 1,0-1,-1 0,1 1,0-2,0 1,-1 0,1-1,-1 0,1 0,5-4,12-8,-2-1,1-1,-2-1,28-31,58-86,-96 122,59-84,107-202,-140 231,31-66,-58 115,0 0,-2-1,0 0,-1 0,3-28,-7 44,0-1,0 0,0 0,0 1,-1-1,1 0,-1 0,0 1,0-1,0 0,-1 1,1-1,-1 1,0 0,0-1,-4-4,3 5,-1 0,1 0,-1 0,1 1,-1 0,0-1,0 1,0 1,0-1,-1 0,1 1,0 0,-8-1,-28-2,0 2,1 2,-45 5,-6 0,39-2,-1 3,1 2,-51 14,98-20,-1-1,1 1,-1 1,1-1,0 0,0 1,0 0,0 0,1 0,-1 1,1-1,0 1,0 0,0-1,0 1,1 1,-1-1,1 0,0 1,1-1,-1 1,1-1,-1 6,-3 13,1 0,2 0,-1 34,3-45,0 50,1-7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38:52.42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602 233,'0'-8,"0"-10,0 0,-1 0,-1 0,-6-28,6 40,1 1,-1 0,-1 0,1 0,-1 1,1-1,-2 1,1-1,0 1,-1 0,0 0,0 0,0 1,0 0,0-1,-1 1,0 1,1-1,-10-3,-1 1,1 1,-1 0,-1 1,1 0,-30 0,-82 7,60-1,20-2,29-2,-1 1,1 1,-1 0,-29 8,46-8,0-1,0 1,0 0,1 0,-1 0,0 0,1 0,-1 1,1-1,0 0,-1 1,1-1,0 1,0 0,0-1,0 1,0 0,0-1,0 1,0 0,1 0,-1 0,1 0,0 0,-1 0,1 0,0 0,0 0,1 3,-1 4,1-1,1 1,-1-1,2 0,4 13,2 2,1-2,1 1,1-1,1-1,21 26,-23-33,0-1,1 0,0-1,0-1,2 0,-1 0,1-1,27 12,-7-7,-8-4,32 18,-53-24,1-1,-1-1,1 1,-1-1,12 3,-15-5,0 1,0-1,0 0,0 0,0 0,0-1,0 1,0 0,0-1,0 1,0-1,-1 0,1 1,0-1,0 0,0 0,-1 0,1-1,0 1,-1 0,1 0,1-3,11-13,-1 0,-1-1,18-34,-4 6,-14 26,15-36,-15 23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39:52.24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500 185,'-7'-1,"0"0,1 0,-1-1,1 1,0-1,-8-4,-21-6,-44-13,64 19,0 0,-1 1,0 1,0 0,0 1,0 1,-23 0,32 3,0 0,0 1,0 0,1 0,-1 1,1 0,0 0,0 0,0 1,0 0,0 0,1 0,0 1,0 0,0 0,0 0,1 1,-6 8,2-1,0 0,1 1,0 0,1 0,1 1,0 0,-4 22,2 18,3 1,3 0,5 58,-1-28,-2-71,0-1,1 1,0-1,1 0,1 0,0 0,1 0,1-1,0 0,1 0,0 0,1-1,0 0,19 20,-5-7,0 0,52 40,-64-57,0-1,0 0,1-1,0 0,0-1,1 0,-1-1,1 0,0-1,0 0,15 1,-21-4,0 0,0 0,0-1,0 1,-1-1,1-1,0 1,0-1,-1 0,1 0,-1 0,11-7,-9 4,1-1,-1 0,0 0,-1-1,0 0,0 0,9-13,-4 0,0-1,-1 0,-1-1,-1 0,9-39,-9 17,-2 1,-2-1,-2 0,-2 0,-6-52,3 79,-1 1,-1 0,0 1,-1-1,0 1,-2 0,-17-28,13 23,-98-148,55 87,50 74,0 0,0 0,-1 1,0 0,0 0,0 0,-1 0,-14-8,19 13,0 0,0 0,0 0,0 0,0 1,-1-1,1 1,0 0,-1-1,1 1,0 0,0 0,-1 0,1 1,0-1,-1 0,1 1,0 0,0-1,0 1,0 0,0 0,0 0,0 0,0 1,0-1,0 1,0-1,1 1,-1-1,1 1,-1 0,1 0,-1 0,1 0,0 0,-1 2,-2 5,0-1,0 1,1 0,0 0,1 0,0 0,-2 15,1 68,3-71,-1 21,3 108,0-120,1-1,15 58,-15-75,1 0,1 0,0-1,1 0,0 0,0 0,1-1,13 14,-15-17,1-1,1-1,-1 1,1-1,0 0,0 0,1-1,-1 0,1-1,0 1,0-2,0 1,13 2,-5-3,1 0,0-1,0-1,0 0,0-1,-1-1,1-1,0 0,-1-1,0-1,0-1,0 0,-1-1,0 0,0-2,26-18,-27 18,-1-1,0-1,0 0,-1-1,0 0,-1-1,-1 0,0 0,-1-1,0-1,-1 1,0-1,-2-1,0 0,0 1,-2-2,6-32,-6 17,-1 0,-3-34,0 53,-1-1,-1 1,0 0,-1 0,-1 0,0 0,-10-21,8 22,-1 0,0 0,-1 0,0 1,-1 0,0 0,-15-12,16 17,0 0,0 1,-1 0,1 0,-1 1,0 0,-1 1,1 0,-1 0,1 1,-15-2,-32 0,-89 5,106 0,-14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41:27.77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575 343,'-20'-2,"-1"0,1-2,0 0,-1-2,-34-13,28 9,-53-12,77 21,0 0,0 1,0 0,0 0,0-1,0 2,0-1,0 0,0 1,-1-1,1 1,1 0,-1 0,0 0,0 0,0 1,0-1,1 1,-1 0,1-1,-1 1,1 0,0 0,0 1,0-1,0 0,0 1,0 0,1-1,-1 1,1 0,0 0,0-1,-1 4,-9 23,2 0,0 0,3 0,0 1,2 0,-1 38,5-62,1 0,0-1,0 1,0 0,0-1,1 1,0-1,0 0,1 1,0-1,-1 0,8 8,-4-6,0-1,0 1,1-1,0 0,1-1,-1 0,13 7,-2-4,0 0,0-1,1-1,0-1,1-1,34 4,-37-6,5 0,-1-1,0 0,32-4,-49 3,1-1,-1 0,0 0,1 0,-1 0,0 0,0-1,1 0,-1 0,-1 0,1-1,0 1,-1-1,1 0,-1 0,0 0,1 0,-2-1,1 1,0-1,-1 1,4-7,-2-2,-1 0,0 0,0 0,-1 0,0 0,-1 0,-1-1,-1-19,-2 6,-1 1,-1 0,-9-30,-50-159,60 204,0 0,0 1,0 0,-2-1,1 2,-1-1,0 1,0-1,-1 2,0-1,-1 1,0 0,0 1,0 0,-12-7,-7-2,-1 1,0 2,-54-17,74 26,-1 1,0-1,1 2,-1-1,-9 1,14 1,0 0,0 1,0-1,0 1,0 0,0 0,0 1,0-1,1 1,-1-1,1 1,-1 0,-5 5,-24 22,-45 49,69-67,0 0,0 1,1 0,1 0,0 1,-9 23,13-31,1 1,0 0,1 0,-1 0,1 0,0 0,1 0,0 0,0 1,0-1,0 0,1 0,0 0,1 0,-1 0,1 0,4 9,12 11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42:12.07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544 413,'-3'0,"-1"-1,1 0,0 0,-1 0,1 0,0-1,-1 1,-3-4,-19-8,0 7,1 1,-1 1,-36 0,-79 4,99 1,351 1,-298-2,1-1,-1 1,0-2,20-4,-27 5,1-1,-1 0,0 0,0 0,0 0,0-1,0 1,0-1,-1 0,1 0,-1-1,0 1,0-1,3-5,0 0,-1-1,0 0,-1 0,0 0,-1-1,0 1,3-18,-4 9,0 1,-1-1,-3-30,2 45,-1-1,0 1,0-1,0 1,0-1,-1 1,1 0,-1 0,0 0,-1 0,1 0,-1 0,1 0,-1 1,-4-4,2 2,-1 1,1 1,-1-1,1 1,-1 0,0 0,0 1,0-1,-10-1,-10 0,0 0,1 2,-1 1,-33 3,47-1,-193 7,196-9,0 2,-1 0,1 0,0 0,0 1,-11 4,16-4,0-1,1 1,-1 1,0-1,1 1,-1-1,1 1,0 0,0 0,0 1,0-1,1 0,-1 1,1 0,-3 7,-2 5,1 1,0 0,1 0,2 1,-1-1,0 19,1 111,3-128,6 111,-4-116,0 0,1 0,0-1,1 1,1-1,0 0,8 14,-10-22,1 0,0 0,0-1,0 0,0 1,0-2,1 1,0 0,0-1,0 0,0 0,0-1,1 1,-1-1,1 0,-1-1,1 1,0-1,7 0,13 1,-1-1,0-1,32-5,-17 2,-13 2,7 0,-1-2,0 0,0-3,0 0,46-17,-66 18,1-1,-1 0,0-1,-1-1,0 0,0-1,-1 0,0-1,0 0,10-14,44-42,-21 23,-21 18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43:04.73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455 456,'-10'-9,"0"0,-1 1,0 0,0 1,-1 0,0 1,0 0,-1 1,1 0,-18-4,8 5,0 0,0 1,0 1,0 1,-34 3,52-2,0 1,-1-1,1 1,0 0,-1 0,1 1,0-1,0 1,0 0,0 0,0 1,1-1,-1 1,-5 5,7-6,-1 1,1 0,0 0,1 0,-1 0,1 0,-1 0,1 0,0 0,0 1,0-1,0 0,1 1,-1-1,1 1,0-1,0 1,1 5,1-1,0 0,0 0,0 0,1-1,0 0,0 1,1-1,0 0,1-1,-1 1,1-1,0 1,1-2,0 1,-1-1,12 8,-6-5,-1-2,1 0,0 0,0-1,1 0,0-1,-1 0,2-1,-1 0,14 1,-20-3,-1-1,1 0,0 0,0 0,0-1,0 0,-1 0,1 0,0-1,-1 0,1 0,-1 0,0-1,1 0,7-6,-7 4,0-1,0 1,-1-1,0-1,0 1,0-1,-1 0,0 0,-1 0,4-10,1-7,-1 0,-2-1,0 0,-2 0,-1 0,-1-35,-1 54,0-23,-1 1,-1 0,-1-1,-11-41,12 63,0 0,-1 0,1 0,-1 1,-1-1,1 1,-1 0,-1 0,1 0,-1 1,0 0,0-1,0 2,-1-1,1 1,-1 0,0 0,-1 0,1 1,-1 0,1 0,-1 1,-10-3,-5 1,0 1,-1 1,1 0,-1 2,-37 4,55-3,0 0,-1 1,1-1,0 1,0 0,-1 1,2-1,-1 1,0 0,0 0,1 0,0 1,0 0,0-1,0 2,0-1,1 0,0 1,0-1,0 1,0 0,-2 8,-2 6,0 0,2 0,0 1,-4 36,3 8,2-1,3 1,7 70,-5-128,0 0,0 0,0 0,1-1,0 1,0 0,0-1,1 1,-1-1,1 0,1 0,-1 0,1 0,0-1,0 1,0-1,0 0,11 7,-6-6,0-1,0 1,1-1,-1-1,1 0,0 0,0-1,1 0,-1-1,11 1,187-4,-102 0,-68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41:36.1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1 212,'14'-1,"1"0,0-1,22-7,-18 4,30-3,112 5,-110 4,0-2,74-11,145-26,-202 30,118 3,-111 5,81-10,128-10,2 21,-102 0,284-1,-444-1,-1-1,31-8,12-1,229-24,306 2,-282 35,-298-1,1 1,40 10,-38-7,47 5,379-8,-233-4,689 2,-861 2,62 11,34 2,214 3,309-4,-450-16,-26-12,-46 1,220 9,-256 4,-58-2,60-10,24-2,367 11,-253 5,528-2,-748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44:00.68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468 454,'0'-52,"-1"-64,0 110,0 0,0 0,-1 0,0 0,0 0,0 0,-1 1,1-1,-8-9,-1 0,-26-26,4 4,30 34,-11-15,-1 1,-24-21,32 32,1 1,-1 1,-1 0,1-1,0 2,-1-1,0 1,0 1,0-1,-9 0,-17-1,0 1,-64 4,92 0,5-2,-1 1,1 0,0 0,0 0,0 0,-1 0,1 0,0 1,0-1,0 0,-1 0,1 1,0-1,0 1,0-1,0 1,0 0,0-1,0 1,-2 2,3-2,0 1,0 0,0-1,0 1,1 0,-1-1,0 1,1 0,-1-1,1 1,0-1,-1 1,1 0,0-1,2 3,26 42,3-2,1-1,40 38,-22-23,-39-45,0 0,0-1,24 17,-28-23,0-1,0-1,0 1,1-2,0 1,-1-1,1 0,13 2,0-2,-16-3,0 0,0 1,-1 0,1 0,0 1,0-1,-1 1,1 1,-1-1,0 1,10 6,-14-8,0-1,-1 1,1-1,0 1,-1-1,1 1,-1-1,1 1,-1 0,1-1,-1 1,1 0,-1 0,0-1,1 1,-1 0,0 0,0 0,0 0,1-1,-1 1,0 0,0 0,0 0,0 0,-1-1,1 1,0 0,0 0,0 0,-1-1,1 1,0 0,-1 0,1-1,0 1,-1 0,1 0,-1-1,1 1,-1-1,0 1,1 0,-1-1,0 1,1-1,-1 0,0 1,0-1,1 1,-1-1,0 0,-1 1,-4 1,-1 1,0-1,0 1,0-2,-8 2,-59 3,-127-6,176 0,314-2,-248 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46:09.13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715 141,'-26'0,"0"-2,0 0,0-2,0-1,1-1,-49-18,7-4,38 15,1 2,-2 1,1 0,-50-7,71 16,-75-6,74 7,1 0,-1 1,0 0,0 0,1 1,-1 0,-9 3,15-3,-1 0,0 1,1-1,0 0,0 1,0 0,0 0,0 0,0 0,1 0,-1 1,1-1,0 1,0 0,0-1,1 1,-1 0,1 0,0 0,0 0,0 0,1 0,-1 0,1 6,0 11,1-1,0 1,7 30,-7-44,2 14,1 0,1 0,1-1,1 0,0 0,2 0,0-1,1 0,15 21,136 195,-156-228,1 0,0 0,0 0,1-1,0 0,0 0,0-1,0 0,1 0,0 0,0-1,1-1,-1 1,1-1,-1-1,1 1,11 0,-17-3,0 0,0 0,0-1,1 1,-1-1,0 1,0-1,0 0,0 0,0-1,0 1,0-1,-1 1,1-1,0 0,-1 0,1 0,-1 0,0-1,0 1,3-4,3-5,-1-1,0 0,9-21,-12 25,51-141,-43 109,2 1,2 0,27-49,55-69,-98 157,3-4,0-1,-1 1,1-1,-1 0,2-5,-4 9,0 0,1 1,-1-1,0 0,0 0,0 0,0 0,0 1,0-1,0 0,0 0,0 0,-1 1,1-1,0 0,0 0,-1 1,1-1,-1 0,1 0,0 1,-1-1,1 0,-1 1,0-1,1 1,-1-1,0 1,1-1,-1 1,0-1,1 1,-1-1,0 1,0 0,1 0,-3-1,-17-3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47:05.21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701 221,'-15'0,"-8"1,0-1,0-1,1-1,-1-1,0-1,-41-13,-22-22,53 22,-35-12,63 28,1-1,0 1,-1 0,1 0,-1 0,1 1,-1 0,1 0,-1 0,1 0,-7 2,9-2,-1 1,1 0,-1 0,1 0,0 1,0-1,0 1,0-1,0 1,0-1,0 1,0 0,1 0,-1 0,1 0,-1 0,1 1,0-1,0 0,0 1,-1 4,-1 3,1 1,0 0,1 0,0 0,0 0,1 0,1 0,0 0,1-1,0 1,0 0,1-1,1 1,5 12,2 0,1 1,1-1,0-1,33 39,-37-51,0-1,1 0,0-1,0 0,0-1,1 0,0 0,1-1,0-1,0 0,14 4,-23-8,-1-1,0 1,0-1,0 0,1 0,-1 0,0 0,0 0,1-1,-1 1,0-1,0 1,0-1,0 0,0 0,0 0,0 0,0 0,2-2,-1 1,-1-1,1 1,-1-1,0 0,0 0,0 0,-1 0,1 0,-1 0,0 0,2-5,0-8,0 0,-1 0,-1-1,0-19,-1 29,0-3,-6-212,5 216,-1 0,1 0,-1 0,0 1,0-1,-1 0,0 1,0 0,0-1,-1 1,1 0,-1 1,0-1,-1 1,1 0,-1 0,0 0,0 0,0 1,-9-5,-9-3,0 1,-1 1,-38-10,44 14,0 1,0 0,0 1,0 1,-1 1,-23 0,37 2,-1 0,1-1,-1 2,1-1,-1 1,1-1,0 2,0-1,0 0,0 1,0 0,0 0,1 1,0-1,-1 1,1 0,1 0,-1 0,0 0,1 1,0 0,0 0,1-1,-4 10,-2 11,1-1,1 1,-3 31,1-8,8-48,-3 14,1 0,0 16,2-26,0 1,0-1,0 0,1 0,0 0,0 0,0 0,1 0,-1 0,1 0,3 6,12 10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48:52.54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365 407,'-2'-15,"0"-1,-2 1,1 0,-2 0,0 0,-11-23,-11-17,-49-75,70 121,-1 1,1 0,-1 0,-1 1,1 0,-1 0,0 1,-1-1,-11-5,16 10,-1 0,1 0,-1 0,1 1,-1 0,0 0,1 0,-1 0,-9 1,11 0,0 0,0 1,0-1,0 1,0 0,0 0,0 0,0 0,0 1,1-1,-1 1,0 0,1-1,-1 1,1 0,-3 3,1 0,0 0,1 1,0-1,0 1,0 0,0-1,1 1,0 0,0 1,1-1,-1 0,1 0,1 1,-1-1,2 13,0-7,0 0,1 1,0-1,1 0,0 0,1 0,7 14,-2-8,1 1,1-1,1-1,1 0,0-1,17 17,-21-25,0 1,1-2,0 1,0-1,1-1,0 0,0-1,0 0,1 0,0-1,21 4,-11-5,0-1,23-1,-6-3</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49:55.53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675 540,'-3'0,"-1"0,1-1,-1 1,1-1,-1 0,1 0,-1-1,1 1,0-1,-1 0,1 1,0-1,0-1,1 1,-1 0,0-1,-3-4,-4-5,1 0,-15-27,4 6,12 21,-1 1,0 1,0 0,-1 0,0 0,-1 2,0-1,0 1,-13-6,8 6,1 2,-1 0,1 0,-2 2,1 0,0 1,-19-1,28 3,0 0,-1 1,1 0,0 0,0 1,0 0,-8 2,12-2,1 0,-1 0,1 0,-1 1,1-1,0 1,-1-1,1 1,0 0,0 0,0-1,1 2,-1-1,0 0,1 0,-1 0,1 1,0-1,0 1,0-1,-1 6,0-2,1 0,0 1,1-1,0 0,0 1,0-1,0 1,4 10,16 52,-11-43,11 36,48 133,-67-193,0 0,0 0,0 0,0 0,0 0,1 0,-1 0,1 0,-1-1,1 1,0 0,0-1,0 1,0-1,0 0,0 0,0 0,0 0,0 0,1 0,-1 0,0-1,1 1,-1-1,0 0,1 0,-1 0,0 0,1 0,-1 0,0 0,1-1,-1 1,0-1,1 0,1-1,10-3,-1-1,0 0,-1-1,21-15,102-82,-128 99,-1 0,1-1,-1 0,0 0,-1 0,1-1,-1 0,-1 0,1 0,5-14,-5 9,-2 0,1-1,-2 1,0-1,0 0,-1-17,1-47,-11-95,8 164,0 0,-1 0,1 0,-2 1,1-1,-1 1,-1-1,1 1,-1 0,0 1,-1-1,1 1,-1-1,-1 1,1 1,-1-1,-9-6,4 5,1 1,-1 0,-1 0,1 1,-1 1,0 0,0 0,0 1,0 1,-19-2,-146 4,125 2,43-2,0 1,0 0,0 0,1 1,-1 0,-8 3,12-3,0 1,1-1,-1 1,1 0,-1 0,1 0,0 0,0 1,1 0,-1 0,-4 7,-5 9,1 0,1 1,1 0,1 1,-11 41,12-30,1-1,2 1,-1 54,6-78,0 0,0 1,1-1,1 0,3 17,-3-22,-1-1,0 0,1 0,0 0,-1 0,1 0,1 0,-1 0,0 0,1-1,-1 1,1-1,0 0,0 0,-1 0,2 0,-1 0,5 2,4 0,-1-1,1 0,0 0,0-2,1 1,13-1,79-5,-49 0,259 0,-277 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51:42.97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842 0,'-716'0,"707"0,0 0,0 1,0 0,0 0,0 1,0 0,-15 7,21-8,1 0,-1 0,1 1,0-1,0 1,-1 0,1 0,0 0,1 0,-1 0,0 0,0 0,1 0,0 1,-1-1,1 1,0-1,0 1,0-1,0 1,1 0,-1-1,1 1,0 0,-1 0,1-1,0 1,1 0,-1 0,1 3,1 2,0 1,1-1,-1 1,2-1,-1 0,1-1,0 1,8 10,51 56,-43-51,24 27,56 83,-85-111,-2 1,0 1,-2 0,0 1,-2 0,11 47,-13-39,-7-33,0 0,0 0,0 1,0-1,0 0,1 0,-1 1,0-1,0 0,0 0,0 1,0-1,0 0,1 0,-1 1,0-1,0 0,0 0,1 0,-1 0,0 1,0-1,0 0,1 0,-1 0,0 0,0 0,1 0,-1 0,0 0,1 0,-1 1,0-1,0 0,1 0,-1 0,0-1,0 1,1 0,-1 0,0 0,0 0,1 0,-1 0,0 0,0 0,1 0,-1-1,0 1,0 0,1 0,-1 0,0 0,0-1,13-14,-10 11,147-223,10-12,-119 185,-10 12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5:52:42.09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322 179,'-52'-58,"38"40,-1 0,-30-26,39 39,0 1,0 0,0 0,-1 0,1 1,-1 0,0 0,0 1,0 0,0 0,0 1,-13-2,17 3,-1 0,1 0,0 0,-1 0,1 1,0-1,0 1,0 0,-1 0,1 0,0 0,0 1,0-1,1 1,-1-1,0 1,-2 3,1-2,1 1,0 0,1-1,-1 1,1 0,-1 1,1-1,0 0,1 1,-3 7,0 9,1-1,1 1,1 0,2 28,-1-36,1 49,6 106,-6-164,-1 1,1-1,0 0,0 1,1-1,-1 0,1 0,0 0,0 0,0 0,1 0,-1-1,1 1,0-1,0 0,0 0,1 0,-1 0,1 0,6 3,-7-4,1-1,0 1,-1-1,1 0,0 0,-1 0,1-1,0 0,0 1,-1-1,1 0,0-1,0 1,-1-1,1 0,0 0,0 0,-1 0,1 0,-1-1,0 0,1 0,-1 0,4-3,7-6,-1-2,0 0,0 0,-2-2,14-20,-9 10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04:34.34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489 143,'-475'0,"1042"0,-560 0,2 0,0 0,0 0,0 1,0 0,10 4,-17-5,0 1,0 0,0-1,0 1,-1 0,1 0,0 0,-1 0,1 1,0-1,-1 0,0 1,1-1,-1 1,0 0,0-1,0 1,0 0,0-1,0 1,0 0,-1 0,1 0,0 0,-1 0,0 0,0 0,1 0,-1 3,-2 9,0 0,-1 0,-1-1,0 1,0-1,-2 0,1 0,-13 20,7-12,-4 10,-2-2,-1 1,-1-2,-1 0,-1-2,-37 36,49-56,1 0,-1 0,0-1,-1 0,1-1,-1 0,0 0,0-1,0 0,-1-1,1 0,-1-1,1 0,-1-1,1 0,-1 0,1-1,-1-1,-16-3,16 2,0 0,1-1,-1 0,1 0,-1-1,1 0,1-1,-1 0,1-1,0 0,1 0,-1-1,1 0,1-1,0 0,0 0,1 0,-7-12,5-3,0 0,1 0,2-1,0 0,-1-39,-5-18,6 52,-7-46,12 68,-1 1,1-1,1 0,-1 0,1 1,0-1,4-9,-4 14,0 0,1 0,-1 0,1 0,0 0,0 1,0-1,0 1,0-1,1 1,-1 0,1 0,-1 0,1 0,0 1,0-1,0 1,0-1,4 0,3-1,0 1,0 0,0 0,17 0,11 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05:30.18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574 226,'-398'0,"387"0,5 0,0 0,0 0,0 0,0 0,0 1,1 0,-1 0,0 1,-8 3,13-5,0 1,1-1,-1 1,0-1,1 1,-1-1,0 1,1 0,-1-1,1 1,-1 0,1 0,-1-1,1 1,0 0,-1 0,1 0,0-1,0 1,0 0,-1 0,1 0,0 0,0 0,0-1,0 1,0 0,1 0,-1 0,0 0,0 0,0-1,1 1,-1 0,1 0,-1 0,0-1,1 1,-1 0,1-1,0 2,3 3,0-1,0 0,0 0,9 7,0-2,1-1,0 0,1-1,-1 0,1-1,1-1,-1-1,1 0,-1-1,23 2,21-1,88-6,-82 0,-59 2,0 0,-1 0,1-1,-1 0,1 0,-1-1,0 1,0-1,8-4,-10 4,0 0,-1 0,1 0,0 0,-1-1,1 0,-1 1,0-1,0 0,0 0,0 0,0 0,-1-1,1 1,1-6,-1 1,1 0,-2 0,1 0,-1 0,-1 0,1 0,-1 0,-1 0,1-1,-1 1,-1 0,0 0,-4-12,2 10,-1 0,0 1,-1-1,0 1,0 1,-1-1,0 1,-1 0,-14-12,13 12,0 1,0 0,-1 0,0 1,-1 1,1-1,-1 2,0-1,0 1,-1 1,1 0,-1 1,-13-1,-244 1,139 5,91-3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06:32.62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563 191,'-32'-2,"0"-1,-57-13,-23-4,60 16,0 1,-53 5,101-2,0 1,0-1,0 1,0 0,0 0,1 0,-1 0,0 1,0 0,1-1,0 1,-1 1,1-1,0 0,0 1,-4 3,4-2,0 1,1-1,-1 0,1 1,0-1,0 1,0 0,1-1,0 1,0 0,0 0,1 0,-1 6,1 10,1 0,1 0,1 0,1 0,0 0,10 23,52 119,-61-153,7 17,2 0,23 33,-33-53,1-1,-1 0,2 0,-1-1,1 1,0-1,0-1,0 1,0-1,1 0,0 0,0-1,0 0,10 3,9-2,0-1,-1-2,1 0,0-2,0-1,30-6,-45 6,-1-1,0 0,0 0,0-1,0 0,0-1,-1 0,0-1,0 0,-1 0,1-1,-1 0,-1 0,1-1,9-14,5-9,-1-2,32-67,-36 65,-6 10,-1-1,-2 0,7-30,-7 23,15-38,-21 65,5-9,0-2,-2 1,0-1,-1 0,3-23,-6 37,-1-1,0 0,0 0,-1 0,1 1,-1-1,1 0,-1 0,-1 1,1-1,0 0,-1 1,0 0,0-1,0 1,0 0,0 0,0 0,-1 0,0 0,0 1,1-1,-1 1,-1 0,1 0,0 0,-1 0,1 0,-1 1,-4-2,-6-2,1 2,-1 0,-1 0,1 1,-20 0,-77 7,55-2,-124 1,141-4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41:41.4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1,'13'0,"0"1,1 1,-1 0,0 1,16 5,63 29,-30-10,-40-19,1 0,-1-1,1-1,0-1,28 2,327-4,-192-6,1349 3,-1506 2,1 2,-1 0,46 14,15 3,-10-12,1-3,120-7,-72-2,1094 3,-1174 3,62 10,24 1,280-11,-214-5,2529 2,-2701 2,1 1,0 2,57 16,-55-12,0-1,61 5,-60-11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12:51.67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274 603,'-22'-50,"-20"-72,-14-34,47 138,0 0,-1 1,-1 0,0 0,-1 1,-19-18,24 26,5 5,-1 0,1 1,-1-1,1 1,-1 0,0 0,0 0,-6-3,3 6,1 10,0 15,1 0,0 46,6 61,-1-127,-1 13,1 1,1-1,1 0,1 0,6 19,-8-32,1 0,-1 0,1 0,0-1,1 1,-1-1,1 0,0 0,0 0,1 0,-1-1,1 0,0 0,0 0,1 0,-1-1,1 0,9 4,-1-3,0 0,0-1,0 0,0-1,0-1,19 0,90-10,-47 1,81 1,-152 7,-1-1,1 0,-1 1,1-2,-1 1,1 0,-1-1,6-3,-9 4,0 0,1 0,-1 0,0 0,0 0,0 0,0 0,0-1,0 1,0-1,-1 1,1 0,0-1,-1 1,1-1,-1 1,1-1,-1 0,0 1,0-1,0 1,1-1,-2 0,1 1,0-1,-1-2,-1-8,-2 1,1 0,-1 0,-1 0,0 0,-1 1,-10-15,-54-66,59 78,-33-38,13 16,1-1,2-2,-31-55,56 89,0-1,0 0,0 1,0 0,-1 0,1 0,-1 0,0 0,-9-5,0 2,0 0,-17-7,28 13,-31-12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13:50.99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346 318,'-7'-1,"0"0,0 0,0-1,1 0,-1 0,-7-4,-21-5,13 5,0 2,-1 1,0 0,0 2,-38 2,57 0,1-1,-1 1,1 0,-1 0,1 0,-1 1,1-1,0 1,-1 0,1 0,0 0,0 0,1 0,-1 1,0 0,1-1,-5 6,4-2,1-1,-1 0,1 1,0 0,0-1,0 1,1 0,0 0,0 0,0 6,1 8,1 0,1-1,0 1,1-1,11 34,56 125,-67-172,0 1,0 0,1-1,0 0,0 0,0 0,1 0,-1-1,2 0,-1 0,0 0,1 0,0-1,0 0,0 0,1-1,-1 0,1 0,0 0,0-1,0 0,0 0,0-1,0 0,1 0,10 0,5-1,0 0,0-2,0 0,35-9,-48 8,1 0,0 0,-1-1,1-1,-1 0,0 0,-1-1,1 0,-1-1,0 0,10-11,-14 11,0 0,-1 0,0 0,0-1,0 0,-1 1,0-1,-1-1,0 1,0 0,0-1,-1-9,1-7,-2-1,-5-46,3 49,-2 0,-1 0,0 0,-2 1,-1 0,0 0,-2 1,0 0,-1 1,-2 0,0 0,-1 2,0-1,-2 2,-24-22,12 16,-1 1,-40-24,54 38,0 0,-1 1,0 1,-1 0,1 1,-33-5,10 6</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15:42.94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208 13,'-11'0,"3"-1,-1 2,1-1,0 1,-11 2,17-2,-1-1,0 2,1-1,-1 0,0 0,1 1,0-1,-1 1,1 0,0 0,0 0,0 0,0 0,0 0,-3 5,0 4,0-1,0 1,1 0,0 0,1 0,0 0,-2 23,3-8,1 0,3 39,-1-52,2 0,-1 0,2 0,0-1,0 1,1-1,0 0,2 0,-1-1,1 0,1 0,0 0,0-1,1 0,17 14,-10-10,1-1,0-1,1-1,1-1,0 0,0-1,0-1,1-1,23 6,-37-12,0 0,-1 0,1 0,0-1,0 1,-1-1,9-1,-12 0,0 1,0-1,1 0,-1 0,0 1,0-1,0 0,0-1,-1 1,1 0,0-1,0 1,-1-1,1 1,-1-1,1 0,-1 0,0 1,0-1,1 0,-1 0,0-3,2-3,0-1,-1 0,0 1,-1-1,0 0,0 0,-1 0,0 1,-1-1,0 0,0 0,-1 0,0 1,0-1,-7-14,-6-9,-1 1,-34-51,16 29,5-8,22 46,0 0,-1 0,-16-24,20 35,1 0,-1 0,0 0,0 0,-1 1,1 0,-1 0,1 0,-1 0,0 1,0-1,0 1,0 1,-1-1,-7-1,-7 0,1 1,-24 1,34 1,0 1,0-1,0 2,0-1,0 2,-16 5,22-7,1 0,-1 1,1-1,0 1,-1 0,1 0,0-1,0 1,0 1,0-1,1 0,-1 0,0 1,1-1,0 1,-1-1,1 1,0 0,1-1,-1 1,0 0,0 4,0 3,1 1,0-1,1 1,2 16,3 11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17:04.51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233 400,'-4'-4,"1"-1,-1 0,1 0,0 0,0 0,1 0,-3-7,-12-23,12 28,-1 0,0 0,-13-12,18 18,-1 0,1 0,0 0,-1 0,0 0,1 0,-1 0,1 0,-1 1,0-1,0 1,-2-1,3 1,0 0,1 0,-1 0,0 1,0-1,1 0,-1 1,0-1,0 0,1 1,-1-1,0 1,1-1,-1 1,1-1,-1 1,0-1,1 1,-1 0,1-1,0 1,-1 0,1-1,-1 1,1 0,0 0,0-1,-1 1,1 1,-1 5,0-1,0 1,0-1,1 1,0-1,0 1,2 9,10 47,-11-59,26 85,-18-62,-1 0,8 45,-14-56,1-1,0 0,1 0,5 15,-7-27,-1 0,0 1,1-1,0 0,-1 0,1 0,1 0,-1 0,0 0,1 0,-1-1,1 1,0-1,0 0,0 0,0 0,0 0,0-1,0 1,1-1,-1 0,8 2,-10-3,1 0,0 0,-1 0,1 0,0 0,-1-1,1 1,-1-1,1 1,-1-1,1 1,-1-1,1 0,-1 0,0 0,1 0,-1 0,0 0,0 0,1 0,-1 0,0-1,0 1,0 0,-1-1,1 1,0-1,0 1,0-3,2-5,0-1,0 1,2-18,-3 12,1-1,0 0,2 0,0 0,0 0,2 1,-1 0,2 0,0 1,1 0,1 0,14-16,-14 20,-1-1,0 0,0 0,-1-1,9-17,-14 22,0 0,0 0,-1-1,0 1,0-1,-1 1,0-1,-1 0,1 1,-1-1,-2-11,1 5,-1 0,-1 1,0-1,-11-25,12 34,0 1,-1-1,1 1,-1 0,0 0,0 0,-1 0,1 0,-1 1,0-1,0 1,0 0,0 1,0-1,-1 0,-8-3,1 3,1-1,-1 2,1 0,-1 0,0 1,1 0,-24 2,30-1,1 0,-1 1,0 0,1 0,-1 0,1 1,-1-1,1 1,0 0,0 0,0 1,0-1,0 1,0 0,1 0,-1 0,1 1,0-1,0 1,0 0,0-1,-3 7,3-3,1 0,-1 1,1-1,1 0,-1 1,1-1,1 1,-1 0,1-1,0 1,1 0,0-1,0 1,1-1,2 8,-2-10,0 1,0-1,1 0,-1 0,1 0,0 0,1-1,-1 1,1-1,0 0,0 0,0 0,1 0,-1-1,1 0,0 0,0 0,0-1,0 1,10 2,11 0,-1-1,1-2,0 0,0-2,30-3,-21 2,-32 1,6 0,-1-1,1 1,0-2,-1 1,12-4,-18 4,-1 1,1-1,-1 0,1 1,-1-1,1 0,-1 0,0 0,1 0,-1 0,0-1,0 1,0 0,0 0,0-1,0 1,0-1,0 1,0-1,-1 1,1-1,-1 1,1-1,-1 1,0-1,1 0,-1 1,0-1,0 0,0 1,0-1,0 0,-1 1,1-1,-1-2,-2-5,-1 0,1 0,-2 1,1-1,-1 1,0 0,-1 1,0-1,0 1,-13-12,-11-7,-39-27,64 50,-14-10,-106-72,106 73,-1 2,0 0,0 2,-38-11,54 17,0 1,0 0,0 0,0 1,0-1,0 1,0 0,0 0,-1 0,1 1,0 0,0-1,0 1,0 1,0-1,0 0,1 1,-1 0,0 0,1 0,-1 0,1 1,0-1,0 1,0 0,0 0,0 0,1 0,-1 1,1-1,0 1,0-1,0 1,0 0,1 0,-2 6,-2 7,1-1,1 1,1-1,-1 24,6 71,-1-65,-2-41,1 10,-1-1,2 1,5 23,-6-34,0-1,0 1,1 0,0-1,-1 1,1-1,0 1,1-1,-1 0,1 0,-1 0,1 0,0 0,0-1,0 1,1-1,-1 0,5 3,1-2,0 0,0 0,0 0,0-1,0-1,1 0,10 0,70-4,-53 0,146-3,-145 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17:43.80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99 418,'0'-1,"1"0,-1-1,1 1,-1 0,1 0,0-1,-1 1,1 0,0 0,0 0,0 0,0 0,0 0,0 0,0 0,0 0,0 0,2 0,29-17,-20 12,-4 2,13-8,-1-1,0 0,19-18,-34 26,0 0,0 0,-1 0,1-1,-1 1,-1-1,1 0,-1 0,0 0,0-1,-1 1,0-1,0 1,0-1,0-10,-2 14,1 0,-1 0,-1-1,1 1,0 0,-1 0,0-1,1 1,-1 0,0 0,-1 0,1 0,0 0,-1 0,0 1,0-1,0 0,0 1,0-1,0 1,-1 0,1 0,-1 0,1 0,-1 0,0 0,0 1,0 0,0-1,0 1,-5-1,-8-2,0 1,1 0,-1 1,-1 1,-15 0,21 1,1 0,-1 1,1 0,0 1,-14 3,20-4,0 1,0-1,1 1,-1 0,1 0,0 0,0 0,-1 1,1-1,1 1,-1 0,0-1,1 2,-1-1,1 0,0 0,-3 7,1-1,1 1,0 1,0-1,1 0,1 1,0-1,0 1,1-1,0 1,3 15,2 6,1-1,13 36,-13-50,1 1,0-2,2 1,0-1,12 17,62 71,-79-100,84 91,-74-82,0-1,1 0,0-1,31 16,-43-25,-1-1,1 1,0-1,0 0,0 0,0 0,1 0,-1-1,0 1,0-1,0 0,1 0,-1 0,0 0,0-1,6 0,-7-1,1 1,0-1,0 0,-1 0,1 0,-1 0,0 0,1 0,-1 0,0-1,0 1,0-1,-1 0,1 0,-1 1,2-4,4-13,0 0,-1 0,0 0,-2-1,-1 0,2-32,-5-127,-3 115,-7-106,6 140,-1 0,-1 0,-15-42,5 34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19:06.59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678 142,'-16'-1,"-1"-2,2 0,-1-1,0 0,1-1,-23-11,20 9,0 0,0 1,0 0,-24-2,36 7,0 1,1-1,-1 2,0-1,0 1,0 0,0 0,1 0,-1 1,0 0,1 0,0 0,-1 1,1 0,0 0,0 0,1 0,-6 5,5-2,0 0,0 0,0 0,1 1,-1-1,2 1,-1 0,1 0,0 1,0-1,1 1,0-1,0 1,0 15,0 11,1-1,5 42,-1-33,-3-30,1-1,0 0,1 0,5 18,-6-25,1 0,0 0,0 0,0-1,0 1,1-1,-1 1,1-1,0 0,0 0,0 0,0 0,1 0,-1-1,7 4,-10-6,40 22,65 25,-94-42,0-1,1-1,0 0,-1-1,1 0,0 0,0-2,0 1,0-1,0-1,15-3,-20 2,0 0,0-1,0 1,-1-2,1 1,-1-1,0 0,0 0,0-1,-1 1,0-1,0-1,0 1,0-1,-1 0,0 0,0 0,0 0,-1-1,5-12,1-9,-1-1,-1 0,6-53,-7 38,-2 21,-1-1,-1 0,0-1,-4-29,2 48,-1-1,0 1,-1-1,0 1,0 0,0 0,-1 0,0 0,0 0,0 0,-1 1,0-1,0 1,0 0,0 0,-1 1,0-1,0 1,0 0,-9-4,2 2,0 0,-1 1,0 1,1 0,-1 1,0 0,-1 1,-13 0,-112 3,97 1,-234 3,269-5,1 1,0-1,-1 1,1 0,0 0,0 0,0 1,0 0,0 1,-8 3,10-3,0 0,0 0,0 0,1 0,0 1,0-1,0 1,0 0,0 0,1 0,-1 0,1 1,0-1,-2 8,0 1,1-1,0 1,0 0,2 0,0 0,0 0,2 22,0-29,0 1,0-1,0 0,1 0,0 0,0 0,1 0,0 0,0 0,0-1,0 1,1-1,0 0,0 0,1 0,-1-1,8 6,-1-3,-1-1,1 0,0-1,0 0,1-1,13 4,76 12,-60-13,13 2,-6-1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19:51.23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587 160,'-15'-1,"-1"-1,1 0,0-2,-29-9,21 6,-1-2,0-1,1-1,-38-24,32 17,-43-18,67 34,1 0,0 0,-1 1,1 0,-1-1,1 2,-1-1,0 0,1 1,-1 0,0 0,1 1,-1-1,0 1,1 0,-1 0,1 0,-1 1,1 0,0 0,0 0,0 0,0 1,0-1,0 1,0 0,-5 6,-1 3,0 0,1 1,1 0,0 0,1 1,0 0,1 0,1 1,0-1,1 1,0 1,-2 21,1 20,1-1,5 59,-1-102,1 0,0 1,1-1,4 14,-5-23,0-1,0 1,0-1,1 0,0 1,0-1,0 0,0 0,0 0,1 0,-1-1,1 1,0 0,-1-1,1 0,0 0,1 0,-1 0,5 2,2-1,0 0,1 0,-1-1,0-1,1 1,10-1,68-5,-49 1,92 0,26-2,-148 4,1 0,-1-1,0 0,1 0,-1-1,-1-1,1 0,0 0,-1-1,0 0,16-11,-19 10,1 0,-1 0,0-1,0 1,-1-1,0-1,0 1,-1-1,0 1,0-1,-1 0,0-1,0 1,1-12,1-7,-2-1,-2-1,0 1,-2 0,-1 0,-10-50,0 29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20:31.71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589 349,'-62'-107,"47"79,0 0,-2 2,-39-49,47 66,0 1,-1 0,1 1,-2-1,1 2,-1 0,0 0,0 1,-1 0,-14-3,20 6,0 0,0 1,0 0,-1 0,1 0,0 1,-1 0,1 0,0 1,-1-1,1 1,0 1,0-1,0 1,0 0,0 1,0-1,1 1,-1 0,1 1,-8 5,-3 9,0 0,1 2,1-1,1 2,1-1,1 2,0 0,-9 31,13-33,2 0,0 1,1-1,2 1,0 0,1 0,2 29,-1-45,1-1,0 1,0-1,0 0,1 1,0-1,0 0,0 0,0 0,0 0,1 0,0 0,4 4,-2-3,1 0,0 0,0 0,0-1,1 0,-1-1,11 5,2-1,-1-1,1-1,0-1,1-1,28 2,2-2,95-6,-129 1,0 0,-1-1,1-1,-1 0,0-1,0 0,0-2,-1 0,0 0,15-11,-22 12,0 0,0-1,-1 0,0 0,-1 0,1-1,-1 0,-1 0,1 0,-1 0,-1-1,4-12,-4 13,-1 0,0 0,-1 0,0-1,0 1,-1-1,0 1,0 0,-1-1,0 1,-1 0,0-1,-5-12,6 17,-1 1,0-1,0 1,-1 0,1 0,-1 0,1 0,-1 0,0 0,0 1,0 0,0-1,-5-1,2 1,-1 0,0 0,0 0,0 1,-1 0,-10-1,3 2,0 0,1 1,-1 0,0 2,1-1,-23 7,27-5,-1 1,0 1,1 0,0 0,0 1,1 1,0-1,0 2,0-1,-7 9,-13 16,-32 47,36-46,14-18,0 2,0-1,2 1,0 0,1 1,-8 25,13-33,1-1,0 1,0 1,1-1,0 0,1 0,0 0,1 0,0 1,1-1,-1 0,2 0,6 18,45 81,-51-103,0 0,0-1,1 1,-1-1,1 0,1-1,-1 1,1-1,-1 1,1-1,1-1,9 7,-6-6,0-1,0 1,1-1,0-1,-1 0,1 0,15 0,-21-2,-1 1,1-1,-1 0,1 0,-1-1,1 1,-1-1,5-1,-7 2,0-1,1 0,-1 0,0 0,0 0,0 0,0 0,0 0,0 0,0 0,0-1,0 1,0 0,0-1,-1 1,1 0,-1-1,1 1,-1-1,1 1,-1-1,0 1,0-3,1-7,-1-1,-1 1,0-1,-1 1,0 0,0 0,-9-22,-11-20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21:25.51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844 180,'-14'-1,"0"-1,0-1,1 0,-1-1,1 0,0-1,0 0,-15-9,8 4,0 1,-28-8,13 8,1-1,-49-23,59 22,-1 1,-26-8,40 15,-1 0,0 1,1 0,-1 1,0 1,-22 0,30 1,0 0,1 0,-1 0,0 0,1 1,-1-1,1 1,0 0,-1 0,1 0,0 0,0 1,0-1,1 1,-1 0,-3 4,-2 4,1 0,0 1,-6 16,7-15,-3 5,-2 3,2 0,-9 28,16-43,0 1,1 1,0-1,0 0,1 0,0 0,0 1,0-1,1 0,0 0,3 11,3-2,0 1,1-1,1-1,1 0,0 0,0 0,2-1,0-1,0 0,1-1,1 0,19 12,-5-7,1-1,1-1,0-2,1-1,0-2,1-1,0-1,1-1,-1-2,1-2,0-1,0-1,43-5,-70 3,0 1,1-1,-1-1,0 1,0-1,0 0,0 0,0-1,-1 0,1 0,-1 0,0-1,8-6,-8 5,-1 0,0-1,0 1,0-1,-1 0,0 0,0 0,0-1,-1 1,0-1,0 1,1-10,-1 2,0 0,0 0,-1 0,-1 0,-2-18,2 28,-1-1,0 1,0 0,0 0,0 0,-1 0,1 0,-1 0,0 1,-1-1,1 1,0-1,-1 1,0 0,0 0,0 0,0 0,0 0,-1 1,1-1,-8-3,-1 2,0 0,-1 1,0 0,0 1,1 0,-22 1,-24-5,-51-8,-195-2,89 17,174-1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23:10.76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674 134,'0'-2,"0"1,0 0,0 0,0 0,-1 0,1 0,0 0,-1 0,1 0,-1 0,1 0,-1 0,0 0,1 0,-1 0,0 0,0 1,1-1,-1 0,0 1,0-1,-2-1,-26-9,19 8,-30-10,0 1,-1 2,-1 2,1 2,-58-2,70 6,0-1,-46-12,54 10,14 4,1 0,-1 0,1 0,-1 0,1 1,-14 2,17-2,-1 1,1 0,0 0,0 1,0-1,0 0,0 1,0 0,0 0,1 0,-1 0,1 0,-1 1,1-1,-3 5,-2 3,0 1,1 0,1 0,0 1,0-1,1 1,1 0,-4 22,3-10,2 0,0 0,3 39,-1-59,1 1,-1-1,1 1,0-1,0 0,0 1,0-1,1 0,0 0,0 0,0 0,0 0,1 0,-1-1,1 1,0-1,0 1,0-1,1 0,-1 0,1-1,0 1,-1-1,1 0,0 0,0 0,1 0,-1-1,0 0,1 1,6-1,20 5,42 8,140 8,-166-22,185-2,-225 1,1 0,-1 0,0 0,0-1,1 0,-1 0,0-1,-1 0,8-4,-10 5,0-1,-1 0,0 0,1 0,-1 0,0 0,0-1,-1 0,1 1,-1-1,0 0,0 0,0 0,0 0,-1-1,2-4,-1-2,0 0,-1 1,0-1,0 0,-1 0,-1 0,0 0,-4-17,4 23,0-1,-1 0,0 1,0-1,0 1,-1 0,0-1,0 1,0 0,-1 1,0-1,0 1,0-1,0 1,0 1,-1-1,-7-4,-11-3,-1 1,-32-9,-1 0,-5-5,-1 2,-85-17,110 33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5T11:10:09.573"/>
    </inkml:context>
    <inkml:brush xml:id="br0">
      <inkml:brushProperty name="width" value="0.1" units="cm"/>
      <inkml:brushProperty name="height" value="0.1" units="cm"/>
      <inkml:brushProperty name="color" value="#004F8B"/>
    </inkml:brush>
  </inkml:definitions>
  <inkml:trace contextRef="#ctx0" brushRef="#br0">366 1 24575,'-14'15'0,"0"2"0,-15 24 0,-8 10 0,5-10 0,6-7 0,-57 56 0,66-74 0,0 0 0,1 1 0,-22 31 0,33-39 0,-1 0 0,1 1 0,0 0 0,1 0 0,0 0 0,1 0 0,0 1 0,0 0 0,-1 19 0,3 155 0,4-87 0,-3-83 0,0 0 0,1 0 0,1 0 0,8 28 0,-9-39 0,0 0 0,1 0 0,0 1 0,-1-1 0,2-1 0,-1 1 0,0 0 0,1 0 0,-1-1 0,1 1 0,0-1 0,0 0 0,1 0 0,-1 0 0,1 0 0,-1-1 0,1 1 0,0-1 0,0 0 0,7 2 0,4 0 0,0 0 0,0-2 0,0 0 0,1 0 0,-1-2 0,1 0 0,20-3 0,-24 2 0,1-1 0,0-1 0,0 0 0,-1-1 0,0 0 0,0-1 0,0 0 0,0-1 0,11-8 0,-15 8 0,0-1 0,0 0 0,-1-1 0,0 1 0,0-1 0,-1-1 0,0 1 0,9-19 0,0-5 0,14-44 0,-9 22 0,-13 37 0,0 0 0,1 0 0,1 1 0,11-17 0,-12 22 0,0-1 0,-1 1 0,-1-2 0,0 1 0,0-1 0,-1 0 0,4-19 0,-5 11 0,0-1 0,-2 0 0,-1-44 0,-1 38 0,0 10 0,0 0 0,-2 1 0,-3-19 0,4 30 0,-1 0 0,0 0 0,0 0 0,0 1 0,-1-1 0,0 1 0,0-1 0,0 1 0,-1 0 0,0 0 0,0 0 0,-7-6 0,5 6 29,0 0-1,-1 1 1,1-1-1,-1 1 0,0 1 1,0-1-1,0 1 1,0 0-1,-1 1 1,1 0-1,-9-2 1,-7 2-598,0 0 1,-33 2-1,56 0 568,-27 0-6825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23:58.22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360 676,'24'-53,"-3"-1,19-71,-33 101,5-15,-2-2,-2 1,-1-1,-2-1,-2-75,-3 113,0 0,0 0,-1-1,1 1,-1 0,0 0,0 0,-1 0,1 0,-1 0,0 1,0-1,0 1,0-1,-1 1,1-1,-1 1,0 0,0 0,0 1,-1-1,1 1,0-1,-1 1,0 0,1 0,-1 1,0-1,0 1,0 0,0 0,0 0,0 0,-1 1,1 0,0 0,-7 0,-5 1,0 1,0 1,0 0,0 1,-15 7,-75 35,92-39,1 1,0 0,0 1,1 0,0 1,1 0,0 1,0 0,-16 24,22-27,0-1,1 1,0 1,1-1,0 0,0 1,0 0,1 0,1 0,-1 0,2 0,-1 0,1 0,0 0,1 0,0 0,1 0,2 9,8 17,33 67,-42-95,1 0,1-1,-1 1,1-1,0 0,1 0,0-1,-1 0,2 0,-1 0,0 0,1-1,0 0,0-1,0 0,1 0,-1 0,1-1,-1 0,1 0,0-1,0 0,0-1,0 0,0 0,-1 0,1-1,11-2,-8-1,0 1,0-2,0 1,-1-1,0-1,12-8,-8 5,0 1,21-9,-12 10,2 1,-1 0,37-2,-77 9,0 1,-1 0,1 1,0 1,0 0,-18 8,-3 4,-49 30,22-17,51-24,0 1,0 0,1 0,-1 1,-11 10,22-15,1-1,-1 0,1 1,-1-1,1 1,0-1,0 1,0 0,0 0,0-1,-1 4,1-4,1 0,0 0,0 0,0 0,0-1,0 1,0 0,0 0,0 0,0 0,1 0,-1-1,0 1,0 0,1 0,-1 0,0-1,1 1,0 1,1 0,0 0,0-1,1 1,-1-1,0 1,0-1,1 0,-1 0,1 0,-1 0,1 0,0-1,-1 1,1-1,-1 1,4-1,19 0,-1-2,1 0,39-9,4-1,-13 6,-8 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25:41.89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678 502,'1'-98,"-4"-115,2 199,0 0,-2 0,1-1,-2 2,-6-19,8 27,0 1,-1-1,1 0,-1 0,0 1,-1 0,1-1,-1 1,0 1,1-1,-2 0,1 1,0 0,-1 0,1 0,-1 1,-6-3,-2 1,-1 0,1 1,-1 0,0 1,-24 0,5 3,-44 5,22 4,2 3,-99 37,145-48,1 1,0-1,0 1,0 0,0 1,1 0,-1 0,1 0,0 0,0 1,1 0,-9 10,9-8,0 0,1 0,0 1,0-1,0 1,1 0,1 0,-1-1,1 1,0 12,4 133,1-80,-2-50,0 0,2 0,0 0,2 0,1-1,0 0,2 0,0 0,2-2,16 28,-23-42,1-1,-1 1,1-1,0 0,0 0,0 0,0-1,1 0,0 0,0 0,0-1,1 0,-1 0,1 0,-1-1,1 0,0 0,9 0,-4 0,0-2,-1 1,1-2,0 0,-1 0,1-1,-1 0,1-1,-1 0,15-7,6-5,-1-2,0 0,-2-3,0 0,-1-2,-1-1,33-36,-53 52,-1-1,-1 0,1 0,-1-1,-1 1,1-1,-2 0,1 0,4-19,-5 12,-1 0,0 0,-1 1,-1-1,-2-21,2 32,-1 1,0 0,0 0,0-1,0 1,-1 0,1 0,-1 0,0 1,0-1,0 0,-1 1,0-1,1 1,-1 0,0 0,0 0,-1 0,1 0,-1 1,1 0,-1 0,0 0,0 0,0 0,0 1,0-1,-4 0,-11-1,0 0,-1 1,1 0,-36 4,45-2,-30 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26:37.19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652 485,'0'-10,"0"0,0 1,-1-1,-1 0,-2-11,3 18,0 0,-1 0,1 0,-1 0,1 0,-1 1,0-1,0 0,-1 1,1 0,0-1,-1 1,1 0,-1 0,0 0,0 1,0-1,0 1,-4-2,-6-2,-1 1,0 1,0 0,-25-2,-61 4,69 1,-92 3,-49-1,341-1,-85-2,-73 2,0-1,0-1,0 0,-1-1,1 0,18-6,-25 6,-1 1,0-1,0 1,0-1,0 0,0-1,0 1,-1 0,1-1,-1 1,0-1,1 0,-1 0,0 0,-1 0,1 0,0-1,-1 1,0 0,0-1,0 1,0 0,-1-1,1-6,0 2,-2 0,1 1,-1-1,0 1,0-1,-1 1,-5-13,-25-51,17 39,11 24,0-2,0 1,-1-1,-1 1,-8-11,13 18,0 0,-1 1,1-1,0 1,-1-1,1 1,-1 0,0 0,1 0,-1 0,0 0,0 0,0 0,0 0,0 1,0-1,0 1,0-1,0 1,0 0,0 0,0 0,0 0,0 0,0 1,0-1,0 0,0 1,-2 0,-3 3,1-1,0 1,0 0,0 1,1-1,-1 1,-4 7,-37 43,47-54,-12 15,-41 49,4 3,-46 84,93-148,0 1,0-1,0 1,0 0,1 0,-1 0,1 0,1 0,-1 0,1 0,0 0,0 0,0 0,2 8,-1-9,0 0,1 0,0-1,0 1,0 0,0-1,1 1,-1-1,1 0,0 0,0 0,0 0,0 0,1 0,-1-1,1 0,-1 0,5 2,8 3,-1-1,1-1,0 0,1-1,-1-1,33 3,105-6,-127-1,-3 0,9 1,55-9,-76 7,-2-1,1 0,0 0,-1-1,1-1,-1 0,0 0,16-12,0-4,-1 0,-1-2,-1-1,-1-1,-1 0,24-38,-42 57,0 1,0-1,0 0,-1 0,0 0,2-10,-3 14,-1 1,0-1,0 0,0 0,0 0,0 1,0-1,-1 0,1 0,0 0,-1 1,1-1,-1 0,0 1,0-1,1 0,-1 1,0-1,-1 1,1 0,0-1,0 1,0 0,-1-1,1 1,-3-2,-2 1,0-1,0 0,1 1,-1 0,-1 1,1-1,0 1,0 0,-7 0,-61 2,52 0,-348 9,332-10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27:34.76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492 327,'-3'-1,"-1"1,1-1,0 0,-1 0,1 0,0-1,0 1,0-1,0 1,0-1,-4-4,-5-1,-29-18,16 11,0-1,-40-33,47 31,-1 2,-33-21,45 32,0 0,0 0,0 1,0 0,-1 0,0 1,1 0,-1 1,0-1,0 1,-15 1,20 0,-1 1,1 0,-1 0,1 0,0 0,-1 1,1-1,0 1,0 0,0 0,0 0,0 0,1 1,-1-1,1 1,-1 0,1-1,0 1,0 0,0 0,0 1,1-1,-2 5,-2 3,1 1,1-1,0 1,1 0,-2 23,4-13,0 0,2-1,0 1,1 0,2-1,0 0,14 35,-9-32,1 0,1-1,1-1,1 0,1 0,19 21,6 6,-21-23,25 23,-38-43,0-1,0 1,0-1,0-1,1 1,-1-1,1-1,1 1,10 3,-15-6,-1-1,0 1,0-1,1 1,-1-1,0 0,1 0,-1 0,0 0,1-1,-1 1,0 0,0-1,1 0,-1 1,0-1,0 0,0 0,0-1,0 1,0 0,0-1,0 1,-1-1,1 1,0-1,-1 0,1 0,-1 1,0-1,0 0,0 0,0-1,0 1,0 0,1-4,2-8,-1 0,0 0,-1 0,0-23,-2 34,2-45,-1 10,11-72,-5 75,-2 0,-1 0,-1 0,-3 0,0-1,-12-69,10 96,0-4,0 1,0 0,1-1,1-12,0 22,0 0,1 0,-1 0,1 0,0 0,0 0,0 1,0-1,0 0,0 0,1 1,-1-1,1 1,0-1,0 1,0 0,0 0,0 0,0 0,1 0,-1 0,4-1,3-1,-1 1,1 0,0 0,0 1,0 0,0 1,0 0,12 0,76 7,-69-1,0 1,-1 1,0 1,0 2,46 23,-67-30,-1-1,0 2,1-1,-1 1,-1-1,1 1,0 1,-1-1,0 1,0-1,0 1,-1 0,1 1,2 7,-3-6,0 0,-1 1,0 0,-1-1,0 1,0 0,0 0,-1-1,-1 1,-1 14,-2 7,-2-1,-1 1,-1-2,-2 1,0-1,-22 39,-5 15,30-61,-2 0,0-1,-1 0,-14 20,19-34,0 0,0 0,-1 0,1 0,-1-1,0 0,-1 0,1-1,0 0,-1 0,0 0,0-1,0 0,0 0,0-1,-8 1,-15 0,0 0,-48-5,33 0,23 3,0-1,0-1,-41-11,56 12,1-1,-1-1,1 1,0-1,0-1,0 1,0-1,0 0,1 0,0 0,-1-1,2 0,-1 0,1 0,-1-1,-5-11,0-4,0-1,2 0,1 0,1-1,-7-46,7 9,3-65,3 71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29:55.19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500 170,'-13'-1,"1"0,0-1,0-1,0 0,0 0,1-2,-1 1,1-1,-11-7,-41-17,54 26,-13-4,1-1,1-1,0-1,-20-13,31 17,1 1,-2-1,1 1,0 1,-1 0,-20-6,28 10,-1-1,1 1,-1-1,1 1,-1 0,1 0,-1 0,0 0,1 1,-1-1,1 1,-1 0,1-1,-1 1,1 0,0 0,-1 1,1-1,0 0,0 1,0-1,0 1,0 0,0 0,1 0,-1 0,0 0,1 0,0 0,-1 0,1 0,0 1,-1 3,-2 6,0 1,1-1,0 1,1 0,0 23,4 72,1-55,-2 50,3 64,-4-163,1 0,-1 0,1 0,0 0,0 0,0 0,0-1,1 1,0 0,-1-1,1 1,1-1,-1 0,0 0,1 0,0 0,-1 0,1 0,1-1,2 3,1-1,0-1,0 0,0 0,0-1,1 0,-1 0,1-1,-1 0,13 0,18 2,0-3,1-1,67-11,-92 10,-1-1,0-1,0 0,-1-1,1 0,-1-1,0 0,-1-1,1 0,-1-1,-1 0,0-1,0 0,10-11,11-24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30:50.87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231 643,'39'0,"-23"2,1-2,0 0,-1-2,1 1,22-7,-37 8,0-1,0 0,-1 0,1 0,0 0,0 0,-1 0,1-1,-1 1,1-1,-1 1,1-1,-1 1,0-1,0 0,0 0,0 1,0-1,0 0,0 0,-1 0,1 0,-1 0,1-3,0-5,0 0,-1 0,0 1,-2-11,1 7,-3-43,-8-170,12 214,0-1,-1 1,-1-1,0 1,0 0,-6-16,6 24,0-1,-1 1,1-1,-1 1,0 0,0 0,0 0,0 0,-1 1,0-1,1 1,-1 0,0 0,-1 0,1 1,0 0,-1-1,-7-1,-3 0,0 0,-1 1,1 0,-1 1,-16 1,0 1,-47 7,75-7,0 1,0 0,0 0,-1 1,1-1,0 1,1 0,-1 0,0 0,1 0,-1 1,1-1,-1 1,1 0,0 0,0 1,1-1,-1 0,1 1,-1 0,1-1,0 1,1 0,-1 0,-1 6,-2 8,1 1,1-1,1 1,0 27,2-45,7 383,-6-374,0 0,0 1,1-1,1 0,0 0,8 18,-9-24,0 0,0 0,1 0,0-1,0 1,0-1,0 1,0-1,1 0,-1 0,1-1,0 1,0-1,0 0,0 0,0 0,8 2,7-1,0 0,0-1,0-1,0-1,0 0,0-2,22-4,-31 4,0 0,-1-1,1 0,-1-1,0 0,15-9,47-38,-20 13,-41 31,-1 0,-1 0,1-1,-1-1,-1 1,1-1,-1 0,-1-1,0 0,0 0,-1 0,0 0,-1-1,0 0,-1 0,4-22,-5 19,-1 1,0-1,-1 1,0-1,-2 1,1 0,-2-1,1 1,-2 0,0 0,0 1,-2-1,1 1,-9-13,4 9,-1 0,-1 0,0 1,-1 1,-1 0,0 1,0 0,-2 2,1-1,-1 2,-21-10,-80-49,97 56,-17-10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32:05.05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577 545,'1'-96,"-4"-112,2 192,-1-1,0 1,-2-1,0 1,0 0,-10-21,11 30,-1 1,1 0,-1 0,0 0,-1 0,1 1,-1 0,0-1,0 2,-1-1,1 1,-1 0,0 0,0 0,-1 1,1 0,-10-3,-7 1,0 1,-1 1,0 1,1 0,-1 2,-41 6,65-6,0-1,-1 1,1 0,0 0,-1 0,1 0,0 0,-1 0,1 0,0 0,-1 0,1 0,0 0,-1 0,1 0,0 0,-1 0,1 1,0-1,0 0,-1 0,1 0,0 0,-1 1,1-1,0 0,0 0,-1 1,1-1,0 0,0 0,0 1,-1-1,1 0,0 0,0 1,0-1,0 0,0 1,0-1,0 0,-1 1,1-1,0 0,0 1,0-1,0 0,0 1,1-1,-1 0,0 1,0-1,0 0,0 1,0-1,0 0,0 1,1-1,-1 0,0 1,20 18,-10-9,2 5,-1 0,-1 1,0 1,-1 0,-1 0,-1 1,0 0,-2 0,0 0,0 1,1 25,-1 23,-5 127,-3-105,1-45,0-29,1 0,1 0,0 0,1 0,1 0,0-1,5 18,-5-28,0-1,0 1,1-1,-1 1,1-1,-1 0,1 0,0 0,1 0,-1 0,0-1,1 0,-1 1,1-1,0-1,0 1,-1 0,1-1,0 0,0 0,1 0,5 0,10 2,1-2,-1 0,26-4,-29 3,12-3,-19 2,-15-1,-208 0,-4 0,210 2,0-2,-1 1,1-1,0 0,0 0,0-1,1 0,-1 0,1-1,0 0,-1 0,2 0,-1-1,0 0,1 0,0 0,0-1,-5-8,3 4,1 0,1 0,-1-1,2 0,-1 0,2-1,0 1,0-1,1 0,-2-22,4 21,1 0,0 0,1 0,1 0,0 0,0 1,1-1,7-12,5-9,30-49,-18 43,1 2,35-36,27-34,-84 98,0 0,1 0,0 1,1 0,0 1,0 0,1 0,0 1,0 0,1 1,-1 0,2 1,-1 0,0 1,1 0,18-4,8 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32:50.02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516 547,'0'-391,"0"383,0-5,0 0,-1 0,-5-25,6 35,-1-1,0 1,-1 0,1 0,0-1,-1 1,0 1,0-1,0 0,0 0,0 1,-1-1,1 1,-1-1,1 1,-1 0,0 0,0 0,0 1,-3-2,-3-1,-1 2,1-1,-1 1,1 0,-1 1,-14 0,-64 5,47-1,2-2,20-2,-36 5,50-3,0-1,1 1,-1 1,1-1,0 1,-1-1,1 1,0 0,0 1,0-1,0 1,-6 6,4-2,0 0,1 1,0 0,1 0,-1 1,2-1,-1 1,1 0,0 0,1 0,-2 10,-1 17,0 53,8 103,-1 19,-4-183,-7 28,5-39,1 0,1 0,0 0,1 0,3 28,-2-42,1 0,0 0,0 0,0 0,0 0,1 0,-1 0,1 0,-1 0,1-1,0 1,0-1,1 1,-1-1,0 0,1 0,-1 0,1 0,0 0,-1-1,1 1,0-1,0 0,0 0,0 0,0 0,6 1,-3-1,1 0,-1-1,1 0,0 0,-1 0,1-1,-1 0,1 0,-1-1,0 0,0 0,10-4,0-4,-1 1,0-2,-1 0,0-1,19-21,-3-1,26-40,-38 49,2-4,27-29,-39 49,0 1,1 0,0 0,0 1,1 0,0 1,15-7,-10 7,-9 4,1-1,-1 0,0 0,0 0,9-7,-14 9,0 0,0 0,0 0,0 0,0 0,-1 0,1 0,0 0,-1 0,1 0,-1 0,1 0,-1 0,0-1,1 1,-1 0,0 0,0 0,0-1,0 1,0 0,0 0,0-1,0 1,-1 0,1 0,0 0,-1-1,1 1,-1 0,1 0,-1 0,0 0,1 0,-1 0,0 0,-1-2,-11-9,-1-1,0 2,0 0,-1 0,-1 1,-29-13,32 16,-1 2,0-1,-22-4,0 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33:54.44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582 369,'-26'-1,"1"0,0-1,-1-1,1-2,-30-9,36 8,5 1,-1 0,0 2,-20-4,30 7,1 0,-1 0,1 0,-1 0,1 1,-1-1,1 1,-1 0,1 1,0-1,-1 1,1 0,0 0,0 0,-7 6,-85 74,91-79,1 0,0 0,0 1,0 0,-6 7,9-10,1 0,-1 0,1 1,-1-1,1 0,-1 0,1 0,0 0,0 1,-1-1,1 0,0 0,0 1,0-1,0 0,0 0,1 1,-1-1,0 0,1 0,-1 0,1 0,-1 1,1-1,-1 0,1 0,0 0,1 2,3 2,0 0,0 0,1-1,-1 1,1-1,0 0,0-1,1 0,-1 0,8 3,73 20,-73-22,21 5,0-1,0-2,1-1,0-2,54-3,-83-1,0 0,0-1,-1 0,1-1,0 1,-1-1,0-1,0 1,0-1,0 0,0 0,-1-1,0 0,0 0,0 0,7-10,2-5,-1 0,0 0,13-34,-15 29,-2 0,-1 0,0-1,-2 0,-2 0,0-1,-1 1,-2-1,-1 0,-3-27,2 50,1-1,-1 1,0 0,-1 0,1 0,-1 0,1 0,-1 0,-1 0,1 0,0 0,-1 1,0 0,0-1,0 1,0 0,0 0,-1 1,1-1,-1 1,0 0,0-1,0 2,0-1,0 0,0 1,0 0,-9-2,-9 0,-1 1,0 1,1 1,-34 3,20 0,-147 2,177-5,1 0,0 0,-1 0,1 1,-1-1,1 1,0 1,-1-1,1 1,0 0,0 0,0 0,0 1,1 0,-1 0,1 0,-1 0,1 1,0 0,0 0,1 0,-5 6,-7 14,1 1,2 0,1 1,-10 31,-2 6,-13 17,21-51,2 1,2 0,-11 40,21-65,0 0,0 0,0 0,1 0,0 1,0-1,0 0,0 0,1 0,0 0,0 0,1 0,-1 0,4 7,-2-9,-1 0,0 0,1 0,-1 0,1-1,0 1,0-1,0 1,0-1,1 0,-1 0,0-1,1 1,0-1,-1 1,1-1,0 0,-1-1,6 1,24 2,0-1,0-2,46-6,-4 0,218 1,-251 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34:58.31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371 364,'-4'-1,"1"1,-1-1,1 0,0 0,-1 0,1-1,0 1,0-1,0 1,0-1,-4-3,-4-3,-11-5,2 0,-23-20,38 29,0-1,0 1,0-1,1 0,0 0,0 0,0-1,1 0,-1 0,1 1,1-2,-1 1,-1-9,4 14,-1-1,1 0,0 0,0 0,1 1,-1-1,0 0,0 0,1 1,-1-1,1 0,0 0,-1 1,1-1,0 1,0-1,0 1,0-1,0 1,0-1,1 1,-1 0,0 0,1 0,-1 0,1 0,-1 0,1 0,-1 0,1 0,0 1,1-1,6-2,1 0,-1 1,0 0,17 0,1 0,0 1,1 2,-1 1,0 1,0 1,0 2,0 0,-1 2,0 1,-1 1,0 1,0 1,27 19,-50-30,1 1,-1 0,0-1,0 1,0 0,0 0,0 0,2 4,-4-6,0 1,0-1,1 0,-1 1,0-1,0 0,0 1,0-1,0 1,0-1,0 0,0 1,0-1,0 1,0-1,0 0,0 1,0-1,0 1,-1-1,1 0,0 1,0 0,-14 6,-10-3,-1-1,1-2,-1 0,-33-4,8 1,-228-1,272 3,0 0,0 0,0-1,0 1,0-1,-6-3,11 4,0 0,1-1,-1 1,0-1,0 1,1 0,-1-1,0 0,0 1,1-1,-1 1,1-1,-1 0,1 0,-1 1,1-1,-1 0,1 0,-1-1,1 1,0-1,0 0,0 1,0-1,0 1,0-1,0 1,1-1,-1 1,1-1,-1 1,1 0,0-1,-1 1,3-3,7-11,0 1,2 0,-1 0,22-18,-6 9,41-27,-53 40,0 2,1 0,0 1,0 0,1 1,-1 1,1 1,0 0,19-1,17 2,87 5,-90 0,-42-2,0 0,0 1,0 0,0 1,-1 0,1 0,0 0,-1 1,0 0,0 1,0-1,0 1,0 1,-1-1,0 1,0 0,0 1,0 0,-1-1,0 2,0-1,4 9,1 3,-1-1,0 2,-2-1,0 1,-1 0,-1 0,3 26,-4-14,-1 0,-2 0,-5 62,2-79,0-1,0 1,-2 0,1-1,-9 19,9-27,1 0,-1 0,0 0,0 0,-1-1,1 0,-1 1,0-1,0-1,0 1,-1-1,1 1,-1-1,0-1,0 1,-7 2,-1 0,-1-2,0 0,1 0,-1-1,-19-1,-74-4,52-1,-321 0,304 4,62 0,0 0,1-1,-1 0,1-1,-1 0,-16-7,22 8,0-1,0 0,0 0,1 0,-1-1,1 1,-1-1,1 0,0 1,0-2,0 1,0 0,1 0,0-1,-1 0,1 1,-2-7,3 8,1 1,-1 0,1-1,0 1,-1-1,1 1,0 0,0-1,0 1,0-1,1 1,-1 0,0-1,0 1,1-1,-1 1,1 0,-1-1,1 1,0 0,-1 0,1 0,0-1,0 1,0 0,0 0,1-1,2-1,-1 1,1 0,-1 0,1 0,0 0,0 0,7-1,21-5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07:26:04.58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459 64,'-5'6,"1"1,-1 0,2-1,-1 1,1 1,0-1,-3 12,2-9,-47 152,22-66,-47 105,68-184,-168 404,156-363,4 1,2 1,2 1,3 0,-1 90,10-78,20 141,-13-177,1-1,2 0,2-1,1 0,31 59,-42-91,0 0,0 1,0-1,1 0,-1-1,1 1,0 0,0-1,0 1,0-1,0 0,1 0,-1 0,1-1,4 3,-1-2,0-1,0 1,0-1,0-1,0 1,0-1,14-2,-2-1,1-1,0-1,-1-1,0-1,18-9,-28 11,1 0,-1-1,-1 0,1-1,-1 0,0 0,-1-1,8-8,48-75,-37 52,18-25,-2-3,64-138,-64 117,-22 48,6-16,-19 38,0 1,2 0,-1 1,2 0,1 0,21-25,-17 26,-6 8,-1-1,0-1,-1 1,0-1,0-1,-1 1,0-1,7-17,-2-6,-2 0,-2-1,-1 1,2-43,-4-138,-4 181,-1 13,0 1,-1-1,-1 1,-9-36,7 43,0-1,0 1,-1 0,0 0,-1 1,-1 0,-17-20,-34-36,4 4,-3 2,-72-60,119 113,0 0,0 1,-1 0,0 1,0 0,-1 1,1 0,-1 1,0 0,0 1,-15-1,4 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35:45.84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201 546,'18'-1,"0"-1,-1 0,1-1,-1-1,0-1,0 0,0-2,18-8,2-5,0-2,41-30,-30 14,33-22,-74 55,1 0,1 1,-1 0,1 1,-1 0,1 0,0 1,12-2,-20 3,-1 1,1 0,0 0,0 0,0 0,0 0,0 0,0 0,0 0,-1 0,1 1,0-1,0 0,0 0,0 1,0-1,-1 1,2 0,-2-1,1 0,-1 1,0-1,0 1,0-1,0 1,0-1,0 0,1 1,-1-1,0 1,0-1,0 1,0-1,0 1,-1-1,1 0,0 1,0-1,0 1,0-1,0 0,-1 1,1-1,0 1,-2 2,0 0,0 0,-1 0,1 0,-1-1,1 1,-5 2,-2 1,-1 0,1-1,-1 0,-1 0,1-1,-1-1,-21 5,-5-2,-39 0,26-2,44-3,1-1,0 1,0 0,0 1,-1-1,2 1,-1 0,-8 4,11-4,-1 0,0 0,0 0,1 1,0-1,-1 1,1-1,0 1,0 0,0 0,1 0,-1 0,-1 7,-3 11,2 1,0-1,2 1,0 0,2 0,2 32,-1-27,0-8,0 0,1 0,0 0,9 27,-10-40,1-1,0 1,1-1,-1 0,1 0,0 0,1 0,-1 0,1-1,0 1,0-1,0 0,0 0,1-1,0 1,0-1,0 0,0 0,5 2,6-1,0 0,-1-1,1 0,0-1,0-1,1-1,-1 0,32-5,-44 5,1-1,0-1,-1 1,1-1,0 1,-1-1,0-1,1 1,-1 0,0-1,0 0,0 0,-1 0,1-1,-1 1,0-1,0 0,0 0,0 0,-1 0,1 0,-1-1,0 1,-1-1,1 1,-1-1,2-6,1-13,-1 0,-1 0,-2 0,-1-32,0 33,0-11,0-3,-9-69,8 94,-1 0,0 1,-1 0,0 0,-1 0,0 0,-1 0,0 1,0 0,-9-9,-79-78,31 36,49 46,-1 1,0 1,-1 0,0 1,-31-17,33 23,0 0,0 0,0 2,-1 0,0 0,0 1,0 1,-20 0,26 1,-17 0,1 1,-46 6,65-5,-1 0,1 0,0 1,0 0,0 0,0 1,1-1,-1 1,1 0,-1 1,1 0,0-1,0 2,1-1,-1 0,-5 9,9-12,-1 0,1 0,0 1,0-1,0 1,1-1,-1 1,0-1,0 1,1-1,-1 1,1 0,0-1,-1 1,1 0,0-1,0 1,0 0,0-1,0 1,0 0,1 0,-1-1,1 1,-1-1,1 1,-1 0,1-1,0 1,0-1,0 1,0-1,0 0,0 1,0-1,0 0,0 0,1 0,-1 0,1 0,-1 0,3 1,4 2,0-1,1 0,-1 0,1-1,-1 0,17 2,13-1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36:34.00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602 0,'-578'0,"581"1,0-1,1 1,-1 0,0 1,1-1,-1 1,0-1,0 1,0 0,0 0,-1 0,1 0,0 1,-1-1,3 4,35 45,-30-37,165 247,-145-217,51 58,-63-84,1 0,1-2,0 0,25 14,-22-14,-21-15,26 22,-28-23,1 1,-1-1,1 0,-1 1,1-1,-1 0,0 1,1-1,-1 1,0-1,1 1,-1-1,0 1,1-1,-1 1,0 0,0-1,0 1,1-1,-1 1,0 0,0-1,0 1,0-1,0 1,0 0,0-1,-1 1,1-1,0 1,0 0,0-1,0 1,-1-1,1 1,0-1,-1 1,1-1,0 1,-1-1,1 1,-1-1,1 0,0 1,-1-1,1 1,-1-1,0 0,0 1,-7 1,0 1,0-1,-1-1,1 0,0 0,-1 0,1-1,-1-1,1 1,-1-1,1-1,0 0,0 0,0 0,-15-8,7 2,0-1,1-1,0 0,1-1,0-1,1 0,0-1,1 0,0-1,2-1,-1 1,2-2,-11-20,4 1,2-2,1 0,1 0,3-1,-6-42,12 59,1 7,-1-1,0 1,-6-18,8 28,-1 1,1-1,-1 0,0 1,-1-1,1 1,0-1,-1 1,0 0,0 0,0 1,0-1,0 0,-1 1,1 0,-5-3,-1 2,0 0,1 1,-1 0,0 0,0 1,-1 0,1 0,-18 2,27-1,1 0,-1 0,0 1,0-1,0 0,0 0,0 0,0 0,0 0,0 0,0 0,0 0,0 0,0 0,0 0,0 0,-1 0,1 0,0 1,0-1,0 0,0 0,0 0,0 0,0 0,0 0,16 3,24 1,408 0,-258-6,-181 2,1 0,0 1,-1 0,1 0,16 5,-23-4,0-1,0 0,1 1,-2 0,1-1,0 1,0 1,-1-1,1 0,-1 0,1 1,-1 0,0-1,0 1,0 0,-1 0,1 0,-1 0,3 7,1 9,-2 1,1 0,-2 1,-1-1,-1 29,0-37,-1 43</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37:48.34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501 352,'-1'-8,"-1"0,0 0,0 1,-1-1,0 0,-1 1,1 0,-8-11,6 9,-8-12,-1 0,-1 1,0 1,-2 1,0 0,-1 1,0 1,-1 1,-1 0,-1 2,0 0,-1 1,0 2,0 0,-25-7,40 15,0 0,-1 0,1 1,-1 0,1 1,-1-1,-12 2,17 0,0-1,0 1,0 0,1 0,-1 0,0 0,1 0,-1 1,0-1,1 1,0-1,-1 1,1 0,0 0,0 0,0 1,0-1,0 0,1 1,-1-1,1 1,-3 4,1 3,-1 0,2 0,-1 0,1 1,1-1,-1 15,5 67,-1-55,-1-10,-2-12,2 0,0 0,6 26,-6-37,0 0,0-1,0 1,1 0,0-1,0 1,0-1,0 0,0 0,0 0,1 0,0 0,-1 0,1-1,0 1,1-1,-1 0,0 0,6 3,1-2,-1 0,1 0,0-1,1 0,-1 0,14-1,66-3,-54 0,146-4,-143 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38:32.21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235 302,'-3'1,"0"-1,0 1,0-1,0 1,0 0,1 0,-1 0,0 0,0 1,1-1,-1 1,1-1,-1 1,1 0,0 0,-1 0,1 1,0-1,1 0,-1 1,0-1,1 1,-1 0,1-1,0 1,0 0,-2 5,-2 10,1-1,1 1,-2 27,3-29,-5 53,3-1,9 122,-4-184,0 1,1-1,-1 0,2 1,-1-1,0 0,1 0,0-1,1 1,-1-1,1 1,0-1,1 0,-1 0,1-1,0 1,0-1,0 0,0-1,8 4,4 3,1-2,1-1,0 0,0-1,27 5,-36-10,-1 0,1 0,-1-1,1-1,0 0,-1 0,0 0,1-1,-1-1,0 0,0 0,0 0,0-1,-1-1,1 0,-1 0,12-10,-3 2,-1-2,0 0,-1-1,-1 0,0-1,18-32,-20 29,-2 0,-1-1,-1 0,0-1,6-33,-10 38,-2 0,0 0,0 0,-2 0,0 0,-1 0,-6-32,3 36,0 1,-1 0,0 0,-1 0,0 0,0 1,-11-13,-64-68,17 21,45 46,-1 1,-1 2,-32-28,45 44,1 0,-2 1,1 0,0 0,-1 1,0 0,0 1,0 0,0 0,-1 1,1 0,0 1,-1 0,0 0,-10 1,6 1,0 1,0 0,1 1,-1 0,1 1,0 1,0 0,0 0,0 2,-20 13,26-14,-1 0,1 0,0 1,0 0,0 0,1 1,1 0,-1 0,1 0,0 1,1-1,0 1,1 1,0-1,0 0,-2 14,3-6,1-1,0 1,1-1,1 1,1-1,0 0,2 0,-1 0,2 0,0 0,1-1,0 0,1 0,1 0,1-1,0 0,0-1,22 23,-18-23,0 0,1-1,0 0,1-1,0-1,1 0,0-1,1-1,-1-1,2 0,-1-1,1-1,0 0,0-2,0 0,31 1,-45-4,0 0,0 0,0-1,-1 1,1-1,0 0,0 0,0 0,-1-1,1 1,0-1,-1 0,5-4,-3 3,-1-1,0 0,-1-1,1 1,-1-1,1 1,-1-1,3-8,15-35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39:59.20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722 0,'-32'0,"-110"5,125-2,0 0,1 0,-1 2,1 0,0 0,-21 12,-56 40,-1 1,79-49,0 0,1 1,1 0,0 1,0 0,1 1,0 1,1 0,1 0,0 1,-11 20,10-14,2 0,0 0,1 1,2 0,0 0,1 1,1-1,-2 29,5-41,1-1,0 1,0-1,1 1,0-1,5 16,-5-21,1 1,-1 0,1-1,0 1,0-1,1 0,-1 1,1-1,-1 0,1-1,0 1,0 0,0-1,1 0,-1 0,1 0,4 2,15 6,1-1,0-2,0 0,1-2,-1-1,28 2,156-3,-169-4,-32 1,3 0,-1 0,1-1,16-3,-23 3,0 0,0 0,0 0,-1-1,1 1,0 0,-1-1,1 0,-1 0,1 0,-1 0,0 0,0 0,0-1,0 1,2-4,1-3,-1 0,0-1,0 1,-1-1,-1 0,1-1,1-19,-2-78,-2 86,0 6,-6-162,6 171,-1 0,0 0,-1 0,0 0,0 1,0-1,-1 0,-4-7,5 10,-1 0,0 1,0-1,0 1,0-1,-1 1,1 0,-1 0,0 1,0-1,0 1,0 0,-6-3,-7 0,0 0,0 2,0 0,-20-1,-16-3,12-2</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40:54.88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113 144,'-6'0,"1"1,0 0,0 0,-1 1,1-1,0 1,0 0,1 1,-1-1,0 1,1 0,-1 0,1 0,0 1,0 0,1-1,-5 7,5-7,1-1,0 1,0 0,0 0,0-1,1 1,-1 1,1-1,0 0,0 0,0 0,0 1,1-1,-1 0,1 1,0-1,0 1,0-1,0 0,1 1,-1-1,1 0,0 1,0-1,0 0,0 0,1 0,2 4,3 3,0-1,1 0,0-1,1 0,0 0,0-1,1 0,0 0,0-1,1 0,11 4,-3-3,0-1,1 0,0-1,0-2,35 3,-46-5,0-1,0 0,0-1,1 0,-1-1,0 0,0 0,-1-1,1 0,0-1,-1 1,0-2,0 1,0-1,0 0,-1-1,0 0,0 0,-1 0,1-1,-1 0,-1-1,1 1,-1-1,-1 0,1 0,-1 0,-1-1,0 1,0-1,2-11,-4 17,-1-1,1 1,-1-1,0 1,0-1,0 0,0 1,-1-1,1 1,-1-1,0 1,0-1,0 1,-1 0,1-1,-1 1,-3-5,2 5,0 0,0 0,0 0,-1 0,1 1,-1-1,0 1,0 0,0 0,0 0,0 1,-6-2,-10-2,-1 2,1 1,-1 0,-38 3,53-1,-58 2,-103 5,164-6,0-1,0 0,0 1,0-1,0 1,0 0,1 0,-1 0,0 0,1 1,-1-1,1 1,-1-1,1 1,0 0,-1 0,1 0,0 0,-2 3,2-1,0 0,1 0,-1 1,1-1,0 0,0 1,0-1,1 1,-1-1,1 1,0-1,1 5,-1-2,0 0,1 0,0-1,0 1,1 0,0-1,0 1,0-1,1 0,0 1,0-1,1-1,0 1,5 6,4-3,-13-9,0 0,1 0,-1 0,0 0,0-1,1 1,-1 0,0 0,0 0,1 0,-1 0,0-1,0 1,0 0,0 0,1 0,-1-1,0 1,0 0,0 0,0 0,0-1,0 1,1 0,-1 0,0-1,0 1,0 0,0 0,0-1,0 1,0-1,-3-30,2 27,-3-22,2 0,0-39,2 52,1 0,1-1,0 1,1 0,0 1,10-25,-11 32,1 1,0-1,0 1,1 0,-1 0,1 0,0 0,0 1,0-1,0 1,1 0,0 0,-1 1,1-1,0 1,0 0,0 1,0-1,1 1,-1 0,6-1,14 0,0 1,0 0,32 5,-24-2,58 2,-52-3</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41:52.10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359 367,'-82'-1,"-98"4,176-3,0 0,-1 1,1 0,0 0,0 0,-1 0,1 0,0 1,0 0,1 0,-1 0,0 1,1-1,-1 1,1-1,0 1,0 0,0 1,0-1,0 0,1 1,-1 0,1-1,0 1,0 0,1 0,-1 0,1 0,0 1,0-1,0 0,1 0,-1 1,1-1,0 0,0 1,1-1,-1 0,1 1,1 4,1 1,1 1,0 0,0-1,1 0,1 0,0 0,13 16,5 2,30 27,8 9,-56-57,0 0,1-1,0 0,0 0,0-1,0 0,1 0,0 0,0-1,16 5,-9-5,0 0,1-1,-1-1,1-1,22 0,-38-1,12 0,0-1,21-3,-30 4,1-1,-1 0,1 0,-1-1,1 1,-1-1,0 0,0 1,1-1,-2-1,1 1,0 0,4-6,1-4,0 0,-1-1,-1 0,0 0,-1 0,6-26,9-21,-8 27,-2 0,-1-1,-2-1,3-36,-6 55,0 0,1 0,0 1,1 0,11-20,-8 19,-2-1,0 1,-1-1,7-29,-12 39,0-1,0 1,-1-1,0 1,0-1,-1 1,0-1,0 1,-1-1,0 1,-3-9,2 11,1 0,-1 1,1-1,-2 1,1 0,0 0,-1 0,1 0,-1 1,0 0,-1-1,1 1,0 1,-1-1,0 1,1-1,-7-1,-5 0,0-1,0 2,-1 0,0 1,-20 0,-88 7,52-1,-61-2,96-1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42:49.58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619 414,'0'-11,"0"1,-1-1,0 1,-1-1,0 1,-1-1,-7-18,6 21,0 1,0 1,0-1,-1 1,0-1,0 1,-1 1,0-1,0 1,0 0,-9-5,3 3,0 1,0 0,-1 0,0 2,-1-1,1 2,-27-5,16 6,1 0,-1 1,-42 5,62-3,-1-1,1 1,0 0,0 0,0 0,0 1,0 0,0-1,0 1,0 1,1-1,-1 0,1 1,0 0,-5 4,5-2,0-1,0 1,0 0,0 0,1 0,0 0,0 1,0-1,1 1,-1-1,1 7,-3 34,1 0,6 57,-1-62,-2-32,0 6,1 0,0 0,6 23,-6-34,0 0,1 0,-1 0,1-1,0 1,0 0,0-1,0 0,0 1,1-1,0 0,-1 0,1 0,0-1,1 1,-1-1,0 0,5 3,2-1,0-1,1 0,-1 0,0-1,1 0,-1-1,1 0,-1-1,1 0,13-2,11-3,59-16,-74 16,-1-1,0-1,0-1,0 0,17-11,-29 14,0 0,0 0,0-1,-1 1,0-2,0 1,-1 0,1-1,-2 0,1-1,-1 1,0-1,0 1,4-14,-4 3,0 0,0-1,-2 1,1-28,-8-77,1 48,4 48,0 13,0 0,-1-1,-5-25,5 36,0 1,0-1,-1 1,1 0,-1-1,1 1,-1 0,0 0,0 0,-1 0,1 0,-1 0,1 1,-1-1,0 1,0 0,0 0,0 0,-6-3,-3 1,0 0,0 1,0 1,-1-1,1 2,0 0,-16 1,8 0,0 2,1 0,-35 9,37-5,0 0,1 1,1 0,-1 1,1 1,0 1,-16 13,-87 90,85-78,-61 49,53-56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44:00.35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399 148,'-1'-2,"1"0,-1 1,1-1,-1 1,1-1,-1 1,0-1,0 1,0 0,0-1,0 1,0 0,0 0,0-1,0 1,-1 0,1 0,0 0,-1 1,1-1,-1 0,1 0,-1 1,1-1,-1 1,-3-1,-6-2,-1 0,-17-1,25 4,-8-2,1 1,-1 1,0 0,1 0,-1 1,1 1,-1 0,1 0,0 1,0 1,0 0,0 0,1 1,0 1,0-1,0 2,1-1,-1 1,2 1,-1 0,1 0,0 0,1 1,0 0,0 1,1 0,0 0,1 0,-6 14,7-13,0 0,1 0,0 0,1 1,0-1,0 1,1-1,1 1,1 18,0-26,0 1,0 0,0-1,0 1,1-1,0 1,0-1,0 0,0 0,1 1,-1-2,1 1,0 0,1-1,-1 1,0-1,1 0,0 0,0 0,0 0,0-1,0 0,0 0,1 0,6 2,5 0,-1-1,1 0,0-1,25 0,67-7,-47 2,29 1,44-2,-129 4,-1-1,0 1,1-1,-1 0,0-1,0 1,0-1,0 0,0 0,0 0,0 0,-1 0,6-6,-7 6,1-1,-1 1,0-1,0 0,-1 0,1 0,-1 0,1 0,-1 0,0 0,0-1,-1 1,1 0,0 0,-1-1,0 1,0-1,0-3,-5-32,0 0,-3 0,-24-72,28 98,-1 0,-1 1,0-1,-1 1,0 0,0 0,-12-12,13 18,0 0,0 0,-1 0,1 1,-2 0,1 0,0 1,-1 0,0 0,0 1,0 0,-13-3,-14 1,0 1,0 2,0 2,-56 6,7-1,45-4</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44:57.62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944 459,'0'-1,"1"1,-1 0,0-1,1 1,-1-1,0 1,1 0,-1-1,0 1,0-1,0 1,1-1,-1 1,0-1,0 0,0 1,0-1,0 1,0-1,0 1,0-1,0 1,0-1,0 1,0-1,0 1,0-1,-1 1,1-1,0 1,0-1,-1 1,1-1,0 1,-1-1,1 1,0-1,-1 1,0-1,-21-14,20 14,-174-85,152 74,0 1,-1 1,0 1,-37-7,24 5,1-2,-36-17,60 24,-6-1,0 1,0 1,0 1,-31-3,48 7,63 35,-25-13,36 29,28 19,-86-62,0-1,0-1,1 0,-1 0,31 6,-23-9,0 0,0-2,29-1,-46-2,-10-4,-16-9,8 7,-10-11,2-2,0 0,-27-35,27 29,-2 2,-36-34,51 52,-1 1,0 0,0 0,-1 0,1 2,-1-1,0 1,0 0,-1 1,1 0,-21-2,28 5,-1 0,1 0,-1 0,1 0,0 0,-1 1,1 0,0 0,-1 0,1 0,0 0,0 1,0-1,0 1,0 0,0 0,1 0,-1 0,0 0,1 1,0-1,0 1,-3 2,-2 7,0 0,1 0,0 0,-6 19,8-18,-13 36,3 2,-9 59,14-62,2-18,1-1,-3 31,8-52,1 0,0 0,0 0,1 0,0 0,0 0,1 0,4 13,-4-18,-1 1,1-1,0 0,1 0,-1 0,0 0,1 0,-1-1,1 1,0-1,0 0,0 0,0 0,1 0,-1 0,0 0,1-1,-1 0,1 0,-1 0,1 0,6 0,7 1,0-1,0-1,28-3,-30 2,173-12,-179 12,0 0,0-1,0 1,0-2,0 1,0-1,0-1,-1 1,1-2,-1 1,0-1,-1 0,1-1,-1 0,9-9,4-7,-1-1,-1 0,22-39,-28 42,-2 1,0-2,-1 1,-1-2,-1 1,0-1,-2 0,-1 0,-1 0,1-41,-3 32,-1-53,0 73,-1 1,-1-1,0 1,0 0,-6-16,6 22,-1 0,1 0,0 0,-1 1,0-1,0 1,0 0,0 0,0 0,-1 0,0 1,1-1,-1 1,0 0,0 0,0 0,0 0,0 1,-1 0,1 0,-7-1,-9 0,-1 0,1 1,-29 3,28-1,-306 8,309-9,0 1,0 1,0 0,1 1,-24 8,30-7,0 0,0 1,0 0,1 1,0 1,0-1,1 1,0 1,-9 8,6-3,0 1,1 1,1 0,0 0,1 1,0 0,2 0,0 1,-6 23,9-27,1 1,0-1,1 1,1 0,0 0,1 0,0 0,1 0,1 0,0 0,1-1,7 23,-8-31,1-1,-1 1,1-1,-1 1,1-1,0 0,1 0,-1 0,1-1,0 1,0-1,0 0,0 0,0 0,1-1,-1 1,1-1,0 0,0-1,0 1,6 1,9 0,0-1,0 0,1-1,20-2,-25 0,91-3,-61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07:25:55.55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761 122,'-6'1,"1"0,-1 0,1 1,-1 0,1 0,-1 0,1 1,0 0,0 0,-5 3,-7 5,-74 44,2 4,3 3,-111 106,180-152,1 0,1 1,1 1,0 0,2 1,0 1,1 0,0 0,2 1,1 0,-8 29,-1 24,3 2,-5 101,9 156,10-305,-1 50,5 205,0-251,2-1,0 1,2-2,18 46,-24-72,0 1,0 0,1-1,-1 0,1 0,0 0,0 0,0 0,1 0,-1-1,1 0,0 1,7 3,-4-3,1-1,-1 0,1-1,-1 1,1-2,0 1,15 1,49 0,100-8,-136 2,67-14,-84 13,-1-2,0 0,0-1,0 0,21-14,-21 9,-2-1,0-1,0-1,16-19,-15 15,1 1,23-18,-20 21,-2-1,1-1,-2-1,0-1,-2 0,0-1,-1-1,23-41,-22 31,-1-2,-2 0,12-43,35-187,-25-3,-27 147,-12-175,0 254,-2 0,-2 0,-1 1,-2 0,-16-38,13 47,0 0,-2 1,-1 1,-2 1,0 0,-35-36,31 39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45:42.02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490 1,'-6'7,"1"0,-1 1,1 0,1 0,0 0,0 0,0 1,-4 16,1-4,-17 42,-45 86,27-72,-56 98,95-171,0 1,1-1,0 1,-1 0,1 0,1 0,-1 0,1 0,-2 11,3-14,1-1,-1 1,0 0,0 0,1-1,0 1,-1 0,1-1,0 1,-1 0,1-1,0 1,0-1,0 1,1-1,-1 0,0 1,0-1,1 0,-1 0,1 0,-1 0,1 0,-1 0,1-1,0 1,-1 0,1-1,0 1,0-1,3 1,20 3,0-2,0 0,0-2,44-4,-18 1,-41 3,-1-1,0 0,0-1,0 0,0 0,0-1,0 0,0-1,-1 0,0 0,0-1,8-6,-11 8,0-1,-1 0,0-1,0 1,0-1,0 0,-1 0,0 0,0 0,0 0,-1-1,1 0,-1 1,-1-1,1 0,-1 0,0 0,0 0,-1-9,0 7,0 0,-1-1,-1 2,1-1,-1 0,0 0,-1 0,0 1,0-1,-1 1,0 0,0 0,0 1,-1-1,-9-9,-6-3,0 1,-2 1,-31-19,33 23,-1-1,2-1,0-1,-21-23,22 14,12 17,0 0,0 0,0 0,-1 1,-10-9,15 15,0 0,1 0,-1 0,0 0,0 0,0 0,0 0,0 1,0-1,0 1,0-1,0 1,0 0,0 0,0 0,0 0,0 0,0 0,-1 1,1-1,0 1,0-1,0 1,1 0,-1 0,0 0,0 0,0 0,0 0,-1 2,-11 10,1 1,1 0,1 1,0 0,0 1,-12 26,2-3,2 1,-24 73,37-90,0-1,1 1,1 0,1 0,1 1,3 44,-1-62,1 0,0 0,0 0,1 0,-1 0,1 0,0-1,1 1,0-1,6 10,-6-11,1 0,-1-1,1 1,0-1,0 0,1 0,-1 0,1 0,0-1,-1 0,1 0,9 2,30 8,1-2,1-2,0-2,0-2,0-2,54-5,-88 2,1-1,0 0,-1 0,0-1,1-1,-1 0,0-1,12-6,-18 7,0 0,0 0,0-1,0 1,0-1,-1-1,0 1,0-1,-1 0,1 0,-1 0,-1-1,1 1,-1-1,3-8,-1-3,-1 1,-1-2,0 1,-1 0,-1-1,-1 1,-3-31,0 26,-1-1,-1 1,-1-1,-1 1,-14-29,15 40,-1-1,-1 2,0-1,0 1,-1 0,-1 1,0 0,0 0,-1 1,0 1,-1-1,-23-11,3 4,-2 2,0 1,-60-14,45 15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46:41.69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1134 324,'-2'0,"0"-1,0 1,0-1,0 0,1 1,-1-1,0 0,1 0,-1 0,0-1,1 1,0 0,-1-1,1 1,0-1,-3-2,-2-3,-103-95,-1 1,98 88,3 2,-1 1,1 0,-2 1,0 0,-17-11,25 19,0-1,0 0,-1 1,1 0,-1 0,0 0,1 0,-1 1,1-1,-1 1,0 0,0 0,1 0,-1 1,0-1,1 1,-1 0,1 0,-1 0,1 0,-1 1,1-1,0 1,0 0,0 0,-4 3,-11 10,1 2,0 0,1 1,1 1,1 0,-12 23,-33 42,-94 99,47-58,23-30,-48 64,126-151,0-1,0 1,1 0,0 1,0-1,-3 15,6-20,0 1,1-1,-1 0,1 1,0-1,0 1,0-1,1 1,-1-1,1 0,0 1,0-1,0 0,0 1,0-1,1 0,0 0,-1 0,5 4,0 0,1 0,1 0,-1-1,1 0,0-1,0 0,1 0,-1-1,1 0,0 0,0-1,1 0,15 3,11-1,1-1,44 0,-69-4,81 2,-1-4,165-24,-243 23,138-30,-128 26,1-2,-1 0,-1-1,24-15,1-3,-1-3,-1-2,-2-2,72-73,-108 99,0-1,-1 0,1 0,-2 0,7-14,-11 20,-1 1,1-1,-1 0,0 0,0 0,0 0,-1 0,1-1,-1 1,0 0,0 0,0 0,-1 0,0 0,1 0,-2 0,1 0,-3-7,0 3,-1 0,0 1,0 0,0 0,-1 0,0 1,-1 0,1 0,-1 0,0 1,-1 0,1 1,-1-1,0 2,0-1,0 1,0 0,-14-3,-10 0,0 2,-1 1,-54 2,67 1,-58 0,-196 6,250-4,0 1,0 0,1 3,0 0,0 1,-41 18,30-10,6-3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47:24.85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352 276,'-16'-32,"9"15,-1 0,-1 1,0 0,-1 0,0 1,-2 1,-21-23,31 36,1-1,0 1,-1 0,1 0,-1 0,1 0,-1 0,0 0,1 0,-1 1,0-1,0 1,1-1,-1 1,0-1,0 1,0 0,1 0,-3 0,2 1,1-1,0 1,0-1,-1 1,1 0,0 0,0 0,0-1,0 1,0 0,0 0,0 0,0 1,0-1,0 0,0 0,1 0,-2 3,-1 5,0 0,1 0,0 0,0 0,0 18,3 189,2-106,-3-105,3 37,-3-40,0-1,0 0,1 0,-1 0,1 1,-1-1,1 0,-1 0,1 0,0 0,0 0,0 1,0-1,-1-1,1 0,-1 0,1 1,-1-1,1 0,-1 0,1 0,-1 0,1 1,0-1,-1 0,1 0,-1 0,1 0,-1 0,1 0,0 0,-1-1,1 1,-1 0,1 0,-1 0,1-1,-1 1,1 0,0-1,4-3,-1 0,0 0,0 0,0-1,0 0,-1 1,1-1,-1-1,-1 1,1 0,3-11,6-10,51-80,-38 68,-2-1,31-72,-52 106,0-1,0 0,-1 0,0 0,0 0,0 0,-1 0,0 0,0 0,0 0,-3-11,2 13,-1-1,1 1,-1 0,0 0,0 0,-1 1,1-1,-1 1,0-1,0 1,0 0,0 0,0 0,-1 0,1 1,-1-1,-5-2,-5-1,0 1,-1 1,1 0,-1 0,1 2,-1 0,0 0,0 2,0 0,0 0,-23 5,32-3,0 0,0 0,0 0,0 1,1 0,-1 1,1-1,0 1,0 0,0 0,1 1,-1-1,1 1,0 0,-6 10,-2 4,1 2,-17 40,20-42,1 0,1 0,1 1,-4 31,8-43,0 0,1 1,0-1,1 0,0 1,0-1,1 0,0 0,0 0,1 0,0 0,0-1,1 1,4 6,8 9,-2 1,1-2,1 0,2-1,36 36,-46-52,0 0,0 0,1-1,0 0,0 0,0-1,0 0,1-1,-1 0,1 0,0-1,-1-1,1 1,0-1,18-3,-21 2,1 0,-1 0,0-1,0 0,0 0,0-1,0 0,0 0,-1-1,1 1,-1-1,0-1,0 1,-1-1,1 0,-1 0,0-1,-1 0,1 1,-1-2,4-7,-6 9,-1 0,0-1,0 0,0 1,0-1,-1 1,0-1,-1 0,1 1,-1-1,0 1,0-1,-1 1,1-1,-1 1,0 0,-1 0,1 0,-5-5,-10-21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48:11.94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632 141,'-62'-3,"-97"-17,-19-2,146 20,-42-1,65 3,1 1,-1-1,1 2,0-1,0 1,-11 4,15-4,1 0,-1 0,1 1,0-1,-1 1,1 0,1 0,-1 0,0 0,1 0,-1 0,1 1,0-1,0 1,1 0,-1-1,1 1,-1 0,1 0,-1 8,0 7,0 1,1-1,1 22,1-22,-1-3,0 0,2 0,0 0,0 0,9 25,-9-36,0 0,0 0,0-1,0 1,1-1,0 1,0-1,0 0,1 0,-1 0,1-1,0 1,0-1,0 0,0 0,1 0,0 0,-1-1,1 0,0 0,6 1,18 4,45 2,-6 0,-42-5,1 0,46 0,-63-5,0 0,0 0,0-1,0 0,0-1,-1 0,1 0,-1-1,0 0,14-9,-13 6,1 0,-1-1,0 0,-1 0,0-1,0-1,-1 1,0-2,-1 1,0-1,0 0,8-20,-14 29,-1 0,1-1,0 1,-1 0,1-1,-1 1,0-1,0 1,0-1,0 1,0 0,-1-1,1 1,-1-1,1 1,-1 0,0-1,0 1,0 0,0 0,0 0,-1 0,1 0,-1 0,1 0,-3-2,-3-2,-1 1,0 0,0 0,0 1,-15-6,-18-10,31 13,1 1,0-2,0 1,1-2,0 1,0-1,1 0,0 0,0-1,1 0,1 0,0-1,-6-15,10 21,-2-1,1 1,0-1,-1 1,0 0,0 0,-1 0,1 0,-1 1,0 0,0-1,-1 1,1 1,-1-1,0 1,0 0,0 0,0 0,-1 1,1-1,-12-2,-14-1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6:49:02.30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505 203,'-5'4,"0"0,0-1,0 1,-1-1,1 0,-1-1,1 0,-1 0,0 0,0 0,-7 0,-13 2,-32 1,43-5,-185 3,170-4,29 1,-9 0,0 0,0 1,-16 3,24-4,0 1,-1-1,1 1,0 0,0 0,-1 0,1 0,0 0,0 0,0 1,0-1,1 1,-1-1,0 1,1 0,-1-1,1 1,-1 0,1 0,0 0,-2 4,2-2,0 1,0-1,1 0,0 1,-1-1,2 1,-1-1,0 1,1-1,0 0,0 1,2 4,3 7,0-2,9 17,0-7,1-1,1 0,0-1,2-1,1-1,1 0,35 25,-45-38,0-1,0 0,0 0,1-1,-1-1,1 0,0 0,1-2,-1 1,0-1,1-1,-1 0,1-1,0 0,-1-1,19-4,10-4,-1-1,0-2,60-28,-73 29,0-2,0 0,29-22,-48 30,-1-1,1 0,-1-1,0 1,-1-2,1 1,-1-1,-1 1,0-2,0 1,0 0,-1-1,6-17,-10 23,1 1,0-1,-1 0,1 0,-1 1,0-1,0 0,0 0,0 1,0-1,-1 0,1 0,-1 1,0-1,0 0,0 1,0-1,0 1,-1-1,-2-3,0 2,0 0,0 0,0 1,-1 0,1 0,-1 0,0 0,0 1,-8-3,-16-9,1-1,0-2,2 0,-41-35,-36-24,85 65,-1 0,0 1,0 0,-1 2,0 0,-36-8,38 13,-44-11,32 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2T13:43:28.60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280 81,'34'37,"-29"-30,0 0,1-1,0 1,0-1,0-1,1 1,-1-1,1 0,1-1,-1 1,1-2,-1 1,12 3,51 6,-51-10,0 0,35 12,-172-58,33 13,-129-63,196 84,-9-6,-48-19,73 33,-1 0,1 1,0-1,-1 0,1 1,-1 0,1 0,-5 0,6 0,0 0,1 0,-1 0,0 1,0-1,1 0,-1 0,0 1,1-1,-1 0,1 1,-1-1,0 1,1-1,-1 1,1-1,-1 1,1-1,-1 1,1 0,-1 0,1 2,-1-1,1 1,0 0,0-1,0 1,0 0,0-1,0 1,1 0,-1-1,1 1,0-1,0 1,0-1,0 1,3 4,8 14,0-1,2 1,1-2,18 20,73 68,-93-95,0 0,1 0,1-2,-1 0,2 0,24 11,-35-19,0 0,1 0,-1-1,1 0,-1 0,1 0,0 0,-1-1,1 0,0 0,0-1,-1 0,1 0,-1 0,1 0,-1-1,1 0,-1 0,0-1,0 1,0-1,0 0,0 0,4-5,-1 0,0 0,0-1,-1 0,0 0,-1 0,0-1,0 0,4-12,15-24,-23 43,0 0,0 0,0 0,0 0,1 1,-1-1,1 1,0 0,0 0,0 0,0 0,0 0,0 1,0 0,1-1,-1 1,0 0,5 0,-6 0,0 1,0 0,0 0,0 1,0-1,0 0,0 1,0-1,0 1,0-1,0 1,0 0,0 0,0 0,-1 0,1 0,0 0,-1 1,1-1,-1 1,1-1,-1 1,0-1,0 1,1 0,-1 0,0-1,-1 1,1 0,0 0,0 3,3 6,-1 0,-1 0,0 0,0 1,-2-1,1 14,-1-21,0 0,-1 0,1-1,-1 1,1 0,-1 0,0 0,-1 0,1-1,-1 1,0-1,0 1,0-1,0 0,0 1,-1-1,1 0,-1-1,0 1,-6 4,-11 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2T13:46:11.66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330 312,'27'2,"-1"1,1 1,0 2,27 8,43 9,-83-20,-1-2,1 0,0 0,0-1,14-3,-4-4,-15 2,-9 5,0 0,1 0,-1 0,0 0,0 0,0 0,0-1,0 1,0 0,0 0,0 0,0 0,0 0,0 0,0-1,0 1,0 0,0 0,0 0,0 0,0 0,0 0,0-1,0 1,-1 0,1 0,0 0,0 0,0 0,0 0,0 0,0 0,0 0,0-1,0 1,0 0,-1 0,1 0,0 0,0 0,0 0,0 0,0 0,0 0,-1 0,1 0,0 0,0 0,0 0,0 0,0 0,0 0,0 0,-1 0,1 0,-2 0,0 1,1-1,-1 1,0-1,0 1,0 0,1 0,-1-1,1 1,-1 0,0 1,1-1,0 0,-1 0,1 1,0-1,-1 1,1-1,0 1,-1 1,-6 7,3-6,0 0,1 0,-2 0,1 0,0-1,-1 0,1 0,-1 0,0-1,0 0,0 0,0 0,0-1,-10 1,7-2,0 0,0-1,0 0,0 0,0-1,1 0,-1-1,1 0,-11-5,-8-7,1 0,1-2,0-1,-42-41,-43-51,61 58,-67-53,114 103,0 0,0 1,-1-1,1 1,0 0,-1-1,1 1,-4-1,5 2,1 0,0 0,-1 0,1 0,-1 0,1 0,-1 0,1 0,0 0,-1 0,1 0,-1 0,1 0,-1 0,1 1,0-1,-1 0,1 0,0 0,-1 1,1-1,0 0,-1 0,1 1,0-1,-1 0,1 1,0-1,0 0,-1 1,0 2,1 0,0 0,-1 0,1 0,0-1,1 1,-1 0,0 0,1 0,0 0,-1-1,1 1,2 4,16 39,2-1,46 72,70 76,-136-190,1-1,0 0,-1 1,1-1,0 0,0 0,0 0,0 0,0-1,1 1,-1-1,1 1,-1-1,1 0,-1 0,1 0,0 0,-1 0,1 0,0-1,0 0,-1 1,1-1,0 0,0 0,0-1,-1 1,1 0,0-1,0 0,-1 0,1 0,3-1,14-7,1 1,0 0,0 2,0 1,0 1,28-3,-22 5,36-9,-36 5,41-2,1 6,-37 2</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2T13:48:01.42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50,'87'-1,"1"-5,155-28,-210 29,-120 42,-46 22,111-48,1 1,1 1,-38 31,56-42,-1 0,-1 1,1 0,1 0,-1 0,0 0,-2 5,5-7,-1-1,1 1,0-1,0 0,0 1,0-1,0 1,-1-1,1 1,0 0,0-1,0 1,0-1,1 1,-1-1,0 1,0-1,0 1,0-1,0 1,1-1,-1 1,1 0,0 0,0 0,0-1,0 1,0 0,0 0,0-1,0 1,0-1,0 1,0-1,0 0,3 1,10 2,1 0,0-2,1 0,15-1,-8 1,584-6,-583 5,38-3,-57 2,0 1,-1-1,1 0,-1 0,1 0,-1-1,0 1,1-1,3-3,-7 5,-1 0,0-1,1 1,-1 0,0 0,0 0,0-1,1 1,-1 0,0 0,0-1,0 1,1 0,-1-1,0 1,0 0,0-1,0 1,0 0,0 0,0-1,0 1,0 0,0-1,0 1,0 0,0-1,0 0,-9-9,-4 3,-1 1,0 0,0 0,0 1,-18-3,0-1,-195-66,73 22,94 33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2T13:49:15.52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404 729,'-44'-583,"42"572,1 0,0 1,0-1,1 0,0 0,1 0,1 0,-1 0,5-12,-6 22,1 0,-1-1,1 1,0 0,-1-1,1 1,0 0,0 0,0-1,0 1,0 0,0 0,0 0,0 0,0 0,0 1,1-1,-1 0,0 0,1 1,-1-1,0 1,1-1,-1 1,1 0,-1-1,1 1,-1 0,1 0,-1 0,0 0,1 0,-1 1,1-1,-1 0,1 1,-1-1,0 1,3 0,4 3,1 1,-1 0,0 0,13 12,-17-15,35 31,59 60,-90-83,0 0,-1 0,0 1,-1 0,0 0,0 1,-1 0,6 23,-9-29,-1 1,1 0,-1 0,-1 0,1 0,-1 0,0 0,-1 0,0 0,0 0,0-1,-1 1,0 0,0 0,-1-1,0 0,-6 11,5-13,1 0,0-1,-1 0,0 0,0 0,0 0,0 0,0-1,0 0,-1 0,1 0,-1 0,0-1,1 0,-1 0,0 0,-6 0,-13 1,1-2,-34-3,21 0,-249 0,204 3,78 0,-3 1,-1-2,1 1,-1-1,-11-2,17 3,0 0,0-1,0 1,0 0,0-1,0 1,0-1,0 1,0-1,1 1,-1-1,0 0,0 1,1-1,-1 0,0 0,1 1,-1-1,1 0,-1 0,1 0,-1 0,1 0,0 0,-1 0,1 0,0 0,0 0,-1 0,1 0,0 0,0 0,0 0,1 0,-1 0,0 0,0 0,0 0,1-1,5-12,1 1,0-1,0 1,1 1,1 0,0 0,1 0,0 1,1 1,21-17,-25 23,0 0,1 0,-1 0,1 1,0 0,0 0,0 1,1 0,-1 1,0-1,1 2,-1-1,16 2,-18-1,0 1,0 0,0 0,0 0,0 1,0 0,0 0,-1 0,1 1,-1 0,0 0,0 0,0 1,0 0,0-1,-1 2,0-1,0 0,7 10,9 24,-1 0,-1 2,-3 0,-1 1,-2 1,8 53,-18-90,-2 1,1-1,-1 1,0-1,0 1,0-1,-1 1,0-1,-3 10,4-13,-1 0,0 0,0 0,-1 0,1 0,0 0,-1-1,1 1,-1 0,1-1,-1 1,0-1,0 1,0-1,0 0,0 0,0 0,0 0,0 0,0-1,0 1,0-1,-1 1,1-1,0 0,-3 1,-3-2,0 1,-1-1,1 0,0-1,0 0,1 0,-1-1,0 0,1 0,-10-6,2 0,-1 0,2-2,-23-19,28 22,1-1,-1 0,2-1,-1 1,1-1,1-1,0 0,0 1,1-2,1 1,0-1,-5-20,5 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2T13:50:39.49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515 560,'1'0,"0"0,0 0,0-1,-1 1,1-1,0 1,0-1,0 1,0-1,0 0,-1 1,1-1,0 0,0 0,-1 1,1-1,-1 0,1 0,-1 0,1 0,-1 0,1 0,-1 0,0 0,0 0,1 0,-1 0,0 0,0 0,0 0,0 0,0-1,-1-38,1 38,-3-21,-1-1,-2 1,0-1,-1 2,-2-1,0 1,-1 0,-24-36,-4 1,-85-94,121 149,-4-5,0 1,0 0,-12-9,18 14,-1 1,1-1,-1 1,0-1,1 1,-1-1,0 1,1-1,-1 1,0 0,0-1,1 1,-1 0,0 0,0 0,0-1,1 1,-1 0,0 0,0 0,0 0,0 0,1 1,-1-1,0 0,0 0,0 0,1 1,-1-1,0 0,0 1,1-1,-1 1,0-1,1 1,-1-1,1 1,-1-1,0 1,1 0,-1-1,1 1,0 0,-1-1,1 1,-1 0,1 0,0-1,-1 3,-1 10,-1 0,2 0,0 0,0 1,2-1,1 15,-1 3,2 22,-1-5,-2-36,-1-15,1 2,0-1,0 0,-1 1,1-1,-1 1,1-1,-1 1,1-1,-1 1,0-1,0 1,0-1,0 1,0 0,0 0,-2-2,3 2,0 1,0 0,-1 0,1 0,0 0,0 0,-1 0,1 0,0 0,-1 0,1 0,0 0,0 0,-1 0,1 0,0 0,0 0,-1 0,1 0,0 1,0-1,-1 0,1 0,0 0,0 0,0 0,-1 1,1-1,0 0,0 0,0 0,0 1,-1-1,-5 19,5-10,-1 1,-1 0,0-1,0 0,-5 11,7-17,0-1,0 1,1 0,-1 0,1 0,-1-1,1 1,0 0,1 0,-1 0,0 0,1 0,-1-1,1 1,0 0,0 0,0-1,0 1,1-1,-1 1,4 4,4 5,1 0,21 20,-28-29,178 148,-146-125,-34-25,-5-6,-14-13,-28-24,-10 2,34 26,-33-29,47 35,0 0,1-1,-11-16,-5-8,20 30,-1 0,1-1,-1 1,0 1,0-1,0 1,-1-1,1 1,0 0,-1 1,1-1,-1 1,0 0,1 0,-1 0,0 0,0 1,-5 0,1 0,1-1,-1 0,1-1,-12-3,18 4,0 0,0 0,-1-1,1 1,0 0,0-1,0 0,0 1,0-1,1 0,-1 0,0 0,1 0,-3-4,-4-12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07:27:12.70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637 65,'-29'26,"-44"31,41-33,-31 30,22-12,2 2,2 2,2 1,2 1,2 2,2 2,-24 60,19-38,19-43,1 1,1 0,-13 52,13-23,2 1,-4 100,15-146,0-1,4 23,-2-32,-1 1,1-1,0 1,1-1,-1 0,1 0,1 0,4 7,7 7,0 0,2-1,0-1,20 17,-27-27,1 0,-1-1,1-1,0 1,1-2,-1 1,1-2,0 0,23 5,-16-5,0-2,0 0,0-1,28-2,-38 0,-1 0,1-1,-1 0,0-1,0 1,0-2,0 1,0-1,-1 0,1 0,-1-1,8-7,31-27,-8 8,-1-2,-2-1,55-70,-41 43,6-9,-29 25,-2-1,34-95,20-40,-29 100,-28 49,31-65,-46 80,-1 1,-1-1,0 0,-1-1,1-26,-4-92,-1 104,1 24,-1 0,0-1,0 1,0 0,-6-16,6 21,0 0,-1 0,0 0,1 0,-1 1,0-1,0 0,0 1,-1 0,1 0,-1-1,1 1,-1 0,0 1,1-1,-1 1,0-1,-4-1,-151-44,127 39,-1 2,0 1,0 2,-54 1,59 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2T13:52:03.21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1286 369,'-1'-3,"1"1,-1 0,1 0,-1 0,0 0,0 0,0 0,0 0,0 1,0-1,0 0,-1 0,1 1,-1-1,1 1,-4-3,1 0,-19-17,-1 1,0 1,-2 1,-48-25,-120-43,115 58,-1 4,-1 3,-1 3,-1 4,0 4,-1 4,-86 3,158 4,-1-1,0 1,1 1,0 1,-17 4,26-6,-1 1,1-1,-1 1,1 0,0 0,0 0,0 0,0 1,0-1,0 1,1 0,-1 0,1 0,0 0,0 0,0 0,0 0,1 1,-1-1,1 1,-2 5,1 1,1 1,-1 0,2-1,0 1,0 0,1 0,0-1,0 1,2 0,5 16,-4-14,1 1,1-1,1-1,-1 1,2-1,0-1,16 19,-9-16,0 0,1-1,0 0,1-2,0 0,28 13,119 41,-127-52,75 23,-100-33,0-1,0 0,1 0,-1-1,0-1,1 0,17-3,-27 2,1 1,-1-1,0-1,0 1,1 0,-1-1,0 0,0 0,0 1,-1-2,1 1,0 0,2-3,1-3,0-1,0 1,5-10,-8 11,1 1,0 0,0 0,0 0,1 0,0 1,0 0,11-9,-10 10,1 1,0-1,0 2,0-1,0 1,0 0,0 0,9 0,62-1,-54 3,419 28,-410-22,-33-6,1 0,-1 0,1 0,-1 0,0 0,1 0,-1 0,0 0,1 1,-1-1,0 0,1 0,-1 1,0-1,1 0,-1 0,0 1,0-1,1 0,-1 0,0 1,0-1,0 0,1 1,-1-1,0 1,0-1,0 0,0 1,0-1,0 0,0 1,0-1,0 1,0-1,0 1,-7 12,4-9,-8 17,0 0,1 1,1 0,1 0,1 1,1 0,1 0,1 0,-2 42,6-61,0 0,1 0,-1-1,1 1,0 0,0 0,0-1,0 1,1 0,-1-1,1 1,0-1,0 0,0 1,1-1,-1 0,1-1,0 1,-1 0,1-1,0 1,1-1,-1 0,5 2,7 3,-1-1,2 0,-1-1,23 4,-29-7,19 5,-10-2,1-1,0 0,29 1,-46-5,0 0,-1 0,1 0,0 0,0 0,-1 0,1-1,0 1,-1-1,1 1,-1-1,1 0,-1 1,1-1,-1 0,1 0,-1 0,0 0,1 0,-1 0,0-1,0 1,0 0,0-1,0 1,2-3,-3 1,0 1,1 0,-1 0,0 0,0 0,0 0,-1 0,1 0,0 0,-1 0,0 0,1 0,-1 0,0 0,0 0,0 0,0 0,0 0,0 1,-1-1,1 1,-1-1,-2-1,-14-13,-1 2,-1 0,0 1,-31-14,39 21,-74-39,-174-62,208 90,-2 3,1 1,-2 3,-103-5,141 15,0 1,0 0,-29 6,42-7,0 1,0 0,0 0,0 1,0-1,1 1,-1 0,0 0,1 0,0 0,-1 0,1 1,0 0,0 0,0 0,1 0,-1 0,1 0,-1 1,-2 6,4-8,0-1,1 1,-1 0,1 0,0-1,-1 1,1 0,0 0,0 0,0-1,1 1,-1 0,0 0,1-1,-1 1,1 0,-1-1,1 1,0 0,0-1,-1 1,1-1,0 1,1-1,-1 0,0 1,0-1,1 0,-1 0,0 0,1 0,-1 0,1 0,-1 0,1 0,2 0,7 3,0 0,0-1,1 0,16 1,-19-2,57 7,0-2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2T13:53:06.08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858 442,'0'-15,"-1"0,-1 0,-1 1,0-1,-1 1,0 0,-1 0,-1 0,0 1,-1 0,-11-15,-3-3,-2 2,-1 0,-35-31,46 47,-1 1,0 1,0 0,-1 1,0 0,-1 1,-29-11,38 17,0 1,-1 0,1 0,-1 1,0 0,1 0,-1 1,0 0,1 0,-1 1,0 0,1 0,-1 1,1 0,-1 0,1 0,0 1,0 1,0-1,-9 7,3 0,1 0,0 1,0 1,2 0,-1 0,1 1,1 0,1 1,0 0,0 0,1 1,1 0,-6 24,2-1,2 0,2 0,1 1,1 60,4-90,1 33,0-40,-1 0,0 0,1 0,-1 0,1 0,-1 0,1 0,0 0,0-1,0 1,0 0,0-1,1 1,-1-1,0 1,1-1,1 2,-2-3,-1 1,1-1,0 0,-1 1,1-1,0 0,-1 0,1 1,0-1,-1 0,1 0,0 0,0 0,-1 0,1 0,0 0,0-1,-1 1,1 0,0 0,-1 0,1-1,0 1,-1 0,1-1,-1 1,1 0,0-1,-1 1,1-1,-1 1,1-1,-1 0,1 1,-1-1,0 1,1-1,0-1,10-26,-9 19,0 0,0 0,-1 0,0 0,0 0,-1 0,-1 0,1 0,-3-10,1 14,1-1,-1 1,0 0,0 0,-1 0,0 1,0-1,0 0,0 1,-1 0,1 0,-1 0,0 0,0 1,-1-1,-7-4,0 0,-1 1,-1 0,1 1,-22-7,31 12,0 0,0 0,1 1,-1-1,0 1,0 0,0 0,0 0,1 1,-6 0,7 0,0 0,0 0,0 0,0 0,0 0,0 0,0 1,0-1,0 1,0-1,1 1,-1 0,1 0,-1-1,1 1,0 0,0 0,-2 3,-1 7,0 1,0-1,1 0,1 1,0 0,1 0,0 18,1-2,2 1,7 34,-5-40,2 0,1-1,0 1,2-2,1 1,0-1,2-1,26 38,-29-48,0 0,1 0,0-1,1-1,0 1,0-2,1 1,0-2,1 1,0-2,0 0,0 0,0-1,1-1,0 0,20 2,-3-2,0-2,0-1,0-1,1-2,49-9,-68 8,0-1,0 0,0-1,0 0,-1-1,19-12,-23 13,-1-1,0 0,-1 0,1 0,-1-1,0 0,-1 0,0-1,0 1,0-1,3-9,-7 14,1-1,0 0,-1 1,0-1,0 0,0 0,0 0,-1 0,1 0,-1 0,0 0,0 0,-1 0,1 0,-1 0,0 0,0 0,0 0,-1 0,1 0,-1 1,0-1,0 1,0-1,-1 1,1 0,-1 0,1 0,-1 0,0 0,0 0,-1 1,1 0,0 0,-1 0,-6-3,-11-6,-1 1,1 1,-1 0,-1 2,0 1,0 1,0 1,-32-2,30 5,9 2</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2T13:54:08.56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641 383,'-22'-31,"-3"1,0 1,-2 1,-49-40,-131-80,182 131,18 12,0 0,0 1,0-1,-11-4,16 9,0-1,-1 0,1 1,0-1,0 1,0-1,0 1,0 0,0 0,-1 0,1 0,0 1,0-1,0 0,0 1,0 0,0-1,-3 3,-3 2,1 0,0 1,0 0,0 1,1-1,-1 1,2 0,-8 12,0 2,1-1,-10 28,16-32,0-1,1 2,1-1,1 1,0-1,1 1,1 0,1 0,0 0,1 0,4 20,-4-34,0 0,-1 0,1 0,0 0,1 0,-1 0,0-1,1 1,0-1,-1 1,1-1,0 1,0-1,0 0,1 0,-1 0,0 0,5 2,-3-2,1-1,0 1,0-1,0 0,0 0,0 0,0-1,0 0,0 0,8-1,209 2,-174 1,-41-2,0 1,0-2,1 1,-1-1,0 0,0-1,0 1,-1-1,1-1,0 1,-1-1,0 0,1-1,10-7,-17 10,0 1,0 0,0 0,0 0,0 0,0-1,0 1,1 0,-1 0,0 0,0 0,0 0,0 0,1-1,-1 1,0 0,0 0,0 0,1 0,-1 0,0 0,0 0,0 0,1 0,-1 0,0 0,0 0,0 0,1 0,-1 0,0 0,0 0,0 0,1 0,-1 0,0 0,0 0,0 1,0-1,1 0,-1 0,0 0,0 0,0 0,0 0,1 1,-1-1,0 0,0 0,0 0,0 0,0 1,1 16,-8 18,-2-16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2T13:59:50.95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 33,'35'0,"46"1,-80-1,1 0,-1 1,0-1,1 0,-1 0,1 1,-1-1,1 1,-1 0,0-1,1 1,-1 0,0 0,0-1,1 1,0 1,-2-1,1 0,-1 0,1 0,-1 0,1 0,-1 0,0 0,1 0,-1 0,0 0,0 0,0 0,0 0,0 0,0 0,0 0,0 0,-1 1,-1 5,0-1,-1 1,0-1,0 0,-6 10,0-2,-10 22,-22 59,35-77,1 1,0-1,2 1,0 0,0 30,3-45,4 246,-3-230,1 1,1-1,0 0,1 0,13 34,-16-51,1 0,0 0,0 1,0-1,0-1,1 1,-1 0,1 0,0-1,-1 0,1 0,0 1,1-1,-1-1,0 1,1-1,-1 1,0-1,1 0,0 0,-1 0,1-1,-1 1,1-1,0 0,-1 0,6-1,-2 1,0-1,0-1,0 1,0-1,-1-1,1 1,0-1,-1 0,0-1,0 1,0-1,0-1,6-5,-2 0,-1 0,0-1,-1 0,-1-1,0 1,0-2,-1 1,0 0,-1-1,-1 0,0-1,-1 1,0 0,-1-1,-1 0,0 1,-1-20,-1 23,1 0,1 0,0 0,0 0,1 0,0 1,0-1,1 1,1-1,0 1,9-16,-8 16,4-7,1 0,1 1,0 0,1 0,1 1,0 1,23-18,-31 27,0 0,0-1,-1 0,1 1,-1-1,0-1,-1 1,1-1,-1 1,0-1,-1 0,1 0,-1 0,0 0,1-9,-1 5,-1 1,0-1,0 0,-1 0,-1 1,1-1,-2 0,1 1,-5-16,4 21,1 1,-1 0,0-1,1 1,-2 0,1 0,0 0,-1 0,1 0,-1 1,0-1,0 1,0 0,0 0,0 0,0 0,-1 0,1 1,-6-3,-6 0,-1 0,0 1,-21-2,8 1,-15-3,-1 2,1 2,-76 5,115-1,1-1,0 1,-1 0,1 1,0-1,0 1,0 0,0-1,0 2,0-1,1 0,-1 1,1 0,-5 4,3-1,0 0,1 0,-1 0,2 1,-1-1,1 1,-5 14,2-2,1 2,2-1,0 1,0-1,2 27,1-35,0 0,1 0,0 0,6 22,-6-30,0 0,1-1,-1 1,1-1,0 1,0-1,1 0,-1 0,1 0,-1 0,1 0,0 0,0-1,0 0,0 1,1-1,-1 0,1 0,3 1,14 5,0-1,0 0,1-1,0-2,26 3,-24-6</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2T14:01:06.10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650 519,'-1'-41,"-1"0,-3 0,-1 0,-2 1,-2 0,-18-47,27 82,-1-1,0 0,0 1,0-1,-1 1,0 0,0 0,0 0,-1 0,-6-8,9 13,0-1,1 1,-1 0,0-1,0 1,1 0,-1 0,0 0,0-1,0 1,0 0,1 0,-1 0,0 0,0 1,0-1,0 0,1 0,-1 0,0 1,0-1,1 0,-1 1,0-1,0 1,1-1,-1 1,0-1,1 1,-1-1,1 1,-1-1,1 1,-1 0,1-1,-1 1,0 1,-18 34,16-28,-10 21,1 0,2 1,1 0,1 1,2 0,1 0,1 1,2 51,1-45,0 28,11 97,-8-148,2 0,-1-1,2 0,0 0,0 0,2 0,-1-1,2 0,0 0,0-1,1 0,1-1,0 1,0-2,1 0,1 0,-1-1,2 0,-1-1,1-1,0 0,17 7,-10-8,1 0,0-1,0-1,0-1,0-1,0-1,0-1,1 0,-1-2,0 0,25-7,-33 5,1 1,-1-2,-1 1,1-2,-1 0,0 0,0-2,-1 1,0-1,0-1,0 0,-2 0,1-1,-1 0,0-1,-1 0,-1 0,10-17,-13 18,-1 0,0 0,0 0,0-1,-2 1,1-1,-1 1,-1-1,-1-18,-1 8,-1 0,-1 0,-13-37,12 45,0 0,-1 1,-1 0,0 1,-1-1,0 1,-1 0,0 1,-1 0,0 1,0 0,-1 0,0 1,-19-10,-15-5,-1 2,-78-26,73 30,14 2,-48-14,77 27,0 0,0 0,-1 1,1 1,0-1,-1 1,1 1,-11 1,16-1,1-1,-1 1,0 0,1 0,-1 0,1 1,-1-1,1 0,0 1,-1 0,1-1,0 1,0 0,-3 4,1 0,0 0,1 0,-6 14,4-9,5-10,0-1,-1 1,1-1,0 1,0-1,0 1,-1-1,1 1,0-1,-1 1,1-1,0 1,-1-1,1 0,-1 1,1-1,-1 0,1 1,0-1,-1 0,1 0,-2 1,-3-9,0-26,5 33,-4-74,3 38,-7-49,6 74,-1-1,-1 1,0-1,0 1,-1 0,0 1,-13-19,16 26,0 1,-1 0,1-1,-1 1,0 0,0 1,0-1,0 1,0-1,-1 1,1 0,-1 0,0 0,1 1,-1-1,0 1,-7-2,6 3,0 0,1 0,-1 0,0 1,0-1,0 1,1 0,-1 1,0-1,1 1,-1 0,1 0,0 0,0 1,-5 3,-17 15,1 2,2 0,0 2,-34 47,51-64,-5 7,1 2,0-1,1 1,1 0,1 1,0 0,1 0,-4 23,9-38,1 0,-1 0,1 0,0 0,0 0,0 0,0 0,0 0,1 0,-1 0,1 0,0 0,0 0,0-1,0 1,3 4,-1-3,0 0,0 0,0 0,1 0,0-1,0 0,0 0,0 0,5 3,7 2,1-1,-1-1,1 0,27 5,2-3,1-2,59 0,-54-4,-49-2,1 0,0 1,0-1,-1 1,1 0,0 0,-1 1,1-1,-1 1,1 0,-1-1,0 1,0 1,0-1,0 0,0 1,0 0,2 3,1 2,-1 0,0 0,-1 1,1 0,4 15,1 7</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2T14:02:18.78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830 314,'0'-2,"-1"1,1 0,-1 0,1 0,-1 0,1 0,-1-1,0 1,0 0,1 0,-1 1,0-1,0 0,0 0,0 0,0 0,0 1,0-1,0 1,-2-2,-4-2,-53-39,-3 2,-1 3,-120-51,141 72,-1 1,-1 2,-89-14,126 27,1 0,0 1,-1 0,1 0,-1 1,1 0,-1 1,1-1,0 1,0 0,0 1,0 0,-8 5,11-5,-1 0,1 0,0 1,0 0,1 0,-1 0,1 0,0 1,0-1,0 1,0 0,1 0,0 0,0 0,0 0,1 0,0 0,-1 9,0 11,1 1,2-1,4 38,1-1,-5-40,2-1,7 34,-7-45,0 1,1-1,0 0,0 0,1 0,1-1,7 11,4 3,-8-10,1-1,17 18,-23-26,1 0,0-1,-1 0,1 1,0-2,1 1,-1 0,0-1,1 0,9 2,-9-3,0 1,0-1,0-1,0 1,0-1,0 0,0 0,0-1,0 0,0 0,0 0,0-1,0 0,0 0,-1-1,9-3,5-6,1 1,1 1,0 1,0 1,1 1,0 0,0 2,1 1,0 0,-1 2,33 0,172 6,-185-4</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2T14:04:14.67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1181 245,'-4'-1,"0"0,1 0,-1-1,0 1,1-1,0 0,-1 1,1-2,-6-3,1 0,-7-5,1-1,-26-26,29 26,0 1,-1 0,-1 0,1 1,-22-12,-88-32,107 48,-1 1,0 1,0 0,0 1,-1 1,-17 0,30 2,0 0,1 0,-1 0,0 1,0 0,0 0,1 0,-1 0,0 0,1 1,-1-1,1 1,0 0,-1 0,1 1,0-1,0 0,0 1,1 0,-3 3,2-1,0 0,0 0,1 0,0 1,0-1,0 1,1 0,-1-1,2 1,-1 0,0 0,1 8,1 1,-1 1,2-1,4 23,-4-32,0 1,0-1,1 1,0-1,0 0,0 0,1 0,-1-1,2 1,6 7,4 1,1 0,0-2,1 1,0-2,0 0,2-2,23 10,-40-17,1-1,0 0,0 0,0-1,0 1,0-1,0 1,0-1,0 0,1 0,-1 0,0-1,0 1,0-1,0 1,0-1,0 0,-1 0,6-3,-4 1,-1 1,0-1,0 0,0 0,0-1,-1 1,1 0,-1-1,0 1,0-1,0 0,2-8,0-2,0 0,-2 0,0 0,0-1,-1 1,-1-1,-2-20,1 27,0 0,0 1,-1-1,0 0,0 0,-5-9,5 14,0-1,-1 1,1 0,0-1,-1 1,0 0,1 1,-1-1,0 0,-1 1,1 0,0 0,-1 0,-5-3,-15-4,0 2,0 0,-1 2,-26-3,-103-3,142 10,0 1,0 1,-1 0,1 0,0 1,0 1,0 0,1 0,-1 1,-15 8,-37 18,-20 10,-143 103,223-140,-1 0,1 0,0 1,1-1,-1 1,0 0,1 0,0 0,0 0,0 0,0 1,1-1,0 1,0 0,-3 8,5-8,-1-1,1 0,0 0,0 1,0-1,1 0,-1 0,1 0,0 1,0-1,1 0,-1 0,1-1,0 1,0 0,0 0,0-1,1 1,4 4,1 1,1-1,0 0,1-1,0 1,0-2,0 0,1 0,0 0,12 3,20 6,48 10,-55-16,-7-2,0 0,0-2,0-2,1 0,-1-2,1-1,-1-2,1 0,45-11,-55 8,71-20,-81 22,0-1,0 0,0-1,-1-1,1 1,11-11,-20 16,0-1,0 1,0-1,0 0,0 0,0 1,-1-1,1 0,0 0,0 0,-1 0,1 0,0 0,-1 0,1 0,-1 0,0 0,1 0,-1 0,0 0,0-1,1 1,-1 0,0 0,0 0,0 0,0 0,-1-1,1 1,0 0,0 0,-1 0,1 0,-1 0,1 0,-1 0,1 0,-1 0,1 0,-1 0,0 0,0 0,0 0,-1 0,-4-5,-1 2,0-1,-1 1,1 0,-10-3,2-1,-16-7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593D0-A50D-EC04-312E-0979AD0782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ES"/>
          </a:p>
        </p:txBody>
      </p:sp>
      <p:sp>
        <p:nvSpPr>
          <p:cNvPr id="3" name="Subtitle 2">
            <a:extLst>
              <a:ext uri="{FF2B5EF4-FFF2-40B4-BE49-F238E27FC236}">
                <a16:creationId xmlns:a16="http://schemas.microsoft.com/office/drawing/2014/main" id="{2429BECC-517E-BEB3-78F9-AAE74BCC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ES"/>
          </a:p>
        </p:txBody>
      </p:sp>
      <p:sp>
        <p:nvSpPr>
          <p:cNvPr id="4" name="Date Placeholder 3">
            <a:extLst>
              <a:ext uri="{FF2B5EF4-FFF2-40B4-BE49-F238E27FC236}">
                <a16:creationId xmlns:a16="http://schemas.microsoft.com/office/drawing/2014/main" id="{7BFF8DC6-AE5D-22C3-E140-3A65351B4FEA}"/>
              </a:ext>
            </a:extLst>
          </p:cNvPr>
          <p:cNvSpPr>
            <a:spLocks noGrp="1"/>
          </p:cNvSpPr>
          <p:nvPr>
            <p:ph type="dt" sz="half" idx="10"/>
          </p:nvPr>
        </p:nvSpPr>
        <p:spPr/>
        <p:txBody>
          <a:bodyPr/>
          <a:lstStyle/>
          <a:p>
            <a:fld id="{60244185-9A73-4680-915F-46A029126CCD}" type="datetimeFigureOut">
              <a:rPr lang="en-ES" smtClean="0"/>
              <a:t>10/22/2024</a:t>
            </a:fld>
            <a:endParaRPr lang="en-ES"/>
          </a:p>
        </p:txBody>
      </p:sp>
      <p:sp>
        <p:nvSpPr>
          <p:cNvPr id="5" name="Footer Placeholder 4">
            <a:extLst>
              <a:ext uri="{FF2B5EF4-FFF2-40B4-BE49-F238E27FC236}">
                <a16:creationId xmlns:a16="http://schemas.microsoft.com/office/drawing/2014/main" id="{46904750-8DF1-4FF1-E821-A4CD9EA738BD}"/>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FB0DEBBE-D7FD-4E3D-CE8C-7223084DAABB}"/>
              </a:ext>
            </a:extLst>
          </p:cNvPr>
          <p:cNvSpPr>
            <a:spLocks noGrp="1"/>
          </p:cNvSpPr>
          <p:nvPr>
            <p:ph type="sldNum" sz="quarter" idx="12"/>
          </p:nvPr>
        </p:nvSpPr>
        <p:spPr/>
        <p:txBody>
          <a:bodyPr/>
          <a:lstStyle/>
          <a:p>
            <a:fld id="{C77B3EED-DB18-4B8C-BC88-CF307C69038D}" type="slidenum">
              <a:rPr lang="en-ES" smtClean="0"/>
              <a:t>‹#›</a:t>
            </a:fld>
            <a:endParaRPr lang="en-ES"/>
          </a:p>
        </p:txBody>
      </p:sp>
    </p:spTree>
    <p:extLst>
      <p:ext uri="{BB962C8B-B14F-4D97-AF65-F5344CB8AC3E}">
        <p14:creationId xmlns:p14="http://schemas.microsoft.com/office/powerpoint/2010/main" val="2481733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9F2B-11CE-B619-1D99-F2242F6F628A}"/>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08997620-7BE7-A5F4-EE6E-E3392D6999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D29C7C1A-4A43-32CF-83E6-FC9D43625900}"/>
              </a:ext>
            </a:extLst>
          </p:cNvPr>
          <p:cNvSpPr>
            <a:spLocks noGrp="1"/>
          </p:cNvSpPr>
          <p:nvPr>
            <p:ph type="dt" sz="half" idx="10"/>
          </p:nvPr>
        </p:nvSpPr>
        <p:spPr/>
        <p:txBody>
          <a:bodyPr/>
          <a:lstStyle/>
          <a:p>
            <a:fld id="{60244185-9A73-4680-915F-46A029126CCD}" type="datetimeFigureOut">
              <a:rPr lang="en-ES" smtClean="0"/>
              <a:t>10/22/2024</a:t>
            </a:fld>
            <a:endParaRPr lang="en-ES"/>
          </a:p>
        </p:txBody>
      </p:sp>
      <p:sp>
        <p:nvSpPr>
          <p:cNvPr id="5" name="Footer Placeholder 4">
            <a:extLst>
              <a:ext uri="{FF2B5EF4-FFF2-40B4-BE49-F238E27FC236}">
                <a16:creationId xmlns:a16="http://schemas.microsoft.com/office/drawing/2014/main" id="{AAF4378F-76B9-39E3-DF60-6037A7BC1C92}"/>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5ABEBC3-41D7-6CB8-A147-9087F6D89BA7}"/>
              </a:ext>
            </a:extLst>
          </p:cNvPr>
          <p:cNvSpPr>
            <a:spLocks noGrp="1"/>
          </p:cNvSpPr>
          <p:nvPr>
            <p:ph type="sldNum" sz="quarter" idx="12"/>
          </p:nvPr>
        </p:nvSpPr>
        <p:spPr/>
        <p:txBody>
          <a:bodyPr/>
          <a:lstStyle/>
          <a:p>
            <a:fld id="{C77B3EED-DB18-4B8C-BC88-CF307C69038D}" type="slidenum">
              <a:rPr lang="en-ES" smtClean="0"/>
              <a:t>‹#›</a:t>
            </a:fld>
            <a:endParaRPr lang="en-ES"/>
          </a:p>
        </p:txBody>
      </p:sp>
    </p:spTree>
    <p:extLst>
      <p:ext uri="{BB962C8B-B14F-4D97-AF65-F5344CB8AC3E}">
        <p14:creationId xmlns:p14="http://schemas.microsoft.com/office/powerpoint/2010/main" val="2161361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9F1A10-5474-7223-39B0-CC3634AC32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353A2E69-9165-3AE9-EDF6-6F144D6414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CE639FA0-4F21-D63C-F1EF-ECF6354352E9}"/>
              </a:ext>
            </a:extLst>
          </p:cNvPr>
          <p:cNvSpPr>
            <a:spLocks noGrp="1"/>
          </p:cNvSpPr>
          <p:nvPr>
            <p:ph type="dt" sz="half" idx="10"/>
          </p:nvPr>
        </p:nvSpPr>
        <p:spPr/>
        <p:txBody>
          <a:bodyPr/>
          <a:lstStyle/>
          <a:p>
            <a:fld id="{60244185-9A73-4680-915F-46A029126CCD}" type="datetimeFigureOut">
              <a:rPr lang="en-ES" smtClean="0"/>
              <a:t>10/22/2024</a:t>
            </a:fld>
            <a:endParaRPr lang="en-ES"/>
          </a:p>
        </p:txBody>
      </p:sp>
      <p:sp>
        <p:nvSpPr>
          <p:cNvPr id="5" name="Footer Placeholder 4">
            <a:extLst>
              <a:ext uri="{FF2B5EF4-FFF2-40B4-BE49-F238E27FC236}">
                <a16:creationId xmlns:a16="http://schemas.microsoft.com/office/drawing/2014/main" id="{B1C799A3-6810-C3F6-054F-0031195808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B92B5F17-2B5D-340D-E94C-94B2109D14E2}"/>
              </a:ext>
            </a:extLst>
          </p:cNvPr>
          <p:cNvSpPr>
            <a:spLocks noGrp="1"/>
          </p:cNvSpPr>
          <p:nvPr>
            <p:ph type="sldNum" sz="quarter" idx="12"/>
          </p:nvPr>
        </p:nvSpPr>
        <p:spPr/>
        <p:txBody>
          <a:bodyPr/>
          <a:lstStyle/>
          <a:p>
            <a:fld id="{C77B3EED-DB18-4B8C-BC88-CF307C69038D}" type="slidenum">
              <a:rPr lang="en-ES" smtClean="0"/>
              <a:t>‹#›</a:t>
            </a:fld>
            <a:endParaRPr lang="en-ES"/>
          </a:p>
        </p:txBody>
      </p:sp>
    </p:spTree>
    <p:extLst>
      <p:ext uri="{BB962C8B-B14F-4D97-AF65-F5344CB8AC3E}">
        <p14:creationId xmlns:p14="http://schemas.microsoft.com/office/powerpoint/2010/main" val="1535421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BA3D-0DD1-294C-4D00-A9EE9ACE4C42}"/>
              </a:ext>
            </a:extLst>
          </p:cNvPr>
          <p:cNvSpPr>
            <a:spLocks noGrp="1"/>
          </p:cNvSpPr>
          <p:nvPr>
            <p:ph type="title"/>
          </p:nvPr>
        </p:nvSpPr>
        <p:spPr/>
        <p:txBody>
          <a:bodyPr/>
          <a:lstStyle/>
          <a:p>
            <a:r>
              <a:rPr lang="en-US"/>
              <a:t>Click to edit Master title style</a:t>
            </a:r>
            <a:endParaRPr lang="en-ES"/>
          </a:p>
        </p:txBody>
      </p:sp>
      <p:sp>
        <p:nvSpPr>
          <p:cNvPr id="3" name="Content Placeholder 2">
            <a:extLst>
              <a:ext uri="{FF2B5EF4-FFF2-40B4-BE49-F238E27FC236}">
                <a16:creationId xmlns:a16="http://schemas.microsoft.com/office/drawing/2014/main" id="{0CAA8BFA-830A-E4B4-5116-34209418DD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E4C91825-5B68-99AC-9D6E-216BF7D907AD}"/>
              </a:ext>
            </a:extLst>
          </p:cNvPr>
          <p:cNvSpPr>
            <a:spLocks noGrp="1"/>
          </p:cNvSpPr>
          <p:nvPr>
            <p:ph type="dt" sz="half" idx="10"/>
          </p:nvPr>
        </p:nvSpPr>
        <p:spPr/>
        <p:txBody>
          <a:bodyPr/>
          <a:lstStyle/>
          <a:p>
            <a:fld id="{60244185-9A73-4680-915F-46A029126CCD}" type="datetimeFigureOut">
              <a:rPr lang="en-ES" smtClean="0"/>
              <a:t>10/22/2024</a:t>
            </a:fld>
            <a:endParaRPr lang="en-ES"/>
          </a:p>
        </p:txBody>
      </p:sp>
      <p:sp>
        <p:nvSpPr>
          <p:cNvPr id="5" name="Footer Placeholder 4">
            <a:extLst>
              <a:ext uri="{FF2B5EF4-FFF2-40B4-BE49-F238E27FC236}">
                <a16:creationId xmlns:a16="http://schemas.microsoft.com/office/drawing/2014/main" id="{94330841-2EE3-1BD8-7E56-66E1AB59DB2D}"/>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2663EC33-FFE5-EE5A-4538-6FB241C47C9C}"/>
              </a:ext>
            </a:extLst>
          </p:cNvPr>
          <p:cNvSpPr>
            <a:spLocks noGrp="1"/>
          </p:cNvSpPr>
          <p:nvPr>
            <p:ph type="sldNum" sz="quarter" idx="12"/>
          </p:nvPr>
        </p:nvSpPr>
        <p:spPr/>
        <p:txBody>
          <a:bodyPr/>
          <a:lstStyle/>
          <a:p>
            <a:fld id="{C77B3EED-DB18-4B8C-BC88-CF307C69038D}" type="slidenum">
              <a:rPr lang="en-ES" smtClean="0"/>
              <a:t>‹#›</a:t>
            </a:fld>
            <a:endParaRPr lang="en-ES"/>
          </a:p>
        </p:txBody>
      </p:sp>
    </p:spTree>
    <p:extLst>
      <p:ext uri="{BB962C8B-B14F-4D97-AF65-F5344CB8AC3E}">
        <p14:creationId xmlns:p14="http://schemas.microsoft.com/office/powerpoint/2010/main" val="214485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8C19D-2EF6-C062-325A-AF3F7BCCC1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54BF8DD8-DFB2-5785-7DF1-FCEF420C5E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93F836-EF87-B204-ED29-6948FA2A7F51}"/>
              </a:ext>
            </a:extLst>
          </p:cNvPr>
          <p:cNvSpPr>
            <a:spLocks noGrp="1"/>
          </p:cNvSpPr>
          <p:nvPr>
            <p:ph type="dt" sz="half" idx="10"/>
          </p:nvPr>
        </p:nvSpPr>
        <p:spPr/>
        <p:txBody>
          <a:bodyPr/>
          <a:lstStyle/>
          <a:p>
            <a:fld id="{60244185-9A73-4680-915F-46A029126CCD}" type="datetimeFigureOut">
              <a:rPr lang="en-ES" smtClean="0"/>
              <a:t>10/22/2024</a:t>
            </a:fld>
            <a:endParaRPr lang="en-ES"/>
          </a:p>
        </p:txBody>
      </p:sp>
      <p:sp>
        <p:nvSpPr>
          <p:cNvPr id="5" name="Footer Placeholder 4">
            <a:extLst>
              <a:ext uri="{FF2B5EF4-FFF2-40B4-BE49-F238E27FC236}">
                <a16:creationId xmlns:a16="http://schemas.microsoft.com/office/drawing/2014/main" id="{86A148CC-B4BB-DBA7-4A32-4E8488E70DF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2C61CAB3-6B25-CBEA-CA18-0439223FCF6A}"/>
              </a:ext>
            </a:extLst>
          </p:cNvPr>
          <p:cNvSpPr>
            <a:spLocks noGrp="1"/>
          </p:cNvSpPr>
          <p:nvPr>
            <p:ph type="sldNum" sz="quarter" idx="12"/>
          </p:nvPr>
        </p:nvSpPr>
        <p:spPr/>
        <p:txBody>
          <a:bodyPr/>
          <a:lstStyle/>
          <a:p>
            <a:fld id="{C77B3EED-DB18-4B8C-BC88-CF307C69038D}" type="slidenum">
              <a:rPr lang="en-ES" smtClean="0"/>
              <a:t>‹#›</a:t>
            </a:fld>
            <a:endParaRPr lang="en-ES"/>
          </a:p>
        </p:txBody>
      </p:sp>
    </p:spTree>
    <p:extLst>
      <p:ext uri="{BB962C8B-B14F-4D97-AF65-F5344CB8AC3E}">
        <p14:creationId xmlns:p14="http://schemas.microsoft.com/office/powerpoint/2010/main" val="2622926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5771-C9B2-0C36-E7CF-D09E532DB8C7}"/>
              </a:ext>
            </a:extLst>
          </p:cNvPr>
          <p:cNvSpPr>
            <a:spLocks noGrp="1"/>
          </p:cNvSpPr>
          <p:nvPr>
            <p:ph type="title"/>
          </p:nvPr>
        </p:nvSpPr>
        <p:spPr/>
        <p:txBody>
          <a:bodyPr/>
          <a:lstStyle/>
          <a:p>
            <a:r>
              <a:rPr lang="en-US"/>
              <a:t>Click to edit Master title style</a:t>
            </a:r>
            <a:endParaRPr lang="en-ES"/>
          </a:p>
        </p:txBody>
      </p:sp>
      <p:sp>
        <p:nvSpPr>
          <p:cNvPr id="3" name="Content Placeholder 2">
            <a:extLst>
              <a:ext uri="{FF2B5EF4-FFF2-40B4-BE49-F238E27FC236}">
                <a16:creationId xmlns:a16="http://schemas.microsoft.com/office/drawing/2014/main" id="{B51EE21B-1D27-F054-3FF0-123E142110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Content Placeholder 3">
            <a:extLst>
              <a:ext uri="{FF2B5EF4-FFF2-40B4-BE49-F238E27FC236}">
                <a16:creationId xmlns:a16="http://schemas.microsoft.com/office/drawing/2014/main" id="{5F667919-B903-CE5B-3C3B-78DFB303B4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Date Placeholder 4">
            <a:extLst>
              <a:ext uri="{FF2B5EF4-FFF2-40B4-BE49-F238E27FC236}">
                <a16:creationId xmlns:a16="http://schemas.microsoft.com/office/drawing/2014/main" id="{4066DBA3-03B5-30B2-61B4-DCD286234F55}"/>
              </a:ext>
            </a:extLst>
          </p:cNvPr>
          <p:cNvSpPr>
            <a:spLocks noGrp="1"/>
          </p:cNvSpPr>
          <p:nvPr>
            <p:ph type="dt" sz="half" idx="10"/>
          </p:nvPr>
        </p:nvSpPr>
        <p:spPr/>
        <p:txBody>
          <a:bodyPr/>
          <a:lstStyle/>
          <a:p>
            <a:fld id="{60244185-9A73-4680-915F-46A029126CCD}" type="datetimeFigureOut">
              <a:rPr lang="en-ES" smtClean="0"/>
              <a:t>10/22/2024</a:t>
            </a:fld>
            <a:endParaRPr lang="en-ES"/>
          </a:p>
        </p:txBody>
      </p:sp>
      <p:sp>
        <p:nvSpPr>
          <p:cNvPr id="6" name="Footer Placeholder 5">
            <a:extLst>
              <a:ext uri="{FF2B5EF4-FFF2-40B4-BE49-F238E27FC236}">
                <a16:creationId xmlns:a16="http://schemas.microsoft.com/office/drawing/2014/main" id="{03F799C6-2E01-C343-9EF9-3F85DEB84D87}"/>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E756D01A-BD04-EBF6-91C8-16C6D0AC1A04}"/>
              </a:ext>
            </a:extLst>
          </p:cNvPr>
          <p:cNvSpPr>
            <a:spLocks noGrp="1"/>
          </p:cNvSpPr>
          <p:nvPr>
            <p:ph type="sldNum" sz="quarter" idx="12"/>
          </p:nvPr>
        </p:nvSpPr>
        <p:spPr/>
        <p:txBody>
          <a:bodyPr/>
          <a:lstStyle/>
          <a:p>
            <a:fld id="{C77B3EED-DB18-4B8C-BC88-CF307C69038D}" type="slidenum">
              <a:rPr lang="en-ES" smtClean="0"/>
              <a:t>‹#›</a:t>
            </a:fld>
            <a:endParaRPr lang="en-ES"/>
          </a:p>
        </p:txBody>
      </p:sp>
    </p:spTree>
    <p:extLst>
      <p:ext uri="{BB962C8B-B14F-4D97-AF65-F5344CB8AC3E}">
        <p14:creationId xmlns:p14="http://schemas.microsoft.com/office/powerpoint/2010/main" val="9593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A6F2-DDD1-9757-54B8-AD0731644094}"/>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A355D5C8-521E-9886-30F3-4AAE98B36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861A02-A118-5E7D-6CC0-7E25882E5F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BA0E1E1D-CF1D-E8EA-BC7F-09133A2050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168B3A-B4AA-20BB-A962-835F14EAFD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22238D33-8021-8A56-85DF-FCA1F1B1E06F}"/>
              </a:ext>
            </a:extLst>
          </p:cNvPr>
          <p:cNvSpPr>
            <a:spLocks noGrp="1"/>
          </p:cNvSpPr>
          <p:nvPr>
            <p:ph type="dt" sz="half" idx="10"/>
          </p:nvPr>
        </p:nvSpPr>
        <p:spPr/>
        <p:txBody>
          <a:bodyPr/>
          <a:lstStyle/>
          <a:p>
            <a:fld id="{60244185-9A73-4680-915F-46A029126CCD}" type="datetimeFigureOut">
              <a:rPr lang="en-ES" smtClean="0"/>
              <a:t>10/22/2024</a:t>
            </a:fld>
            <a:endParaRPr lang="en-ES"/>
          </a:p>
        </p:txBody>
      </p:sp>
      <p:sp>
        <p:nvSpPr>
          <p:cNvPr id="8" name="Footer Placeholder 7">
            <a:extLst>
              <a:ext uri="{FF2B5EF4-FFF2-40B4-BE49-F238E27FC236}">
                <a16:creationId xmlns:a16="http://schemas.microsoft.com/office/drawing/2014/main" id="{C5D5AC7D-0155-46B2-CE1C-802EE7A88D89}"/>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FB014217-2D51-5660-91EC-AA3BAE032685}"/>
              </a:ext>
            </a:extLst>
          </p:cNvPr>
          <p:cNvSpPr>
            <a:spLocks noGrp="1"/>
          </p:cNvSpPr>
          <p:nvPr>
            <p:ph type="sldNum" sz="quarter" idx="12"/>
          </p:nvPr>
        </p:nvSpPr>
        <p:spPr/>
        <p:txBody>
          <a:bodyPr/>
          <a:lstStyle/>
          <a:p>
            <a:fld id="{C77B3EED-DB18-4B8C-BC88-CF307C69038D}" type="slidenum">
              <a:rPr lang="en-ES" smtClean="0"/>
              <a:t>‹#›</a:t>
            </a:fld>
            <a:endParaRPr lang="en-ES"/>
          </a:p>
        </p:txBody>
      </p:sp>
    </p:spTree>
    <p:extLst>
      <p:ext uri="{BB962C8B-B14F-4D97-AF65-F5344CB8AC3E}">
        <p14:creationId xmlns:p14="http://schemas.microsoft.com/office/powerpoint/2010/main" val="241285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F4AF-4169-5CFB-3DF3-0736F6C52BBA}"/>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4F7A71F-BF5E-5BD7-1B9F-B3B6B7EFC683}"/>
              </a:ext>
            </a:extLst>
          </p:cNvPr>
          <p:cNvSpPr>
            <a:spLocks noGrp="1"/>
          </p:cNvSpPr>
          <p:nvPr>
            <p:ph type="dt" sz="half" idx="10"/>
          </p:nvPr>
        </p:nvSpPr>
        <p:spPr/>
        <p:txBody>
          <a:bodyPr/>
          <a:lstStyle/>
          <a:p>
            <a:fld id="{60244185-9A73-4680-915F-46A029126CCD}" type="datetimeFigureOut">
              <a:rPr lang="en-ES" smtClean="0"/>
              <a:t>10/22/2024</a:t>
            </a:fld>
            <a:endParaRPr lang="en-ES"/>
          </a:p>
        </p:txBody>
      </p:sp>
      <p:sp>
        <p:nvSpPr>
          <p:cNvPr id="4" name="Footer Placeholder 3">
            <a:extLst>
              <a:ext uri="{FF2B5EF4-FFF2-40B4-BE49-F238E27FC236}">
                <a16:creationId xmlns:a16="http://schemas.microsoft.com/office/drawing/2014/main" id="{E95CC109-3BAA-94CD-C1D8-CF1F6A180711}"/>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A992DF0B-B727-85D2-8699-C5C55C4DB678}"/>
              </a:ext>
            </a:extLst>
          </p:cNvPr>
          <p:cNvSpPr>
            <a:spLocks noGrp="1"/>
          </p:cNvSpPr>
          <p:nvPr>
            <p:ph type="sldNum" sz="quarter" idx="12"/>
          </p:nvPr>
        </p:nvSpPr>
        <p:spPr/>
        <p:txBody>
          <a:bodyPr/>
          <a:lstStyle/>
          <a:p>
            <a:fld id="{C77B3EED-DB18-4B8C-BC88-CF307C69038D}" type="slidenum">
              <a:rPr lang="en-ES" smtClean="0"/>
              <a:t>‹#›</a:t>
            </a:fld>
            <a:endParaRPr lang="en-ES"/>
          </a:p>
        </p:txBody>
      </p:sp>
    </p:spTree>
    <p:extLst>
      <p:ext uri="{BB962C8B-B14F-4D97-AF65-F5344CB8AC3E}">
        <p14:creationId xmlns:p14="http://schemas.microsoft.com/office/powerpoint/2010/main" val="64461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97F262-B534-AA2C-6C99-D1EEFF69F49C}"/>
              </a:ext>
            </a:extLst>
          </p:cNvPr>
          <p:cNvSpPr>
            <a:spLocks noGrp="1"/>
          </p:cNvSpPr>
          <p:nvPr>
            <p:ph type="dt" sz="half" idx="10"/>
          </p:nvPr>
        </p:nvSpPr>
        <p:spPr/>
        <p:txBody>
          <a:bodyPr/>
          <a:lstStyle/>
          <a:p>
            <a:fld id="{60244185-9A73-4680-915F-46A029126CCD}" type="datetimeFigureOut">
              <a:rPr lang="en-ES" smtClean="0"/>
              <a:t>10/22/2024</a:t>
            </a:fld>
            <a:endParaRPr lang="en-ES"/>
          </a:p>
        </p:txBody>
      </p:sp>
      <p:sp>
        <p:nvSpPr>
          <p:cNvPr id="3" name="Footer Placeholder 2">
            <a:extLst>
              <a:ext uri="{FF2B5EF4-FFF2-40B4-BE49-F238E27FC236}">
                <a16:creationId xmlns:a16="http://schemas.microsoft.com/office/drawing/2014/main" id="{09680ACC-4EE6-E0CD-B0B1-86D74BE23059}"/>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522DA768-D7FB-E22A-5647-1134807F8E78}"/>
              </a:ext>
            </a:extLst>
          </p:cNvPr>
          <p:cNvSpPr>
            <a:spLocks noGrp="1"/>
          </p:cNvSpPr>
          <p:nvPr>
            <p:ph type="sldNum" sz="quarter" idx="12"/>
          </p:nvPr>
        </p:nvSpPr>
        <p:spPr/>
        <p:txBody>
          <a:bodyPr/>
          <a:lstStyle/>
          <a:p>
            <a:fld id="{C77B3EED-DB18-4B8C-BC88-CF307C69038D}" type="slidenum">
              <a:rPr lang="en-ES" smtClean="0"/>
              <a:t>‹#›</a:t>
            </a:fld>
            <a:endParaRPr lang="en-ES"/>
          </a:p>
        </p:txBody>
      </p:sp>
    </p:spTree>
    <p:extLst>
      <p:ext uri="{BB962C8B-B14F-4D97-AF65-F5344CB8AC3E}">
        <p14:creationId xmlns:p14="http://schemas.microsoft.com/office/powerpoint/2010/main" val="3789234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95F7-075B-5CEC-A21E-B6C8F640C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CCF895F2-C47C-8375-8DD7-643CE4F690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BBAC3909-FCB9-361B-AB7C-D7A84F6B6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EA7E9-0C64-2E37-57A9-AA973ECD26A6}"/>
              </a:ext>
            </a:extLst>
          </p:cNvPr>
          <p:cNvSpPr>
            <a:spLocks noGrp="1"/>
          </p:cNvSpPr>
          <p:nvPr>
            <p:ph type="dt" sz="half" idx="10"/>
          </p:nvPr>
        </p:nvSpPr>
        <p:spPr/>
        <p:txBody>
          <a:bodyPr/>
          <a:lstStyle/>
          <a:p>
            <a:fld id="{60244185-9A73-4680-915F-46A029126CCD}" type="datetimeFigureOut">
              <a:rPr lang="en-ES" smtClean="0"/>
              <a:t>10/22/2024</a:t>
            </a:fld>
            <a:endParaRPr lang="en-ES"/>
          </a:p>
        </p:txBody>
      </p:sp>
      <p:sp>
        <p:nvSpPr>
          <p:cNvPr id="6" name="Footer Placeholder 5">
            <a:extLst>
              <a:ext uri="{FF2B5EF4-FFF2-40B4-BE49-F238E27FC236}">
                <a16:creationId xmlns:a16="http://schemas.microsoft.com/office/drawing/2014/main" id="{2D094122-EAC1-0D36-E52E-6C9BDA87D931}"/>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ED1B8C3-5B21-650E-61CD-A2CD389B08F8}"/>
              </a:ext>
            </a:extLst>
          </p:cNvPr>
          <p:cNvSpPr>
            <a:spLocks noGrp="1"/>
          </p:cNvSpPr>
          <p:nvPr>
            <p:ph type="sldNum" sz="quarter" idx="12"/>
          </p:nvPr>
        </p:nvSpPr>
        <p:spPr/>
        <p:txBody>
          <a:bodyPr/>
          <a:lstStyle/>
          <a:p>
            <a:fld id="{C77B3EED-DB18-4B8C-BC88-CF307C69038D}" type="slidenum">
              <a:rPr lang="en-ES" smtClean="0"/>
              <a:t>‹#›</a:t>
            </a:fld>
            <a:endParaRPr lang="en-ES"/>
          </a:p>
        </p:txBody>
      </p:sp>
    </p:spTree>
    <p:extLst>
      <p:ext uri="{BB962C8B-B14F-4D97-AF65-F5344CB8AC3E}">
        <p14:creationId xmlns:p14="http://schemas.microsoft.com/office/powerpoint/2010/main" val="276690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3C9B-D21A-175B-9461-229B5A16A3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3BBF9D60-0F57-C6BF-FB63-2D1D7D8150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E462BD20-8B89-993C-405D-BCFD07C61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B67A40-17E1-76BB-1D10-1900FA182ACE}"/>
              </a:ext>
            </a:extLst>
          </p:cNvPr>
          <p:cNvSpPr>
            <a:spLocks noGrp="1"/>
          </p:cNvSpPr>
          <p:nvPr>
            <p:ph type="dt" sz="half" idx="10"/>
          </p:nvPr>
        </p:nvSpPr>
        <p:spPr/>
        <p:txBody>
          <a:bodyPr/>
          <a:lstStyle/>
          <a:p>
            <a:fld id="{60244185-9A73-4680-915F-46A029126CCD}" type="datetimeFigureOut">
              <a:rPr lang="en-ES" smtClean="0"/>
              <a:t>10/22/2024</a:t>
            </a:fld>
            <a:endParaRPr lang="en-ES"/>
          </a:p>
        </p:txBody>
      </p:sp>
      <p:sp>
        <p:nvSpPr>
          <p:cNvPr id="6" name="Footer Placeholder 5">
            <a:extLst>
              <a:ext uri="{FF2B5EF4-FFF2-40B4-BE49-F238E27FC236}">
                <a16:creationId xmlns:a16="http://schemas.microsoft.com/office/drawing/2014/main" id="{124092DA-7154-3126-6CDB-1B5DB129CE7D}"/>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E0DD1943-2F95-F0B0-896D-6EF2CF02D969}"/>
              </a:ext>
            </a:extLst>
          </p:cNvPr>
          <p:cNvSpPr>
            <a:spLocks noGrp="1"/>
          </p:cNvSpPr>
          <p:nvPr>
            <p:ph type="sldNum" sz="quarter" idx="12"/>
          </p:nvPr>
        </p:nvSpPr>
        <p:spPr/>
        <p:txBody>
          <a:bodyPr/>
          <a:lstStyle/>
          <a:p>
            <a:fld id="{C77B3EED-DB18-4B8C-BC88-CF307C69038D}" type="slidenum">
              <a:rPr lang="en-ES" smtClean="0"/>
              <a:t>‹#›</a:t>
            </a:fld>
            <a:endParaRPr lang="en-ES"/>
          </a:p>
        </p:txBody>
      </p:sp>
    </p:spTree>
    <p:extLst>
      <p:ext uri="{BB962C8B-B14F-4D97-AF65-F5344CB8AC3E}">
        <p14:creationId xmlns:p14="http://schemas.microsoft.com/office/powerpoint/2010/main" val="279754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E87F34-382C-FA73-0980-FC8E727BF5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B34611B2-38A8-F30B-F736-12FE0C74DB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BD81D746-3D35-C3AA-A956-E181CDF08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244185-9A73-4680-915F-46A029126CCD}" type="datetimeFigureOut">
              <a:rPr lang="en-ES" smtClean="0"/>
              <a:t>10/22/2024</a:t>
            </a:fld>
            <a:endParaRPr lang="en-ES"/>
          </a:p>
        </p:txBody>
      </p:sp>
      <p:sp>
        <p:nvSpPr>
          <p:cNvPr id="5" name="Footer Placeholder 4">
            <a:extLst>
              <a:ext uri="{FF2B5EF4-FFF2-40B4-BE49-F238E27FC236}">
                <a16:creationId xmlns:a16="http://schemas.microsoft.com/office/drawing/2014/main" id="{DEECD70A-4A88-F894-0016-14A0C40043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ES"/>
          </a:p>
        </p:txBody>
      </p:sp>
      <p:sp>
        <p:nvSpPr>
          <p:cNvPr id="6" name="Slide Number Placeholder 5">
            <a:extLst>
              <a:ext uri="{FF2B5EF4-FFF2-40B4-BE49-F238E27FC236}">
                <a16:creationId xmlns:a16="http://schemas.microsoft.com/office/drawing/2014/main" id="{FEF6C57C-45BF-EA1A-D27C-7DF3DBB43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7B3EED-DB18-4B8C-BC88-CF307C69038D}" type="slidenum">
              <a:rPr lang="en-ES" smtClean="0"/>
              <a:t>‹#›</a:t>
            </a:fld>
            <a:endParaRPr lang="en-ES"/>
          </a:p>
        </p:txBody>
      </p:sp>
    </p:spTree>
    <p:extLst>
      <p:ext uri="{BB962C8B-B14F-4D97-AF65-F5344CB8AC3E}">
        <p14:creationId xmlns:p14="http://schemas.microsoft.com/office/powerpoint/2010/main" val="1151895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1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customXml" Target="../ink/ink5.xml"/><Relationship Id="rId4" Type="http://schemas.openxmlformats.org/officeDocument/2006/relationships/image" Target="../media/image6.png"/></Relationships>
</file>

<file path=ppt/slides/_rels/slide11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3.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customXml" Target="../ink/ink1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5.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6.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9.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20.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21.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22.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2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4.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25.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26.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27.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2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29.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30.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31.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32.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3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34.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35.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36.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customXml" Target="../ink/ink37.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customXml" Target="../ink/ink3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customXml" Target="../ink/ink39.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customXml" Target="../ink/ink40.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customXml" Target="../ink/ink41.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42.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customXml" Target="../ink/ink4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customXml" Target="../ink/ink44.xml"/><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customXml" Target="../ink/ink45.xml"/><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customXml" Target="../ink/ink46.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ustomXml" Target="../ink/ink47.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ustomXml" Target="../ink/ink4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customXml" Target="../ink/ink49.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customXml" Target="../ink/ink50.xml"/><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customXml" Target="../ink/ink51.xm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52.xm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customXml" Target="../ink/ink5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customXml" Target="../ink/ink54.xml"/><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customXml" Target="../ink/ink55.xml"/><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customXml" Target="../ink/ink56.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customXml" Target="../ink/ink57.xml"/><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customXml" Target="../ink/ink5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customXml" Target="../ink/ink59.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customXml" Target="../ink/ink60.xml"/><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customXml" Target="../ink/ink61.xml"/><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customXml" Target="../ink/ink62.xml"/><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customXml" Target="../ink/ink6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customXml" Target="../ink/ink64.xml"/><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customXml" Target="../ink/ink65.xml"/><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customXml" Target="../ink/ink66.xml"/><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customXml" Target="../ink/ink67.xml"/><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customXml" Target="../ink/ink6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customXml" Target="../ink/ink69.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customXml" Target="../ink/ink70.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customXml" Target="../ink/ink71.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customXml" Target="../ink/ink72.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customXml" Target="../ink/ink7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customXml" Target="../ink/ink74.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customXml" Target="../ink/ink75.xml"/><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customXml" Target="../ink/ink76.xml"/><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customXml" Target="../ink/ink77.xml"/><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customXml" Target="../ink/ink7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customXml" Target="../ink/ink79.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customXml" Target="../ink/ink80.xml"/><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customXml" Target="../ink/ink81.xml"/><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customXml" Target="../ink/ink82.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customXml" Target="../ink/ink8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customXml" Target="../ink/ink84.xml"/><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customXml" Target="../ink/ink85.xml"/><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customXml" Target="../ink/ink86.xml"/><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customXml" Target="../ink/ink87.xml"/><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customXml" Target="../ink/ink8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customXml" Target="../ink/ink89.xml"/><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customXml" Target="../ink/ink90.xml"/><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customXml" Target="../ink/ink91.xml"/><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92.xml"/><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customXml" Target="../ink/ink9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customXml" Target="../ink/ink94.xml"/><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customXml" Target="../ink/ink95.xml"/><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customXml" Target="../ink/ink9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https://www.examtopics.com/discussions/google/view/139772-exam-professional-data-engineer-topic-1-question-260-discussion/"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BC35-E012-1BD8-6B65-29DA71D4488C}"/>
              </a:ext>
            </a:extLst>
          </p:cNvPr>
          <p:cNvSpPr>
            <a:spLocks noGrp="1"/>
          </p:cNvSpPr>
          <p:nvPr>
            <p:ph type="title"/>
          </p:nvPr>
        </p:nvSpPr>
        <p:spPr>
          <a:xfrm>
            <a:off x="2650671" y="2068909"/>
            <a:ext cx="6890657" cy="2720182"/>
          </a:xfrm>
        </p:spPr>
        <p:txBody>
          <a:bodyPr>
            <a:normAutofit/>
          </a:bodyPr>
          <a:lstStyle/>
          <a:p>
            <a:r>
              <a:rPr lang="es-ES" sz="7200" b="1"/>
              <a:t>CDL QUESTIONS</a:t>
            </a:r>
            <a:endParaRPr lang="en-ES" sz="7200" b="1"/>
          </a:p>
        </p:txBody>
      </p:sp>
    </p:spTree>
    <p:extLst>
      <p:ext uri="{BB962C8B-B14F-4D97-AF65-F5344CB8AC3E}">
        <p14:creationId xmlns:p14="http://schemas.microsoft.com/office/powerpoint/2010/main" val="471133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7315F7-1716-EC60-DC9C-E68D51FF0F72}"/>
              </a:ext>
            </a:extLst>
          </p:cNvPr>
          <p:cNvSpPr txBox="1"/>
          <p:nvPr/>
        </p:nvSpPr>
        <p:spPr>
          <a:xfrm>
            <a:off x="3048000" y="1028343"/>
            <a:ext cx="6096000" cy="4801314"/>
          </a:xfrm>
          <a:prstGeom prst="rect">
            <a:avLst/>
          </a:prstGeom>
          <a:noFill/>
        </p:spPr>
        <p:txBody>
          <a:bodyPr wrap="square">
            <a:spAutoFit/>
          </a:bodyPr>
          <a:lstStyle/>
          <a:p>
            <a:r>
              <a:rPr lang="en-US"/>
              <a:t>The correct answer is:</a:t>
            </a:r>
          </a:p>
          <a:p>
            <a:r>
              <a:rPr lang="en-US" b="1"/>
              <a:t>C. Adapting to a pay-as-you-go cloud expenditure model.</a:t>
            </a:r>
            <a:endParaRPr lang="en-US"/>
          </a:p>
          <a:p>
            <a:r>
              <a:rPr lang="en-US"/>
              <a:t>When migrating from on-premises to the cloud, an organization must adjust to a pay-as-you-go pricing model, where costs are based on the actual consumption of cloud resources, rather than the traditional fixed cost model of owning and maintaining on-premises infrastructure. This shift requires financial planning, tracking usage, and optimizing costs to avoid overspending.</a:t>
            </a:r>
          </a:p>
          <a:p>
            <a:r>
              <a:rPr lang="en-US"/>
              <a:t>The other options are less accurate:</a:t>
            </a:r>
          </a:p>
          <a:p>
            <a:pPr>
              <a:buFont typeface="Arial" panose="020B0604020202020204" pitchFamily="34" charset="0"/>
              <a:buChar char="•"/>
            </a:pPr>
            <a:r>
              <a:rPr lang="en-US" b="1"/>
              <a:t>A</a:t>
            </a:r>
            <a:r>
              <a:rPr lang="en-US"/>
              <a:t>: The cloud provider, not the organization, is responsible for covering the cost of downtime (often through SLAs).</a:t>
            </a:r>
          </a:p>
          <a:p>
            <a:pPr>
              <a:buFont typeface="Arial" panose="020B0604020202020204" pitchFamily="34" charset="0"/>
              <a:buChar char="•"/>
            </a:pPr>
            <a:r>
              <a:rPr lang="en-US" b="1"/>
              <a:t>B</a:t>
            </a:r>
            <a:r>
              <a:rPr lang="en-US"/>
              <a:t>: Cloud providers manage the underlying network infrastructure.</a:t>
            </a:r>
          </a:p>
          <a:p>
            <a:pPr>
              <a:buFont typeface="Arial" panose="020B0604020202020204" pitchFamily="34" charset="0"/>
              <a:buChar char="•"/>
            </a:pPr>
            <a:r>
              <a:rPr lang="en-US" b="1"/>
              <a:t>D</a:t>
            </a:r>
            <a:r>
              <a:rPr lang="en-US"/>
              <a:t>: While organizations should manage their storage usage, cloud providers often handle the core optimization of storage systems.</a:t>
            </a:r>
          </a:p>
        </p:txBody>
      </p:sp>
    </p:spTree>
    <p:extLst>
      <p:ext uri="{BB962C8B-B14F-4D97-AF65-F5344CB8AC3E}">
        <p14:creationId xmlns:p14="http://schemas.microsoft.com/office/powerpoint/2010/main" val="3557780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F998F9-23C9-6574-30C8-0708AA174C9B}"/>
              </a:ext>
            </a:extLst>
          </p:cNvPr>
          <p:cNvSpPr>
            <a:spLocks noChangeArrowheads="1"/>
          </p:cNvSpPr>
          <p:nvPr/>
        </p:nvSpPr>
        <p:spPr bwMode="auto">
          <a:xfrm>
            <a:off x="620751" y="1443839"/>
            <a:ext cx="1095049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t>The best option for the organization is:</a:t>
            </a:r>
          </a:p>
          <a:p>
            <a:r>
              <a:rPr lang="en-US" b="1"/>
              <a:t>A. Pre-trained APIs.</a:t>
            </a:r>
            <a:endParaRPr lang="en-US"/>
          </a:p>
          <a:p>
            <a:r>
              <a:rPr lang="en-US" b="1"/>
              <a:t>Pre-trained APIs</a:t>
            </a:r>
            <a:r>
              <a:rPr lang="en-US"/>
              <a:t> offer ready-to-use machine learning models that can be easily integrated into applications with minimal development effort. For the task of detecting and removing personally identifiable information (PII) from property photos, using pre-trained APIs such as Google Cloud Vision API can quickly identify sensitive information without the need for extensive setup or custom training. This allows the developers to implement the solution swiftly and effectively.</a:t>
            </a:r>
          </a:p>
          <a:p>
            <a:r>
              <a:rPr lang="en-US"/>
              <a:t>The other options are less suitable for this scenario:</a:t>
            </a:r>
          </a:p>
          <a:p>
            <a:pPr>
              <a:buFont typeface="Arial" panose="020B0604020202020204" pitchFamily="34" charset="0"/>
              <a:buChar char="•"/>
            </a:pPr>
            <a:r>
              <a:rPr lang="en-US" b="1"/>
              <a:t>B. </a:t>
            </a:r>
            <a:r>
              <a:rPr lang="en-US" b="1" err="1"/>
              <a:t>AutoML</a:t>
            </a:r>
            <a:r>
              <a:rPr lang="en-US"/>
              <a:t>: While useful for training custom models with specific datasets, it requires more time and expertise to set up compared to using pre-trained APIs.</a:t>
            </a:r>
          </a:p>
          <a:p>
            <a:pPr>
              <a:buFont typeface="Arial" panose="020B0604020202020204" pitchFamily="34" charset="0"/>
              <a:buChar char="•"/>
            </a:pPr>
            <a:r>
              <a:rPr lang="en-US" b="1"/>
              <a:t>C. Custom training</a:t>
            </a:r>
            <a:r>
              <a:rPr lang="en-US"/>
              <a:t>: This involves developing a model from scratch, which would require significant time and resources that are not aligned with the need for a quick integration.</a:t>
            </a:r>
          </a:p>
          <a:p>
            <a:pPr>
              <a:buFont typeface="Arial" panose="020B0604020202020204" pitchFamily="34" charset="0"/>
              <a:buChar char="•"/>
            </a:pPr>
            <a:r>
              <a:rPr lang="en-US" b="1"/>
              <a:t>D. </a:t>
            </a:r>
            <a:r>
              <a:rPr lang="en-US" b="1" err="1"/>
              <a:t>BigQuery</a:t>
            </a:r>
            <a:r>
              <a:rPr lang="en-US" b="1"/>
              <a:t> ML</a:t>
            </a:r>
            <a:r>
              <a:rPr lang="en-US"/>
              <a:t>: This service is designed for building and deploying machine learning models directly within </a:t>
            </a:r>
            <a:r>
              <a:rPr lang="en-US" err="1"/>
              <a:t>BigQuery</a:t>
            </a:r>
            <a:r>
              <a:rPr lang="en-US"/>
              <a:t>, but it’s not specifically suited for processing images or detecting PII in photos.</a:t>
            </a:r>
          </a:p>
        </p:txBody>
      </p:sp>
    </p:spTree>
    <p:extLst>
      <p:ext uri="{BB962C8B-B14F-4D97-AF65-F5344CB8AC3E}">
        <p14:creationId xmlns:p14="http://schemas.microsoft.com/office/powerpoint/2010/main" val="21375007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413064"/>
            <a:ext cx="11669485" cy="4031873"/>
          </a:xfrm>
          <a:prstGeom prst="rect">
            <a:avLst/>
          </a:prstGeom>
          <a:noFill/>
        </p:spPr>
        <p:txBody>
          <a:bodyPr wrap="square" anchor="ctr">
            <a:spAutoFit/>
          </a:bodyPr>
          <a:lstStyle/>
          <a:p>
            <a:r>
              <a:rPr lang="en-US" sz="3200"/>
              <a:t>An organization has a large archive of unstructured data, including video and audio files. Which storage solution should the organization use?</a:t>
            </a:r>
          </a:p>
          <a:p>
            <a:r>
              <a:rPr lang="en-US" sz="3200"/>
              <a:t>Possible Answers:</a:t>
            </a:r>
          </a:p>
          <a:p>
            <a:r>
              <a:rPr lang="en-US" sz="3200"/>
              <a:t>1. A. Cloud Spanner</a:t>
            </a:r>
          </a:p>
          <a:p>
            <a:r>
              <a:rPr lang="en-US" sz="3200"/>
              <a:t>2. B. Cloud Storage</a:t>
            </a:r>
          </a:p>
          <a:p>
            <a:r>
              <a:rPr lang="en-US" sz="3200"/>
              <a:t>3. C. Cloud Bigtable</a:t>
            </a:r>
          </a:p>
          <a:p>
            <a:r>
              <a:rPr lang="en-US" sz="3200"/>
              <a:t>4. D. Cloud SQL</a:t>
            </a:r>
          </a:p>
        </p:txBody>
      </p:sp>
    </p:spTree>
    <p:extLst>
      <p:ext uri="{BB962C8B-B14F-4D97-AF65-F5344CB8AC3E}">
        <p14:creationId xmlns:p14="http://schemas.microsoft.com/office/powerpoint/2010/main" val="6005592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413064"/>
            <a:ext cx="11669485" cy="4031873"/>
          </a:xfrm>
          <a:prstGeom prst="rect">
            <a:avLst/>
          </a:prstGeom>
          <a:noFill/>
        </p:spPr>
        <p:txBody>
          <a:bodyPr wrap="square" anchor="ctr">
            <a:spAutoFit/>
          </a:bodyPr>
          <a:lstStyle/>
          <a:p>
            <a:r>
              <a:rPr lang="en-US" sz="3200"/>
              <a:t>An organization has a large archive of unstructured data, including video and audio files. Which storage solution should the organization use?</a:t>
            </a:r>
          </a:p>
          <a:p>
            <a:r>
              <a:rPr lang="en-US" sz="3200"/>
              <a:t>Possible Answers:</a:t>
            </a:r>
          </a:p>
          <a:p>
            <a:r>
              <a:rPr lang="en-US" sz="3200"/>
              <a:t>1. A. Cloud Spanner</a:t>
            </a:r>
          </a:p>
          <a:p>
            <a:r>
              <a:rPr lang="en-US" sz="3200"/>
              <a:t>2. </a:t>
            </a:r>
            <a:r>
              <a:rPr lang="en-US" sz="3200">
                <a:highlight>
                  <a:srgbClr val="00FF00"/>
                </a:highlight>
              </a:rPr>
              <a:t>B. Cloud Storage</a:t>
            </a:r>
          </a:p>
          <a:p>
            <a:r>
              <a:rPr lang="en-US" sz="3200"/>
              <a:t>3. C. Cloud Bigtable</a:t>
            </a:r>
          </a:p>
          <a:p>
            <a:r>
              <a:rPr lang="en-US" sz="3200"/>
              <a:t>4. D. Cloud SQL</a:t>
            </a:r>
          </a:p>
        </p:txBody>
      </p:sp>
    </p:spTree>
    <p:extLst>
      <p:ext uri="{BB962C8B-B14F-4D97-AF65-F5344CB8AC3E}">
        <p14:creationId xmlns:p14="http://schemas.microsoft.com/office/powerpoint/2010/main" val="350182209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F998F9-23C9-6574-30C8-0708AA174C9B}"/>
              </a:ext>
            </a:extLst>
          </p:cNvPr>
          <p:cNvSpPr>
            <a:spLocks noChangeArrowheads="1"/>
          </p:cNvSpPr>
          <p:nvPr/>
        </p:nvSpPr>
        <p:spPr bwMode="auto">
          <a:xfrm>
            <a:off x="620751" y="1582338"/>
            <a:ext cx="1095049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t>The best option for the organization is:</a:t>
            </a:r>
          </a:p>
          <a:p>
            <a:r>
              <a:rPr lang="en-US" b="1"/>
              <a:t>B. Cloud Storage.</a:t>
            </a:r>
            <a:endParaRPr lang="en-US"/>
          </a:p>
          <a:p>
            <a:r>
              <a:rPr lang="en-US" b="1"/>
              <a:t>Cloud Storage</a:t>
            </a:r>
            <a:r>
              <a:rPr lang="en-US"/>
              <a:t> is designed for storing and retrieving any amount of unstructured data, including large archives of video and audio files. It offers high durability, availability, and scalability, making it ideal for handling unstructured data like media files. Additionally, it supports various storage classes for cost optimization based on access patterns.</a:t>
            </a:r>
          </a:p>
          <a:p>
            <a:r>
              <a:rPr lang="en-US"/>
              <a:t>The other options are not suitable for this type of data:</a:t>
            </a:r>
          </a:p>
          <a:p>
            <a:pPr>
              <a:buFont typeface="Arial" panose="020B0604020202020204" pitchFamily="34" charset="0"/>
              <a:buChar char="•"/>
            </a:pPr>
            <a:r>
              <a:rPr lang="en-US" b="1"/>
              <a:t>A. Cloud Spanner</a:t>
            </a:r>
            <a:r>
              <a:rPr lang="en-US"/>
              <a:t>: This is a relational database service and is not optimized for storing unstructured data like videos and audio files.</a:t>
            </a:r>
          </a:p>
          <a:p>
            <a:pPr>
              <a:buFont typeface="Arial" panose="020B0604020202020204" pitchFamily="34" charset="0"/>
              <a:buChar char="•"/>
            </a:pPr>
            <a:r>
              <a:rPr lang="en-US" b="1"/>
              <a:t>C. Cloud Bigtable</a:t>
            </a:r>
            <a:r>
              <a:rPr lang="en-US"/>
              <a:t>: This is a NoSQL database service optimized for large analytical and operational workloads, primarily dealing with structured data rather than unstructured media files.</a:t>
            </a:r>
          </a:p>
          <a:p>
            <a:pPr>
              <a:buFont typeface="Arial" panose="020B0604020202020204" pitchFamily="34" charset="0"/>
              <a:buChar char="•"/>
            </a:pPr>
            <a:r>
              <a:rPr lang="en-US" b="1"/>
              <a:t>D. Cloud SQL</a:t>
            </a:r>
            <a:r>
              <a:rPr lang="en-US"/>
              <a:t>: This is a fully managed relational database service that is not designed for storing large files like audio and video, which are better suited for object storage solutions like Cloud Storage.</a:t>
            </a:r>
          </a:p>
        </p:txBody>
      </p:sp>
    </p:spTree>
    <p:extLst>
      <p:ext uri="{BB962C8B-B14F-4D97-AF65-F5344CB8AC3E}">
        <p14:creationId xmlns:p14="http://schemas.microsoft.com/office/powerpoint/2010/main" val="145585520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166843"/>
            <a:ext cx="11669485" cy="4524315"/>
          </a:xfrm>
          <a:prstGeom prst="rect">
            <a:avLst/>
          </a:prstGeom>
          <a:noFill/>
        </p:spPr>
        <p:txBody>
          <a:bodyPr wrap="square" anchor="ctr">
            <a:spAutoFit/>
          </a:bodyPr>
          <a:lstStyle/>
          <a:p>
            <a:r>
              <a:rPr lang="en-US" sz="3200"/>
              <a:t>An information security organization must ensure that its service providers have ISO 27001 certification. They must also access supporting documentation. Which Google Cloud tool should they use?</a:t>
            </a:r>
          </a:p>
          <a:p>
            <a:r>
              <a:rPr lang="en-US" sz="3200"/>
              <a:t>Possible Answers:</a:t>
            </a:r>
          </a:p>
          <a:p>
            <a:r>
              <a:rPr lang="en-US" sz="3200"/>
              <a:t>1. A. Compliance Reports Manager</a:t>
            </a:r>
          </a:p>
          <a:p>
            <a:r>
              <a:rPr lang="en-US" sz="3200"/>
              <a:t>2. B. Security Command Center</a:t>
            </a:r>
          </a:p>
          <a:p>
            <a:r>
              <a:rPr lang="en-US" sz="3200"/>
              <a:t>3. C. Network Intelligence Center</a:t>
            </a:r>
          </a:p>
          <a:p>
            <a:r>
              <a:rPr lang="en-US" sz="3200"/>
              <a:t>4. D. Cloud Monitoring</a:t>
            </a:r>
          </a:p>
        </p:txBody>
      </p:sp>
    </p:spTree>
    <p:extLst>
      <p:ext uri="{BB962C8B-B14F-4D97-AF65-F5344CB8AC3E}">
        <p14:creationId xmlns:p14="http://schemas.microsoft.com/office/powerpoint/2010/main" val="292643346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166843"/>
            <a:ext cx="11669485" cy="4524315"/>
          </a:xfrm>
          <a:prstGeom prst="rect">
            <a:avLst/>
          </a:prstGeom>
          <a:noFill/>
        </p:spPr>
        <p:txBody>
          <a:bodyPr wrap="square" anchor="ctr">
            <a:spAutoFit/>
          </a:bodyPr>
          <a:lstStyle/>
          <a:p>
            <a:r>
              <a:rPr lang="en-US" sz="3200"/>
              <a:t>An information security organization must ensure that its service providers have ISO 27001 certification. They must also access supporting documentation. Which Google Cloud tool should they use?</a:t>
            </a:r>
          </a:p>
          <a:p>
            <a:r>
              <a:rPr lang="en-US" sz="3200"/>
              <a:t>Possible Answers:</a:t>
            </a:r>
          </a:p>
          <a:p>
            <a:r>
              <a:rPr lang="en-US" sz="3200"/>
              <a:t>1. </a:t>
            </a:r>
            <a:r>
              <a:rPr lang="en-US" sz="3200">
                <a:highlight>
                  <a:srgbClr val="00FF00"/>
                </a:highlight>
              </a:rPr>
              <a:t>A. Compliance Reports Manager</a:t>
            </a:r>
          </a:p>
          <a:p>
            <a:r>
              <a:rPr lang="en-US" sz="3200"/>
              <a:t>2. B. Security Command Center</a:t>
            </a:r>
          </a:p>
          <a:p>
            <a:r>
              <a:rPr lang="en-US" sz="3200"/>
              <a:t>3. C. Network Intelligence Center</a:t>
            </a:r>
          </a:p>
          <a:p>
            <a:r>
              <a:rPr lang="en-US" sz="3200"/>
              <a:t>4. D. Cloud Monitoring</a:t>
            </a:r>
          </a:p>
        </p:txBody>
      </p:sp>
    </p:spTree>
    <p:extLst>
      <p:ext uri="{BB962C8B-B14F-4D97-AF65-F5344CB8AC3E}">
        <p14:creationId xmlns:p14="http://schemas.microsoft.com/office/powerpoint/2010/main" val="68684255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F998F9-23C9-6574-30C8-0708AA174C9B}"/>
              </a:ext>
            </a:extLst>
          </p:cNvPr>
          <p:cNvSpPr>
            <a:spLocks noChangeArrowheads="1"/>
          </p:cNvSpPr>
          <p:nvPr/>
        </p:nvSpPr>
        <p:spPr bwMode="auto">
          <a:xfrm>
            <a:off x="620751" y="1582338"/>
            <a:ext cx="1095049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t>The best option for the organization is:</a:t>
            </a:r>
          </a:p>
          <a:p>
            <a:r>
              <a:rPr lang="en-US" b="1"/>
              <a:t>A. Compliance Reports Manager.</a:t>
            </a:r>
            <a:endParaRPr lang="en-US"/>
          </a:p>
          <a:p>
            <a:r>
              <a:rPr lang="en-US" b="1"/>
              <a:t>Compliance Reports Manager</a:t>
            </a:r>
            <a:r>
              <a:rPr lang="en-US"/>
              <a:t> is a Google Cloud tool that helps organizations access and manage compliance documentation, including ISO 27001 certification reports. This tool allows users to view compliance status and retrieve supporting documentation to ensure that service providers meet the required security standards.</a:t>
            </a:r>
          </a:p>
          <a:p>
            <a:r>
              <a:rPr lang="en-US"/>
              <a:t>The other options are not focused on compliance documentation:</a:t>
            </a:r>
          </a:p>
          <a:p>
            <a:pPr>
              <a:buFont typeface="Arial" panose="020B0604020202020204" pitchFamily="34" charset="0"/>
              <a:buChar char="•"/>
            </a:pPr>
            <a:r>
              <a:rPr lang="en-US" b="1"/>
              <a:t>B. Security Command Center</a:t>
            </a:r>
            <a:r>
              <a:rPr lang="en-US"/>
              <a:t>: This is primarily used for security management and monitoring, but it does not specifically provide access to compliance reports.</a:t>
            </a:r>
          </a:p>
          <a:p>
            <a:pPr>
              <a:buFont typeface="Arial" panose="020B0604020202020204" pitchFamily="34" charset="0"/>
              <a:buChar char="•"/>
            </a:pPr>
            <a:r>
              <a:rPr lang="en-US" b="1"/>
              <a:t>C. Network Intelligence Center</a:t>
            </a:r>
            <a:r>
              <a:rPr lang="en-US"/>
              <a:t>: This tool is focused on network management and monitoring, not compliance.</a:t>
            </a:r>
          </a:p>
          <a:p>
            <a:pPr>
              <a:buFont typeface="Arial" panose="020B0604020202020204" pitchFamily="34" charset="0"/>
              <a:buChar char="•"/>
            </a:pPr>
            <a:r>
              <a:rPr lang="en-US" b="1"/>
              <a:t>D. Cloud Monitoring</a:t>
            </a:r>
            <a:r>
              <a:rPr lang="en-US"/>
              <a:t>: This service is used for performance monitoring and alerting but does not provide compliance-related documentation.</a:t>
            </a:r>
          </a:p>
        </p:txBody>
      </p:sp>
    </p:spTree>
    <p:extLst>
      <p:ext uri="{BB962C8B-B14F-4D97-AF65-F5344CB8AC3E}">
        <p14:creationId xmlns:p14="http://schemas.microsoft.com/office/powerpoint/2010/main" val="8111349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413064"/>
            <a:ext cx="11669485" cy="4031873"/>
          </a:xfrm>
          <a:prstGeom prst="rect">
            <a:avLst/>
          </a:prstGeom>
          <a:noFill/>
        </p:spPr>
        <p:txBody>
          <a:bodyPr wrap="square" anchor="ctr">
            <a:spAutoFit/>
          </a:bodyPr>
          <a:lstStyle/>
          <a:p>
            <a:r>
              <a:rPr lang="en-US" sz="3200"/>
              <a:t>An organization wants to run their custom application in the cloud in a flexible and scalable way without managing any infrastructure. Which service model should they use?</a:t>
            </a:r>
          </a:p>
          <a:p>
            <a:r>
              <a:rPr lang="en-US" sz="3200"/>
              <a:t>Possible Answers:</a:t>
            </a:r>
          </a:p>
          <a:p>
            <a:r>
              <a:rPr lang="en-US" sz="3200"/>
              <a:t>1. A. Infrastructure as a service</a:t>
            </a:r>
          </a:p>
          <a:p>
            <a:r>
              <a:rPr lang="en-US" sz="3200"/>
              <a:t>2. B. Platform as a service</a:t>
            </a:r>
          </a:p>
          <a:p>
            <a:r>
              <a:rPr lang="en-US" sz="3200"/>
              <a:t>3. C. Software as a service</a:t>
            </a:r>
          </a:p>
          <a:p>
            <a:r>
              <a:rPr lang="en-US" sz="3200"/>
              <a:t>4. D. Network as a service</a:t>
            </a:r>
          </a:p>
        </p:txBody>
      </p:sp>
    </p:spTree>
    <p:extLst>
      <p:ext uri="{BB962C8B-B14F-4D97-AF65-F5344CB8AC3E}">
        <p14:creationId xmlns:p14="http://schemas.microsoft.com/office/powerpoint/2010/main" val="51483981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413064"/>
            <a:ext cx="11669485" cy="4031873"/>
          </a:xfrm>
          <a:prstGeom prst="rect">
            <a:avLst/>
          </a:prstGeom>
          <a:noFill/>
        </p:spPr>
        <p:txBody>
          <a:bodyPr wrap="square" anchor="ctr">
            <a:spAutoFit/>
          </a:bodyPr>
          <a:lstStyle/>
          <a:p>
            <a:r>
              <a:rPr lang="en-US" sz="3200"/>
              <a:t>An organization wants to run their custom application in the cloud in a flexible and scalable way without managing any infrastructure. Which service model should they use?</a:t>
            </a:r>
          </a:p>
          <a:p>
            <a:r>
              <a:rPr lang="en-US" sz="3200"/>
              <a:t>Possible Answers:</a:t>
            </a:r>
          </a:p>
          <a:p>
            <a:r>
              <a:rPr lang="en-US" sz="3200"/>
              <a:t>1. A. Infrastructure as a service</a:t>
            </a:r>
          </a:p>
          <a:p>
            <a:r>
              <a:rPr lang="en-US" sz="3200"/>
              <a:t>2. </a:t>
            </a:r>
            <a:r>
              <a:rPr lang="en-US" sz="3200">
                <a:highlight>
                  <a:srgbClr val="00FF00"/>
                </a:highlight>
              </a:rPr>
              <a:t>B. Platform as a service</a:t>
            </a:r>
          </a:p>
          <a:p>
            <a:r>
              <a:rPr lang="en-US" sz="3200"/>
              <a:t>3. C. Software as a service</a:t>
            </a:r>
          </a:p>
          <a:p>
            <a:r>
              <a:rPr lang="en-US" sz="3200"/>
              <a:t>4. D. Network as a service</a:t>
            </a:r>
          </a:p>
        </p:txBody>
      </p:sp>
    </p:spTree>
    <p:extLst>
      <p:ext uri="{BB962C8B-B14F-4D97-AF65-F5344CB8AC3E}">
        <p14:creationId xmlns:p14="http://schemas.microsoft.com/office/powerpoint/2010/main" val="24304290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F998F9-23C9-6574-30C8-0708AA174C9B}"/>
              </a:ext>
            </a:extLst>
          </p:cNvPr>
          <p:cNvSpPr>
            <a:spLocks noChangeArrowheads="1"/>
          </p:cNvSpPr>
          <p:nvPr/>
        </p:nvSpPr>
        <p:spPr bwMode="auto">
          <a:xfrm>
            <a:off x="620751" y="1582338"/>
            <a:ext cx="1095049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t>The best option for the organization is:</a:t>
            </a:r>
          </a:p>
          <a:p>
            <a:r>
              <a:rPr lang="en-US" b="1"/>
              <a:t>B. Platform as a Service (PaaS).</a:t>
            </a:r>
            <a:endParaRPr lang="en-US"/>
          </a:p>
          <a:p>
            <a:r>
              <a:rPr lang="en-US" b="1"/>
              <a:t>Platform as a Service (PaaS)</a:t>
            </a:r>
            <a:r>
              <a:rPr lang="en-US"/>
              <a:t> provides a flexible and scalable environment for developing, running, and managing applications without the need for the organization to manage the underlying infrastructure. This model allows developers to focus on building their custom application while the cloud provider handles the server management, scaling, and other infrastructure concerns.</a:t>
            </a:r>
          </a:p>
          <a:p>
            <a:r>
              <a:rPr lang="en-US"/>
              <a:t>The other options do not meet the organization's requirements as effectively:</a:t>
            </a:r>
          </a:p>
          <a:p>
            <a:pPr>
              <a:buFont typeface="Arial" panose="020B0604020202020204" pitchFamily="34" charset="0"/>
              <a:buChar char="•"/>
            </a:pPr>
            <a:r>
              <a:rPr lang="en-US" b="1"/>
              <a:t>A. Infrastructure as a Service (IaaS)</a:t>
            </a:r>
            <a:r>
              <a:rPr lang="en-US"/>
              <a:t>: This model provides virtualized computing resources over the internet, but it requires more management of the infrastructure, which the organization wants to avoid.</a:t>
            </a:r>
          </a:p>
          <a:p>
            <a:pPr>
              <a:buFont typeface="Arial" panose="020B0604020202020204" pitchFamily="34" charset="0"/>
              <a:buChar char="•"/>
            </a:pPr>
            <a:r>
              <a:rPr lang="en-US" b="1"/>
              <a:t>C. Software as a Service (SaaS)</a:t>
            </a:r>
            <a:r>
              <a:rPr lang="en-US"/>
              <a:t>: This model delivers software applications over the internet on a subscription basis but is not designed for running custom applications developed by the organization.</a:t>
            </a:r>
          </a:p>
          <a:p>
            <a:pPr>
              <a:buFont typeface="Arial" panose="020B0604020202020204" pitchFamily="34" charset="0"/>
              <a:buChar char="•"/>
            </a:pPr>
            <a:r>
              <a:rPr lang="en-US" b="1"/>
              <a:t>D. Network as a Service (</a:t>
            </a:r>
            <a:r>
              <a:rPr lang="en-US" b="1" err="1"/>
              <a:t>NaaS</a:t>
            </a:r>
            <a:r>
              <a:rPr lang="en-US" b="1"/>
              <a:t>)</a:t>
            </a:r>
            <a:r>
              <a:rPr lang="en-US"/>
              <a:t>: This focuses on network services and does not pertain to application hosting or management.</a:t>
            </a:r>
          </a:p>
        </p:txBody>
      </p:sp>
    </p:spTree>
    <p:extLst>
      <p:ext uri="{BB962C8B-B14F-4D97-AF65-F5344CB8AC3E}">
        <p14:creationId xmlns:p14="http://schemas.microsoft.com/office/powerpoint/2010/main" val="292119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920621"/>
            <a:ext cx="11669485" cy="5016758"/>
          </a:xfrm>
          <a:prstGeom prst="rect">
            <a:avLst/>
          </a:prstGeom>
          <a:noFill/>
        </p:spPr>
        <p:txBody>
          <a:bodyPr wrap="square" anchor="ctr">
            <a:spAutoFit/>
          </a:bodyPr>
          <a:lstStyle/>
          <a:p>
            <a:r>
              <a:rPr lang="en-US" sz="3200"/>
              <a:t>An organization is running SQL Server on-premises and is struggling with capacity and management overhead. They want to modernize this database quickly by using Google products or services. What should the organization do?</a:t>
            </a:r>
          </a:p>
          <a:p>
            <a:r>
              <a:rPr lang="en-US" sz="3200"/>
              <a:t>Possible Answers:</a:t>
            </a:r>
          </a:p>
          <a:p>
            <a:r>
              <a:rPr lang="en-US" sz="3200"/>
              <a:t>1. A. Refactor applications to use a cloud first database like </a:t>
            </a:r>
            <a:r>
              <a:rPr lang="en-US" sz="3200" err="1"/>
              <a:t>Firestore</a:t>
            </a:r>
            <a:r>
              <a:rPr lang="en-US" sz="3200"/>
              <a:t>.</a:t>
            </a:r>
          </a:p>
          <a:p>
            <a:r>
              <a:rPr lang="en-US" sz="3200"/>
              <a:t>2. B. Perform a managed database migration to Cloud SQL.</a:t>
            </a:r>
          </a:p>
          <a:p>
            <a:r>
              <a:rPr lang="en-US" sz="3200"/>
              <a:t>3. C. Export old tables from SQL Server to Cloud Storage.</a:t>
            </a:r>
          </a:p>
          <a:p>
            <a:r>
              <a:rPr lang="en-US" sz="3200"/>
              <a:t>4. D. Migrate all SQL Server data to </a:t>
            </a:r>
            <a:r>
              <a:rPr lang="en-US" sz="3200" err="1"/>
              <a:t>BigQuery</a:t>
            </a:r>
            <a:r>
              <a:rPr lang="en-US" sz="3200"/>
              <a:t>.</a:t>
            </a:r>
          </a:p>
        </p:txBody>
      </p:sp>
    </p:spTree>
    <p:extLst>
      <p:ext uri="{BB962C8B-B14F-4D97-AF65-F5344CB8AC3E}">
        <p14:creationId xmlns:p14="http://schemas.microsoft.com/office/powerpoint/2010/main" val="37506611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166843"/>
            <a:ext cx="11669485" cy="4524315"/>
          </a:xfrm>
          <a:prstGeom prst="rect">
            <a:avLst/>
          </a:prstGeom>
          <a:noFill/>
        </p:spPr>
        <p:txBody>
          <a:bodyPr wrap="square" anchor="ctr">
            <a:spAutoFit/>
          </a:bodyPr>
          <a:lstStyle/>
          <a:p>
            <a:r>
              <a:rPr lang="en-US" sz="3200"/>
              <a:t>An organization is using Compute Engine and wants to receive sustained-use discounts. What should the organization do?</a:t>
            </a:r>
          </a:p>
          <a:p>
            <a:r>
              <a:rPr lang="en-US" sz="3200"/>
              <a:t>Possible Answers:</a:t>
            </a:r>
          </a:p>
          <a:p>
            <a:r>
              <a:rPr lang="en-US" sz="3200"/>
              <a:t>1. A. Choose preemptible or spot instances when creating virtual machines.</a:t>
            </a:r>
          </a:p>
          <a:p>
            <a:r>
              <a:rPr lang="en-US" sz="3200"/>
              <a:t>2. B. Choose low-powered virtual machines.</a:t>
            </a:r>
          </a:p>
          <a:p>
            <a:r>
              <a:rPr lang="en-US" sz="3200"/>
              <a:t>3. C. Nothing. Sustained use discounts are automatically applied.</a:t>
            </a:r>
          </a:p>
          <a:p>
            <a:r>
              <a:rPr lang="en-US" sz="3200"/>
              <a:t>4. D. Commit to virtual machine usage for a one or three-year period.</a:t>
            </a:r>
          </a:p>
        </p:txBody>
      </p:sp>
    </p:spTree>
    <p:extLst>
      <p:ext uri="{BB962C8B-B14F-4D97-AF65-F5344CB8AC3E}">
        <p14:creationId xmlns:p14="http://schemas.microsoft.com/office/powerpoint/2010/main" val="402897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166843"/>
            <a:ext cx="11669485" cy="4524315"/>
          </a:xfrm>
          <a:prstGeom prst="rect">
            <a:avLst/>
          </a:prstGeom>
          <a:noFill/>
        </p:spPr>
        <p:txBody>
          <a:bodyPr wrap="square" anchor="ctr">
            <a:spAutoFit/>
          </a:bodyPr>
          <a:lstStyle/>
          <a:p>
            <a:r>
              <a:rPr lang="en-US" sz="3200"/>
              <a:t>An organization is using Compute Engine and wants to receive sustained-use discounts. What should the organization do?</a:t>
            </a:r>
          </a:p>
          <a:p>
            <a:r>
              <a:rPr lang="en-US" sz="3200"/>
              <a:t>Possible Answers:</a:t>
            </a:r>
          </a:p>
          <a:p>
            <a:r>
              <a:rPr lang="en-US" sz="3200"/>
              <a:t>1. A. Choose preemptible or spot instances when creating virtual machines.</a:t>
            </a:r>
          </a:p>
          <a:p>
            <a:r>
              <a:rPr lang="en-US" sz="3200"/>
              <a:t>2. B. Choose low-powered virtual machines.</a:t>
            </a:r>
          </a:p>
          <a:p>
            <a:r>
              <a:rPr lang="en-US" sz="3200"/>
              <a:t>3. </a:t>
            </a:r>
            <a:r>
              <a:rPr lang="en-US" sz="3200">
                <a:highlight>
                  <a:srgbClr val="00FF00"/>
                </a:highlight>
              </a:rPr>
              <a:t>C. Nothing. Sustained use discounts are automatically applied.</a:t>
            </a:r>
          </a:p>
          <a:p>
            <a:r>
              <a:rPr lang="en-US" sz="3200"/>
              <a:t>4. D. Commit to virtual machine usage for a one or three-year period.</a:t>
            </a:r>
          </a:p>
        </p:txBody>
      </p:sp>
    </p:spTree>
    <p:extLst>
      <p:ext uri="{BB962C8B-B14F-4D97-AF65-F5344CB8AC3E}">
        <p14:creationId xmlns:p14="http://schemas.microsoft.com/office/powerpoint/2010/main" val="417012742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F998F9-23C9-6574-30C8-0708AA174C9B}"/>
              </a:ext>
            </a:extLst>
          </p:cNvPr>
          <p:cNvSpPr>
            <a:spLocks noChangeArrowheads="1"/>
          </p:cNvSpPr>
          <p:nvPr/>
        </p:nvSpPr>
        <p:spPr bwMode="auto">
          <a:xfrm>
            <a:off x="620751" y="1443839"/>
            <a:ext cx="1095049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t>The correct option for the organization is:</a:t>
            </a:r>
          </a:p>
          <a:p>
            <a:r>
              <a:rPr lang="en-US" b="1"/>
              <a:t>C. Nothing. Sustained use discounts are automatically applied.</a:t>
            </a:r>
            <a:endParaRPr lang="en-US"/>
          </a:p>
          <a:p>
            <a:r>
              <a:rPr lang="en-US"/>
              <a:t>In Google Cloud's Compute Engine, </a:t>
            </a:r>
            <a:r>
              <a:rPr lang="en-US" b="1"/>
              <a:t>sustained-use discounts</a:t>
            </a:r>
            <a:r>
              <a:rPr lang="en-US"/>
              <a:t> are automatically applied when you run your virtual machine (VM) instances for a significant portion of the billing month. There is no need for any specific action or commitment to receive these discounts, as they are calculated based on actual usage and applied automatically to the bill.</a:t>
            </a:r>
          </a:p>
          <a:p>
            <a:r>
              <a:rPr lang="en-US"/>
              <a:t>The other options are not necessary for obtaining sustained-use discounts:</a:t>
            </a:r>
          </a:p>
          <a:p>
            <a:pPr>
              <a:buFont typeface="Arial" panose="020B0604020202020204" pitchFamily="34" charset="0"/>
              <a:buChar char="•"/>
            </a:pPr>
            <a:r>
              <a:rPr lang="en-US" b="1"/>
              <a:t>A. Choose preemptible or spot instances when creating virtual machines</a:t>
            </a:r>
            <a:r>
              <a:rPr lang="en-US"/>
              <a:t>: Preemptible VMs are a different pricing model and do not qualify for sustained-use discounts.</a:t>
            </a:r>
          </a:p>
          <a:p>
            <a:pPr>
              <a:buFont typeface="Arial" panose="020B0604020202020204" pitchFamily="34" charset="0"/>
              <a:buChar char="•"/>
            </a:pPr>
            <a:r>
              <a:rPr lang="en-US" b="1"/>
              <a:t>B. Choose low-powered virtual machines</a:t>
            </a:r>
            <a:r>
              <a:rPr lang="en-US"/>
              <a:t>: While lower-powered VMs can potentially result in lower costs, sustained-use discounts apply based on the duration of usage, not the power of the instance.</a:t>
            </a:r>
          </a:p>
          <a:p>
            <a:pPr>
              <a:buFont typeface="Arial" panose="020B0604020202020204" pitchFamily="34" charset="0"/>
              <a:buChar char="•"/>
            </a:pPr>
            <a:r>
              <a:rPr lang="en-US" b="1"/>
              <a:t>D. Commit to virtual machine usage for a one or three-year period</a:t>
            </a:r>
            <a:r>
              <a:rPr lang="en-US"/>
              <a:t>: This describes </a:t>
            </a:r>
            <a:r>
              <a:rPr lang="en-US" b="1"/>
              <a:t>committed use discounts</a:t>
            </a:r>
            <a:r>
              <a:rPr lang="en-US"/>
              <a:t>, which require a commitment to using specific resources for a set period. This is different from sustained-use discounts.</a:t>
            </a:r>
          </a:p>
        </p:txBody>
      </p:sp>
    </p:spTree>
    <p:extLst>
      <p:ext uri="{BB962C8B-B14F-4D97-AF65-F5344CB8AC3E}">
        <p14:creationId xmlns:p14="http://schemas.microsoft.com/office/powerpoint/2010/main" val="15011726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7B575-F75D-1683-EFF3-4716086A487A}"/>
              </a:ext>
            </a:extLst>
          </p:cNvPr>
          <p:cNvSpPr>
            <a:spLocks noGrp="1"/>
          </p:cNvSpPr>
          <p:nvPr>
            <p:ph type="title"/>
          </p:nvPr>
        </p:nvSpPr>
        <p:spPr>
          <a:xfrm>
            <a:off x="2792185" y="2766218"/>
            <a:ext cx="6607629" cy="1325563"/>
          </a:xfrm>
        </p:spPr>
        <p:txBody>
          <a:bodyPr/>
          <a:lstStyle/>
          <a:p>
            <a:r>
              <a:rPr lang="es-ES"/>
              <a:t>PREGUNTAS EN DUDA PDF</a:t>
            </a:r>
            <a:endParaRPr lang="en-ES"/>
          </a:p>
        </p:txBody>
      </p:sp>
    </p:spTree>
    <p:extLst>
      <p:ext uri="{BB962C8B-B14F-4D97-AF65-F5344CB8AC3E}">
        <p14:creationId xmlns:p14="http://schemas.microsoft.com/office/powerpoint/2010/main" val="182440360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022364-76AC-746A-2946-D260EF186767}"/>
              </a:ext>
            </a:extLst>
          </p:cNvPr>
          <p:cNvPicPr>
            <a:picLocks noChangeAspect="1"/>
          </p:cNvPicPr>
          <p:nvPr/>
        </p:nvPicPr>
        <p:blipFill>
          <a:blip r:embed="rId2"/>
          <a:stretch>
            <a:fillRect/>
          </a:stretch>
        </p:blipFill>
        <p:spPr>
          <a:xfrm>
            <a:off x="0" y="952840"/>
            <a:ext cx="12192000" cy="4952320"/>
          </a:xfrm>
          <a:prstGeom prst="rect">
            <a:avLst/>
          </a:prstGeom>
        </p:spPr>
      </p:pic>
      <p:grpSp>
        <p:nvGrpSpPr>
          <p:cNvPr id="11" name="Group 10">
            <a:extLst>
              <a:ext uri="{FF2B5EF4-FFF2-40B4-BE49-F238E27FC236}">
                <a16:creationId xmlns:a16="http://schemas.microsoft.com/office/drawing/2014/main" id="{C2A7FF8E-DDB0-8648-6189-29F8455EB3C8}"/>
              </a:ext>
            </a:extLst>
          </p:cNvPr>
          <p:cNvGrpSpPr/>
          <p:nvPr/>
        </p:nvGrpSpPr>
        <p:grpSpPr>
          <a:xfrm>
            <a:off x="7868840" y="4926680"/>
            <a:ext cx="264240" cy="402480"/>
            <a:chOff x="7868840" y="4926680"/>
            <a:chExt cx="264240" cy="402480"/>
          </a:xfrm>
        </p:grpSpPr>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CC490B5F-A87A-D4A9-D567-E35977E82A6B}"/>
                    </a:ext>
                  </a:extLst>
                </p14:cNvPr>
                <p14:cNvContentPartPr/>
                <p14:nvPr/>
              </p14:nvContentPartPr>
              <p14:xfrm>
                <a:off x="7868840" y="4926680"/>
                <a:ext cx="200880" cy="321120"/>
              </p14:xfrm>
            </p:contentPart>
          </mc:Choice>
          <mc:Fallback>
            <p:pic>
              <p:nvPicPr>
                <p:cNvPr id="9" name="Ink 8">
                  <a:extLst>
                    <a:ext uri="{FF2B5EF4-FFF2-40B4-BE49-F238E27FC236}">
                      <a16:creationId xmlns:a16="http://schemas.microsoft.com/office/drawing/2014/main" id="{CC490B5F-A87A-D4A9-D567-E35977E82A6B}"/>
                    </a:ext>
                  </a:extLst>
                </p:cNvPr>
                <p:cNvPicPr/>
                <p:nvPr/>
              </p:nvPicPr>
              <p:blipFill>
                <a:blip r:embed="rId4"/>
                <a:stretch>
                  <a:fillRect/>
                </a:stretch>
              </p:blipFill>
              <p:spPr>
                <a:xfrm>
                  <a:off x="7850840" y="4908680"/>
                  <a:ext cx="23652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7315A525-AE34-4E4D-3F10-1CAD2B4CB79F}"/>
                    </a:ext>
                  </a:extLst>
                </p14:cNvPr>
                <p14:cNvContentPartPr/>
                <p14:nvPr/>
              </p14:nvContentPartPr>
              <p14:xfrm>
                <a:off x="8132720" y="5328800"/>
                <a:ext cx="360" cy="360"/>
              </p14:xfrm>
            </p:contentPart>
          </mc:Choice>
          <mc:Fallback>
            <p:pic>
              <p:nvPicPr>
                <p:cNvPr id="10" name="Ink 9">
                  <a:extLst>
                    <a:ext uri="{FF2B5EF4-FFF2-40B4-BE49-F238E27FC236}">
                      <a16:creationId xmlns:a16="http://schemas.microsoft.com/office/drawing/2014/main" id="{7315A525-AE34-4E4D-3F10-1CAD2B4CB79F}"/>
                    </a:ext>
                  </a:extLst>
                </p:cNvPr>
                <p:cNvPicPr/>
                <p:nvPr/>
              </p:nvPicPr>
              <p:blipFill>
                <a:blip r:embed="rId6"/>
                <a:stretch>
                  <a:fillRect/>
                </a:stretch>
              </p:blipFill>
              <p:spPr>
                <a:xfrm>
                  <a:off x="8114720" y="5310800"/>
                  <a:ext cx="36000" cy="3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DA09D4C7-DE4E-0E13-4256-13C986155D68}"/>
                  </a:ext>
                </a:extLst>
              </p14:cNvPr>
              <p14:cNvContentPartPr/>
              <p14:nvPr/>
            </p14:nvContentPartPr>
            <p14:xfrm>
              <a:off x="248520" y="5470640"/>
              <a:ext cx="441720" cy="474120"/>
            </p14:xfrm>
          </p:contentPart>
        </mc:Choice>
        <mc:Fallback>
          <p:pic>
            <p:nvPicPr>
              <p:cNvPr id="12" name="Ink 11">
                <a:extLst>
                  <a:ext uri="{FF2B5EF4-FFF2-40B4-BE49-F238E27FC236}">
                    <a16:creationId xmlns:a16="http://schemas.microsoft.com/office/drawing/2014/main" id="{DA09D4C7-DE4E-0E13-4256-13C986155D68}"/>
                  </a:ext>
                </a:extLst>
              </p:cNvPr>
              <p:cNvPicPr/>
              <p:nvPr/>
            </p:nvPicPr>
            <p:blipFill>
              <a:blip r:embed="rId8"/>
              <a:stretch>
                <a:fillRect/>
              </a:stretch>
            </p:blipFill>
            <p:spPr>
              <a:xfrm>
                <a:off x="230520" y="5452640"/>
                <a:ext cx="477360" cy="509760"/>
              </a:xfrm>
              <a:prstGeom prst="rect">
                <a:avLst/>
              </a:prstGeom>
            </p:spPr>
          </p:pic>
        </mc:Fallback>
      </mc:AlternateContent>
    </p:spTree>
    <p:extLst>
      <p:ext uri="{BB962C8B-B14F-4D97-AF65-F5344CB8AC3E}">
        <p14:creationId xmlns:p14="http://schemas.microsoft.com/office/powerpoint/2010/main" val="41479295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6CF142-2F09-DC13-A3BD-CA11E0052491}"/>
              </a:ext>
            </a:extLst>
          </p:cNvPr>
          <p:cNvPicPr>
            <a:picLocks noChangeAspect="1"/>
          </p:cNvPicPr>
          <p:nvPr/>
        </p:nvPicPr>
        <p:blipFill>
          <a:blip r:embed="rId2"/>
          <a:stretch>
            <a:fillRect/>
          </a:stretch>
        </p:blipFill>
        <p:spPr>
          <a:xfrm>
            <a:off x="908913" y="542522"/>
            <a:ext cx="10374173" cy="5772956"/>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6C29776D-8B58-CFA2-B40C-BED66C69D7CF}"/>
                  </a:ext>
                </a:extLst>
              </p14:cNvPr>
              <p14:cNvContentPartPr/>
              <p14:nvPr/>
            </p14:nvContentPartPr>
            <p14:xfrm>
              <a:off x="7543303" y="5758080"/>
              <a:ext cx="3537720" cy="76680"/>
            </p14:xfrm>
          </p:contentPart>
        </mc:Choice>
        <mc:Fallback>
          <p:pic>
            <p:nvPicPr>
              <p:cNvPr id="5" name="Ink 4">
                <a:extLst>
                  <a:ext uri="{FF2B5EF4-FFF2-40B4-BE49-F238E27FC236}">
                    <a16:creationId xmlns:a16="http://schemas.microsoft.com/office/drawing/2014/main" id="{6C29776D-8B58-CFA2-B40C-BED66C69D7CF}"/>
                  </a:ext>
                </a:extLst>
              </p:cNvPr>
              <p:cNvPicPr/>
              <p:nvPr/>
            </p:nvPicPr>
            <p:blipFill>
              <a:blip r:embed="rId4"/>
              <a:stretch>
                <a:fillRect/>
              </a:stretch>
            </p:blipFill>
            <p:spPr>
              <a:xfrm>
                <a:off x="7489303" y="5650080"/>
                <a:ext cx="364536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009644FB-7EA9-7DA7-E872-2CD21319FED1}"/>
                  </a:ext>
                </a:extLst>
              </p14:cNvPr>
              <p14:cNvContentPartPr/>
              <p14:nvPr/>
            </p14:nvContentPartPr>
            <p14:xfrm>
              <a:off x="1098943" y="6052200"/>
              <a:ext cx="3055320" cy="99360"/>
            </p14:xfrm>
          </p:contentPart>
        </mc:Choice>
        <mc:Fallback>
          <p:pic>
            <p:nvPicPr>
              <p:cNvPr id="6" name="Ink 5">
                <a:extLst>
                  <a:ext uri="{FF2B5EF4-FFF2-40B4-BE49-F238E27FC236}">
                    <a16:creationId xmlns:a16="http://schemas.microsoft.com/office/drawing/2014/main" id="{009644FB-7EA9-7DA7-E872-2CD21319FED1}"/>
                  </a:ext>
                </a:extLst>
              </p:cNvPr>
              <p:cNvPicPr/>
              <p:nvPr/>
            </p:nvPicPr>
            <p:blipFill>
              <a:blip r:embed="rId6"/>
              <a:stretch>
                <a:fillRect/>
              </a:stretch>
            </p:blipFill>
            <p:spPr>
              <a:xfrm>
                <a:off x="1044943" y="5944200"/>
                <a:ext cx="3162960" cy="315000"/>
              </a:xfrm>
              <a:prstGeom prst="rect">
                <a:avLst/>
              </a:prstGeom>
            </p:spPr>
          </p:pic>
        </mc:Fallback>
      </mc:AlternateContent>
    </p:spTree>
    <p:extLst>
      <p:ext uri="{BB962C8B-B14F-4D97-AF65-F5344CB8AC3E}">
        <p14:creationId xmlns:p14="http://schemas.microsoft.com/office/powerpoint/2010/main" val="30699756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9B1B4C-D52C-2EF6-88CE-88B58B01817B}"/>
              </a:ext>
            </a:extLst>
          </p:cNvPr>
          <p:cNvPicPr>
            <a:picLocks noChangeAspect="1"/>
          </p:cNvPicPr>
          <p:nvPr/>
        </p:nvPicPr>
        <p:blipFill>
          <a:blip r:embed="rId2"/>
          <a:stretch>
            <a:fillRect/>
          </a:stretch>
        </p:blipFill>
        <p:spPr>
          <a:xfrm>
            <a:off x="0" y="1454441"/>
            <a:ext cx="12192000" cy="394911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A1F1479-03DA-8655-0A06-41F7DE48AB5F}"/>
                  </a:ext>
                </a:extLst>
              </p14:cNvPr>
              <p14:cNvContentPartPr/>
              <p14:nvPr/>
            </p14:nvContentPartPr>
            <p14:xfrm>
              <a:off x="456291" y="4147080"/>
              <a:ext cx="220320" cy="352440"/>
            </p14:xfrm>
          </p:contentPart>
        </mc:Choice>
        <mc:Fallback>
          <p:pic>
            <p:nvPicPr>
              <p:cNvPr id="4" name="Ink 3">
                <a:extLst>
                  <a:ext uri="{FF2B5EF4-FFF2-40B4-BE49-F238E27FC236}">
                    <a16:creationId xmlns:a16="http://schemas.microsoft.com/office/drawing/2014/main" id="{6A1F1479-03DA-8655-0A06-41F7DE48AB5F}"/>
                  </a:ext>
                </a:extLst>
              </p:cNvPr>
              <p:cNvPicPr/>
              <p:nvPr/>
            </p:nvPicPr>
            <p:blipFill>
              <a:blip r:embed="rId4"/>
              <a:stretch>
                <a:fillRect/>
              </a:stretch>
            </p:blipFill>
            <p:spPr>
              <a:xfrm>
                <a:off x="438291" y="4129062"/>
                <a:ext cx="255960" cy="388116"/>
              </a:xfrm>
              <a:prstGeom prst="rect">
                <a:avLst/>
              </a:prstGeom>
            </p:spPr>
          </p:pic>
        </mc:Fallback>
      </mc:AlternateContent>
    </p:spTree>
    <p:extLst>
      <p:ext uri="{BB962C8B-B14F-4D97-AF65-F5344CB8AC3E}">
        <p14:creationId xmlns:p14="http://schemas.microsoft.com/office/powerpoint/2010/main" val="1893715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7B575-F75D-1683-EFF3-4716086A487A}"/>
              </a:ext>
            </a:extLst>
          </p:cNvPr>
          <p:cNvSpPr>
            <a:spLocks noGrp="1"/>
          </p:cNvSpPr>
          <p:nvPr>
            <p:ph type="title"/>
          </p:nvPr>
        </p:nvSpPr>
        <p:spPr>
          <a:xfrm>
            <a:off x="2711222" y="1900180"/>
            <a:ext cx="6769555" cy="3057639"/>
          </a:xfrm>
        </p:spPr>
        <p:txBody>
          <a:bodyPr>
            <a:normAutofit/>
          </a:bodyPr>
          <a:lstStyle/>
          <a:p>
            <a:r>
              <a:rPr lang="es-ES" sz="7200"/>
              <a:t>PREGUNTAS PDF</a:t>
            </a:r>
            <a:endParaRPr lang="en-ES" sz="7200"/>
          </a:p>
        </p:txBody>
      </p:sp>
    </p:spTree>
    <p:extLst>
      <p:ext uri="{BB962C8B-B14F-4D97-AF65-F5344CB8AC3E}">
        <p14:creationId xmlns:p14="http://schemas.microsoft.com/office/powerpoint/2010/main" val="159943453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77C5BE-C1E8-9FEF-11A8-86C8737581DA}"/>
              </a:ext>
            </a:extLst>
          </p:cNvPr>
          <p:cNvPicPr>
            <a:picLocks noChangeAspect="1"/>
          </p:cNvPicPr>
          <p:nvPr/>
        </p:nvPicPr>
        <p:blipFill>
          <a:blip r:embed="rId2"/>
          <a:stretch>
            <a:fillRect/>
          </a:stretch>
        </p:blipFill>
        <p:spPr>
          <a:xfrm>
            <a:off x="481012" y="1214437"/>
            <a:ext cx="11229975" cy="4429125"/>
          </a:xfrm>
          <a:prstGeom prst="rect">
            <a:avLst/>
          </a:prstGeom>
        </p:spPr>
      </p:pic>
    </p:spTree>
    <p:extLst>
      <p:ext uri="{BB962C8B-B14F-4D97-AF65-F5344CB8AC3E}">
        <p14:creationId xmlns:p14="http://schemas.microsoft.com/office/powerpoint/2010/main" val="37971542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77C5BE-C1E8-9FEF-11A8-86C8737581DA}"/>
              </a:ext>
            </a:extLst>
          </p:cNvPr>
          <p:cNvPicPr>
            <a:picLocks noChangeAspect="1"/>
          </p:cNvPicPr>
          <p:nvPr/>
        </p:nvPicPr>
        <p:blipFill>
          <a:blip r:embed="rId2"/>
          <a:stretch>
            <a:fillRect/>
          </a:stretch>
        </p:blipFill>
        <p:spPr>
          <a:xfrm>
            <a:off x="481012" y="1214437"/>
            <a:ext cx="11229975" cy="4429125"/>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D3553D04-D0E6-6A7D-1F40-36ECEC77EFA6}"/>
                  </a:ext>
                </a:extLst>
              </p14:cNvPr>
              <p14:cNvContentPartPr/>
              <p14:nvPr/>
            </p14:nvContentPartPr>
            <p14:xfrm>
              <a:off x="879703" y="3536726"/>
              <a:ext cx="372960" cy="754920"/>
            </p14:xfrm>
          </p:contentPart>
        </mc:Choice>
        <mc:Fallback>
          <p:pic>
            <p:nvPicPr>
              <p:cNvPr id="4" name="Ink 3">
                <a:extLst>
                  <a:ext uri="{FF2B5EF4-FFF2-40B4-BE49-F238E27FC236}">
                    <a16:creationId xmlns:a16="http://schemas.microsoft.com/office/drawing/2014/main" id="{D3553D04-D0E6-6A7D-1F40-36ECEC77EFA6}"/>
                  </a:ext>
                </a:extLst>
              </p:cNvPr>
              <p:cNvPicPr/>
              <p:nvPr/>
            </p:nvPicPr>
            <p:blipFill>
              <a:blip r:embed="rId4"/>
              <a:stretch>
                <a:fillRect/>
              </a:stretch>
            </p:blipFill>
            <p:spPr>
              <a:xfrm>
                <a:off x="825703" y="3428777"/>
                <a:ext cx="480600" cy="970457"/>
              </a:xfrm>
              <a:prstGeom prst="rect">
                <a:avLst/>
              </a:prstGeom>
            </p:spPr>
          </p:pic>
        </mc:Fallback>
      </mc:AlternateContent>
    </p:spTree>
    <p:extLst>
      <p:ext uri="{BB962C8B-B14F-4D97-AF65-F5344CB8AC3E}">
        <p14:creationId xmlns:p14="http://schemas.microsoft.com/office/powerpoint/2010/main" val="302398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920621"/>
            <a:ext cx="11669485" cy="5016758"/>
          </a:xfrm>
          <a:prstGeom prst="rect">
            <a:avLst/>
          </a:prstGeom>
          <a:noFill/>
        </p:spPr>
        <p:txBody>
          <a:bodyPr wrap="square" anchor="ctr">
            <a:spAutoFit/>
          </a:bodyPr>
          <a:lstStyle/>
          <a:p>
            <a:r>
              <a:rPr lang="en-US" sz="3200"/>
              <a:t>An organization is running SQL Server on-premises and is struggling with capacity and management overhead. They want to modernize this database quickly by using Google products or services. What should the organization do?</a:t>
            </a:r>
          </a:p>
          <a:p>
            <a:r>
              <a:rPr lang="en-US" sz="3200"/>
              <a:t>Possible Answers:</a:t>
            </a:r>
          </a:p>
          <a:p>
            <a:r>
              <a:rPr lang="en-US" sz="3200"/>
              <a:t>1. A. Refactor applications to use a cloud first database like </a:t>
            </a:r>
            <a:r>
              <a:rPr lang="en-US" sz="3200" err="1"/>
              <a:t>Firestore</a:t>
            </a:r>
            <a:r>
              <a:rPr lang="en-US" sz="3200"/>
              <a:t>.</a:t>
            </a:r>
          </a:p>
          <a:p>
            <a:r>
              <a:rPr lang="en-US" sz="3200"/>
              <a:t>2. </a:t>
            </a:r>
            <a:r>
              <a:rPr lang="en-US" sz="3200">
                <a:highlight>
                  <a:srgbClr val="00FF00"/>
                </a:highlight>
              </a:rPr>
              <a:t>B. Perform a managed database migration to Cloud SQL.</a:t>
            </a:r>
          </a:p>
          <a:p>
            <a:r>
              <a:rPr lang="en-US" sz="3200"/>
              <a:t>3. C. Export old tables from SQL Server to Cloud Storage.</a:t>
            </a:r>
          </a:p>
          <a:p>
            <a:r>
              <a:rPr lang="en-US" sz="3200"/>
              <a:t>4. D. Migrate all SQL Server data to </a:t>
            </a:r>
            <a:r>
              <a:rPr lang="en-US" sz="3200" err="1"/>
              <a:t>BigQuery</a:t>
            </a:r>
            <a:r>
              <a:rPr lang="en-US" sz="3200"/>
              <a:t>.</a:t>
            </a:r>
          </a:p>
        </p:txBody>
      </p:sp>
    </p:spTree>
    <p:extLst>
      <p:ext uri="{BB962C8B-B14F-4D97-AF65-F5344CB8AC3E}">
        <p14:creationId xmlns:p14="http://schemas.microsoft.com/office/powerpoint/2010/main" val="16928835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64874-C651-F85D-7290-1517279F275E}"/>
              </a:ext>
            </a:extLst>
          </p:cNvPr>
          <p:cNvPicPr>
            <a:picLocks noChangeAspect="1"/>
          </p:cNvPicPr>
          <p:nvPr/>
        </p:nvPicPr>
        <p:blipFill>
          <a:blip r:embed="rId2"/>
          <a:stretch>
            <a:fillRect/>
          </a:stretch>
        </p:blipFill>
        <p:spPr>
          <a:xfrm>
            <a:off x="0" y="1261533"/>
            <a:ext cx="12192000" cy="4334934"/>
          </a:xfrm>
          <a:prstGeom prst="rect">
            <a:avLst/>
          </a:prstGeom>
        </p:spPr>
      </p:pic>
    </p:spTree>
    <p:extLst>
      <p:ext uri="{BB962C8B-B14F-4D97-AF65-F5344CB8AC3E}">
        <p14:creationId xmlns:p14="http://schemas.microsoft.com/office/powerpoint/2010/main" val="3431505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64874-C651-F85D-7290-1517279F275E}"/>
              </a:ext>
            </a:extLst>
          </p:cNvPr>
          <p:cNvPicPr>
            <a:picLocks noChangeAspect="1"/>
          </p:cNvPicPr>
          <p:nvPr/>
        </p:nvPicPr>
        <p:blipFill>
          <a:blip r:embed="rId2"/>
          <a:stretch>
            <a:fillRect/>
          </a:stretch>
        </p:blipFill>
        <p:spPr>
          <a:xfrm>
            <a:off x="0" y="1261533"/>
            <a:ext cx="12192000" cy="4334934"/>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C7F2A99-7E87-987C-5098-229219168AC5}"/>
                  </a:ext>
                </a:extLst>
              </p14:cNvPr>
              <p14:cNvContentPartPr/>
              <p14:nvPr/>
            </p14:nvContentPartPr>
            <p14:xfrm>
              <a:off x="390103" y="3570206"/>
              <a:ext cx="439200" cy="753120"/>
            </p14:xfrm>
          </p:contentPart>
        </mc:Choice>
        <mc:Fallback>
          <p:pic>
            <p:nvPicPr>
              <p:cNvPr id="4" name="Ink 3">
                <a:extLst>
                  <a:ext uri="{FF2B5EF4-FFF2-40B4-BE49-F238E27FC236}">
                    <a16:creationId xmlns:a16="http://schemas.microsoft.com/office/drawing/2014/main" id="{BC7F2A99-7E87-987C-5098-229219168AC5}"/>
                  </a:ext>
                </a:extLst>
              </p:cNvPr>
              <p:cNvPicPr/>
              <p:nvPr/>
            </p:nvPicPr>
            <p:blipFill>
              <a:blip r:embed="rId4"/>
              <a:stretch>
                <a:fillRect/>
              </a:stretch>
            </p:blipFill>
            <p:spPr>
              <a:xfrm>
                <a:off x="336103" y="3462258"/>
                <a:ext cx="546840" cy="968657"/>
              </a:xfrm>
              <a:prstGeom prst="rect">
                <a:avLst/>
              </a:prstGeom>
            </p:spPr>
          </p:pic>
        </mc:Fallback>
      </mc:AlternateContent>
    </p:spTree>
    <p:extLst>
      <p:ext uri="{BB962C8B-B14F-4D97-AF65-F5344CB8AC3E}">
        <p14:creationId xmlns:p14="http://schemas.microsoft.com/office/powerpoint/2010/main" val="86295473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15BED3-E09D-A1C1-B795-02292C5410F9}"/>
              </a:ext>
            </a:extLst>
          </p:cNvPr>
          <p:cNvPicPr>
            <a:picLocks noChangeAspect="1"/>
          </p:cNvPicPr>
          <p:nvPr/>
        </p:nvPicPr>
        <p:blipFill>
          <a:blip r:embed="rId2"/>
          <a:stretch>
            <a:fillRect/>
          </a:stretch>
        </p:blipFill>
        <p:spPr>
          <a:xfrm>
            <a:off x="1593142" y="1165783"/>
            <a:ext cx="9005715" cy="4526433"/>
          </a:xfrm>
          <a:prstGeom prst="rect">
            <a:avLst/>
          </a:prstGeom>
        </p:spPr>
      </p:pic>
    </p:spTree>
    <p:extLst>
      <p:ext uri="{BB962C8B-B14F-4D97-AF65-F5344CB8AC3E}">
        <p14:creationId xmlns:p14="http://schemas.microsoft.com/office/powerpoint/2010/main" val="142911004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15BED3-E09D-A1C1-B795-02292C5410F9}"/>
              </a:ext>
            </a:extLst>
          </p:cNvPr>
          <p:cNvPicPr>
            <a:picLocks noChangeAspect="1"/>
          </p:cNvPicPr>
          <p:nvPr/>
        </p:nvPicPr>
        <p:blipFill>
          <a:blip r:embed="rId2"/>
          <a:stretch>
            <a:fillRect/>
          </a:stretch>
        </p:blipFill>
        <p:spPr>
          <a:xfrm>
            <a:off x="1593142" y="1165783"/>
            <a:ext cx="9005715" cy="4526433"/>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49BD123-BD28-5528-390F-646BB1FCC8B5}"/>
                  </a:ext>
                </a:extLst>
              </p14:cNvPr>
              <p14:cNvContentPartPr/>
              <p14:nvPr/>
            </p14:nvContentPartPr>
            <p14:xfrm>
              <a:off x="2089251" y="4472726"/>
              <a:ext cx="426960" cy="547920"/>
            </p14:xfrm>
          </p:contentPart>
        </mc:Choice>
        <mc:Fallback>
          <p:pic>
            <p:nvPicPr>
              <p:cNvPr id="2" name="Ink 1">
                <a:extLst>
                  <a:ext uri="{FF2B5EF4-FFF2-40B4-BE49-F238E27FC236}">
                    <a16:creationId xmlns:a16="http://schemas.microsoft.com/office/drawing/2014/main" id="{A49BD123-BD28-5528-390F-646BB1FCC8B5}"/>
                  </a:ext>
                </a:extLst>
              </p:cNvPr>
              <p:cNvPicPr/>
              <p:nvPr/>
            </p:nvPicPr>
            <p:blipFill>
              <a:blip r:embed="rId4"/>
              <a:stretch>
                <a:fillRect/>
              </a:stretch>
            </p:blipFill>
            <p:spPr>
              <a:xfrm>
                <a:off x="2035251" y="4364726"/>
                <a:ext cx="534600" cy="763560"/>
              </a:xfrm>
              <a:prstGeom prst="rect">
                <a:avLst/>
              </a:prstGeom>
            </p:spPr>
          </p:pic>
        </mc:Fallback>
      </mc:AlternateContent>
    </p:spTree>
    <p:extLst>
      <p:ext uri="{BB962C8B-B14F-4D97-AF65-F5344CB8AC3E}">
        <p14:creationId xmlns:p14="http://schemas.microsoft.com/office/powerpoint/2010/main" val="170198612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0A4B19-2B0C-CCDB-5B9B-8A062226C12F}"/>
              </a:ext>
            </a:extLst>
          </p:cNvPr>
          <p:cNvPicPr>
            <a:picLocks noChangeAspect="1"/>
          </p:cNvPicPr>
          <p:nvPr/>
        </p:nvPicPr>
        <p:blipFill>
          <a:blip r:embed="rId2"/>
          <a:stretch>
            <a:fillRect/>
          </a:stretch>
        </p:blipFill>
        <p:spPr>
          <a:xfrm>
            <a:off x="1075624" y="1638050"/>
            <a:ext cx="10040751" cy="3581900"/>
          </a:xfrm>
          <a:prstGeom prst="rect">
            <a:avLst/>
          </a:prstGeom>
        </p:spPr>
      </p:pic>
    </p:spTree>
    <p:extLst>
      <p:ext uri="{BB962C8B-B14F-4D97-AF65-F5344CB8AC3E}">
        <p14:creationId xmlns:p14="http://schemas.microsoft.com/office/powerpoint/2010/main" val="39010952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0A4B19-2B0C-CCDB-5B9B-8A062226C12F}"/>
              </a:ext>
            </a:extLst>
          </p:cNvPr>
          <p:cNvPicPr>
            <a:picLocks noChangeAspect="1"/>
          </p:cNvPicPr>
          <p:nvPr/>
        </p:nvPicPr>
        <p:blipFill>
          <a:blip r:embed="rId2"/>
          <a:stretch>
            <a:fillRect/>
          </a:stretch>
        </p:blipFill>
        <p:spPr>
          <a:xfrm>
            <a:off x="1075624" y="1638050"/>
            <a:ext cx="10040751" cy="3581900"/>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321FF3F-9DBA-E396-3149-D0D461979C28}"/>
                  </a:ext>
                </a:extLst>
              </p14:cNvPr>
              <p14:cNvContentPartPr/>
              <p14:nvPr/>
            </p14:nvContentPartPr>
            <p14:xfrm>
              <a:off x="1283571" y="3667406"/>
              <a:ext cx="416160" cy="428040"/>
            </p14:xfrm>
          </p:contentPart>
        </mc:Choice>
        <mc:Fallback>
          <p:pic>
            <p:nvPicPr>
              <p:cNvPr id="2" name="Ink 1">
                <a:extLst>
                  <a:ext uri="{FF2B5EF4-FFF2-40B4-BE49-F238E27FC236}">
                    <a16:creationId xmlns:a16="http://schemas.microsoft.com/office/drawing/2014/main" id="{0321FF3F-9DBA-E396-3149-D0D461979C28}"/>
                  </a:ext>
                </a:extLst>
              </p:cNvPr>
              <p:cNvPicPr/>
              <p:nvPr/>
            </p:nvPicPr>
            <p:blipFill>
              <a:blip r:embed="rId4"/>
              <a:stretch>
                <a:fillRect/>
              </a:stretch>
            </p:blipFill>
            <p:spPr>
              <a:xfrm>
                <a:off x="1229571" y="3559406"/>
                <a:ext cx="523800" cy="643680"/>
              </a:xfrm>
              <a:prstGeom prst="rect">
                <a:avLst/>
              </a:prstGeom>
            </p:spPr>
          </p:pic>
        </mc:Fallback>
      </mc:AlternateContent>
    </p:spTree>
    <p:extLst>
      <p:ext uri="{BB962C8B-B14F-4D97-AF65-F5344CB8AC3E}">
        <p14:creationId xmlns:p14="http://schemas.microsoft.com/office/powerpoint/2010/main" val="94859859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2A3FF9-CDED-E570-6B83-9E62F097375B}"/>
              </a:ext>
            </a:extLst>
          </p:cNvPr>
          <p:cNvPicPr>
            <a:picLocks noChangeAspect="1"/>
          </p:cNvPicPr>
          <p:nvPr/>
        </p:nvPicPr>
        <p:blipFill>
          <a:blip r:embed="rId2"/>
          <a:stretch>
            <a:fillRect/>
          </a:stretch>
        </p:blipFill>
        <p:spPr>
          <a:xfrm>
            <a:off x="1023229" y="1690445"/>
            <a:ext cx="10145541" cy="3477110"/>
          </a:xfrm>
          <a:prstGeom prst="rect">
            <a:avLst/>
          </a:prstGeom>
        </p:spPr>
      </p:pic>
    </p:spTree>
    <p:extLst>
      <p:ext uri="{BB962C8B-B14F-4D97-AF65-F5344CB8AC3E}">
        <p14:creationId xmlns:p14="http://schemas.microsoft.com/office/powerpoint/2010/main" val="209738198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2A3FF9-CDED-E570-6B83-9E62F097375B}"/>
              </a:ext>
            </a:extLst>
          </p:cNvPr>
          <p:cNvPicPr>
            <a:picLocks noChangeAspect="1"/>
          </p:cNvPicPr>
          <p:nvPr/>
        </p:nvPicPr>
        <p:blipFill>
          <a:blip r:embed="rId2"/>
          <a:stretch>
            <a:fillRect/>
          </a:stretch>
        </p:blipFill>
        <p:spPr>
          <a:xfrm>
            <a:off x="1023229" y="1690445"/>
            <a:ext cx="10145541" cy="3477110"/>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4003FCE-D6A1-158F-A4DA-DFC2252D06C2}"/>
                  </a:ext>
                </a:extLst>
              </p14:cNvPr>
              <p14:cNvContentPartPr/>
              <p14:nvPr/>
            </p14:nvContentPartPr>
            <p14:xfrm>
              <a:off x="1358863" y="4538606"/>
              <a:ext cx="241560" cy="261360"/>
            </p14:xfrm>
          </p:contentPart>
        </mc:Choice>
        <mc:Fallback>
          <p:pic>
            <p:nvPicPr>
              <p:cNvPr id="2" name="Ink 1">
                <a:extLst>
                  <a:ext uri="{FF2B5EF4-FFF2-40B4-BE49-F238E27FC236}">
                    <a16:creationId xmlns:a16="http://schemas.microsoft.com/office/drawing/2014/main" id="{64003FCE-D6A1-158F-A4DA-DFC2252D06C2}"/>
                  </a:ext>
                </a:extLst>
              </p:cNvPr>
              <p:cNvPicPr/>
              <p:nvPr/>
            </p:nvPicPr>
            <p:blipFill>
              <a:blip r:embed="rId4"/>
              <a:stretch>
                <a:fillRect/>
              </a:stretch>
            </p:blipFill>
            <p:spPr>
              <a:xfrm>
                <a:off x="1304943" y="4430457"/>
                <a:ext cx="349040" cy="477297"/>
              </a:xfrm>
              <a:prstGeom prst="rect">
                <a:avLst/>
              </a:prstGeom>
            </p:spPr>
          </p:pic>
        </mc:Fallback>
      </mc:AlternateContent>
    </p:spTree>
    <p:extLst>
      <p:ext uri="{BB962C8B-B14F-4D97-AF65-F5344CB8AC3E}">
        <p14:creationId xmlns:p14="http://schemas.microsoft.com/office/powerpoint/2010/main" val="239456945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82FE96-9C5A-E27F-1B6A-8E2EFF2C3D71}"/>
              </a:ext>
            </a:extLst>
          </p:cNvPr>
          <p:cNvSpPr txBox="1"/>
          <p:nvPr/>
        </p:nvSpPr>
        <p:spPr>
          <a:xfrm>
            <a:off x="1360714" y="1874728"/>
            <a:ext cx="9470571" cy="3108543"/>
          </a:xfrm>
          <a:prstGeom prst="rect">
            <a:avLst/>
          </a:prstGeom>
          <a:noFill/>
        </p:spPr>
        <p:txBody>
          <a:bodyPr wrap="square">
            <a:spAutoFit/>
          </a:bodyPr>
          <a:lstStyle/>
          <a:p>
            <a:r>
              <a:rPr lang="en-US" sz="2800"/>
              <a:t>How does switching from on-premises to the cloud help organizations gain value over time? </a:t>
            </a:r>
          </a:p>
          <a:p>
            <a:pPr marL="342900" indent="-342900">
              <a:buAutoNum type="alphaUcPeriod"/>
            </a:pPr>
            <a:r>
              <a:rPr lang="en-US" sz="2800"/>
              <a:t>They can expand their internal application hosting infrastructure </a:t>
            </a:r>
          </a:p>
          <a:p>
            <a:pPr marL="342900" indent="-342900">
              <a:buAutoNum type="alphaUcPeriod"/>
            </a:pPr>
            <a:r>
              <a:rPr lang="en-US" sz="2800"/>
              <a:t>They can focus their efforts on solution development </a:t>
            </a:r>
          </a:p>
          <a:p>
            <a:pPr marL="342900" indent="-342900">
              <a:buAutoNum type="alphaUcPeriod"/>
            </a:pPr>
            <a:r>
              <a:rPr lang="en-US" sz="2800"/>
              <a:t>They can increase development of data recovery systems </a:t>
            </a:r>
          </a:p>
          <a:p>
            <a:pPr marL="342900" indent="-342900">
              <a:buAutoNum type="alphaUcPeriod"/>
            </a:pPr>
            <a:r>
              <a:rPr lang="en-US" sz="2800"/>
              <a:t>They can relax their on-premises data security protocols</a:t>
            </a:r>
            <a:endParaRPr lang="en-ES" sz="2800"/>
          </a:p>
        </p:txBody>
      </p:sp>
    </p:spTree>
    <p:extLst>
      <p:ext uri="{BB962C8B-B14F-4D97-AF65-F5344CB8AC3E}">
        <p14:creationId xmlns:p14="http://schemas.microsoft.com/office/powerpoint/2010/main" val="2306444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82FE96-9C5A-E27F-1B6A-8E2EFF2C3D71}"/>
              </a:ext>
            </a:extLst>
          </p:cNvPr>
          <p:cNvSpPr txBox="1"/>
          <p:nvPr/>
        </p:nvSpPr>
        <p:spPr>
          <a:xfrm>
            <a:off x="1360714" y="1874728"/>
            <a:ext cx="9470571" cy="3108543"/>
          </a:xfrm>
          <a:prstGeom prst="rect">
            <a:avLst/>
          </a:prstGeom>
          <a:noFill/>
        </p:spPr>
        <p:txBody>
          <a:bodyPr wrap="square">
            <a:spAutoFit/>
          </a:bodyPr>
          <a:lstStyle/>
          <a:p>
            <a:r>
              <a:rPr lang="en-US" sz="2800"/>
              <a:t>How does switching from on-premises to the cloud help organizations gain value over time? </a:t>
            </a:r>
          </a:p>
          <a:p>
            <a:pPr marL="342900" indent="-342900">
              <a:buAutoNum type="alphaUcPeriod"/>
            </a:pPr>
            <a:r>
              <a:rPr lang="en-US" sz="2800"/>
              <a:t>They can expand their internal application hosting infrastructure </a:t>
            </a:r>
          </a:p>
          <a:p>
            <a:pPr marL="342900" indent="-342900">
              <a:buAutoNum type="alphaUcPeriod"/>
            </a:pPr>
            <a:r>
              <a:rPr lang="en-US" sz="2800"/>
              <a:t>They can focus their efforts on solution development </a:t>
            </a:r>
          </a:p>
          <a:p>
            <a:pPr marL="342900" indent="-342900">
              <a:buAutoNum type="alphaUcPeriod"/>
            </a:pPr>
            <a:r>
              <a:rPr lang="en-US" sz="2800"/>
              <a:t>They can increase development of data recovery systems </a:t>
            </a:r>
          </a:p>
          <a:p>
            <a:pPr marL="342900" indent="-342900">
              <a:buAutoNum type="alphaUcPeriod"/>
            </a:pPr>
            <a:r>
              <a:rPr lang="en-US" sz="2800"/>
              <a:t>They can relax their on-premises data security protocols</a:t>
            </a:r>
            <a:endParaRPr lang="en-ES" sz="28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A6D723D-BFCF-3760-D488-91E4E1675ADC}"/>
                  </a:ext>
                </a:extLst>
              </p14:cNvPr>
              <p14:cNvContentPartPr/>
              <p14:nvPr/>
            </p14:nvContentPartPr>
            <p14:xfrm>
              <a:off x="1314943" y="3646526"/>
              <a:ext cx="418320" cy="447480"/>
            </p14:xfrm>
          </p:contentPart>
        </mc:Choice>
        <mc:Fallback>
          <p:pic>
            <p:nvPicPr>
              <p:cNvPr id="2" name="Ink 1">
                <a:extLst>
                  <a:ext uri="{FF2B5EF4-FFF2-40B4-BE49-F238E27FC236}">
                    <a16:creationId xmlns:a16="http://schemas.microsoft.com/office/drawing/2014/main" id="{BA6D723D-BFCF-3760-D488-91E4E1675ADC}"/>
                  </a:ext>
                </a:extLst>
              </p:cNvPr>
              <p:cNvPicPr/>
              <p:nvPr/>
            </p:nvPicPr>
            <p:blipFill>
              <a:blip r:embed="rId3"/>
              <a:stretch>
                <a:fillRect/>
              </a:stretch>
            </p:blipFill>
            <p:spPr>
              <a:xfrm>
                <a:off x="1260989" y="3538439"/>
                <a:ext cx="525867" cy="663294"/>
              </a:xfrm>
              <a:prstGeom prst="rect">
                <a:avLst/>
              </a:prstGeom>
            </p:spPr>
          </p:pic>
        </mc:Fallback>
      </mc:AlternateContent>
    </p:spTree>
    <p:extLst>
      <p:ext uri="{BB962C8B-B14F-4D97-AF65-F5344CB8AC3E}">
        <p14:creationId xmlns:p14="http://schemas.microsoft.com/office/powerpoint/2010/main" val="1275333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D57096-B61A-8494-6461-75F508882902}"/>
              </a:ext>
            </a:extLst>
          </p:cNvPr>
          <p:cNvSpPr>
            <a:spLocks noGrp="1"/>
          </p:cNvSpPr>
          <p:nvPr>
            <p:ph idx="1"/>
          </p:nvPr>
        </p:nvSpPr>
        <p:spPr>
          <a:xfrm>
            <a:off x="838200" y="1253331"/>
            <a:ext cx="10515600" cy="4351338"/>
          </a:xfrm>
        </p:spPr>
        <p:txBody>
          <a:bodyPr>
            <a:normAutofit fontScale="77500" lnSpcReduction="20000"/>
          </a:bodyPr>
          <a:lstStyle/>
          <a:p>
            <a:r>
              <a:rPr lang="en-US"/>
              <a:t>The best option for the organization is:</a:t>
            </a:r>
          </a:p>
          <a:p>
            <a:r>
              <a:rPr lang="en-US" b="1"/>
              <a:t>B. Perform a managed database migration to Cloud SQL.</a:t>
            </a:r>
            <a:endParaRPr lang="en-US"/>
          </a:p>
          <a:p>
            <a:r>
              <a:rPr lang="en-US"/>
              <a:t>Cloud SQL is a fully managed relational database service for MySQL, PostgreSQL, and SQL Server on Google Cloud. By migrating their SQL Server database to Cloud SQL, the organization can reduce the capacity and management overhead while keeping the same database engine. This allows them to modernize quickly without the need for significant refactoring or changes to their applications.</a:t>
            </a:r>
          </a:p>
          <a:p>
            <a:r>
              <a:rPr lang="en-US"/>
              <a:t>The other options are less ideal:</a:t>
            </a:r>
          </a:p>
          <a:p>
            <a:pPr>
              <a:buFont typeface="Arial" panose="020B0604020202020204" pitchFamily="34" charset="0"/>
              <a:buChar char="•"/>
            </a:pPr>
            <a:r>
              <a:rPr lang="en-US" b="1"/>
              <a:t>A</a:t>
            </a:r>
            <a:r>
              <a:rPr lang="en-US"/>
              <a:t>: Refactoring applications to use </a:t>
            </a:r>
            <a:r>
              <a:rPr lang="en-US" err="1"/>
              <a:t>Firestore</a:t>
            </a:r>
            <a:r>
              <a:rPr lang="en-US"/>
              <a:t> would require significant changes to their applications and is not a quick modernization path.</a:t>
            </a:r>
          </a:p>
          <a:p>
            <a:pPr>
              <a:buFont typeface="Arial" panose="020B0604020202020204" pitchFamily="34" charset="0"/>
              <a:buChar char="•"/>
            </a:pPr>
            <a:r>
              <a:rPr lang="en-US" b="1"/>
              <a:t>C</a:t>
            </a:r>
            <a:r>
              <a:rPr lang="en-US"/>
              <a:t>: Exporting old tables to Cloud Storage does not address the need for a managed database solution and would not reduce management overhead.</a:t>
            </a:r>
          </a:p>
          <a:p>
            <a:pPr>
              <a:buFont typeface="Arial" panose="020B0604020202020204" pitchFamily="34" charset="0"/>
              <a:buChar char="•"/>
            </a:pPr>
            <a:r>
              <a:rPr lang="en-US" b="1"/>
              <a:t>D</a:t>
            </a:r>
            <a:r>
              <a:rPr lang="en-US"/>
              <a:t>: </a:t>
            </a:r>
            <a:r>
              <a:rPr lang="en-US" err="1"/>
              <a:t>BigQuery</a:t>
            </a:r>
            <a:r>
              <a:rPr lang="en-US"/>
              <a:t> is optimized for analytics and not for transactional workloads, making it unsuitable for a straightforward migration from SQL Server.</a:t>
            </a:r>
          </a:p>
          <a:p>
            <a:pPr marL="0" indent="0">
              <a:buNone/>
            </a:pPr>
            <a:endParaRPr lang="en-ES"/>
          </a:p>
        </p:txBody>
      </p:sp>
    </p:spTree>
    <p:extLst>
      <p:ext uri="{BB962C8B-B14F-4D97-AF65-F5344CB8AC3E}">
        <p14:creationId xmlns:p14="http://schemas.microsoft.com/office/powerpoint/2010/main" val="320914450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EC1125-44A5-4AD8-71AD-5F3577986C4A}"/>
              </a:ext>
            </a:extLst>
          </p:cNvPr>
          <p:cNvSpPr txBox="1"/>
          <p:nvPr/>
        </p:nvSpPr>
        <p:spPr>
          <a:xfrm>
            <a:off x="1763485" y="2090172"/>
            <a:ext cx="8665029" cy="2677656"/>
          </a:xfrm>
          <a:prstGeom prst="rect">
            <a:avLst/>
          </a:prstGeom>
          <a:noFill/>
        </p:spPr>
        <p:txBody>
          <a:bodyPr wrap="square">
            <a:spAutoFit/>
          </a:bodyPr>
          <a:lstStyle/>
          <a:p>
            <a:r>
              <a:rPr lang="en-US" sz="2400"/>
              <a:t>An international bank is looking for a serverless warehouse solution that lets them perform smart analytics. Which Google Cloud product or service should the bank use? </a:t>
            </a:r>
          </a:p>
          <a:p>
            <a:pPr marL="342900" indent="-342900">
              <a:buAutoNum type="alphaUcPeriod"/>
            </a:pPr>
            <a:r>
              <a:rPr lang="en-US" sz="2400"/>
              <a:t>Cloud Spanner </a:t>
            </a:r>
          </a:p>
          <a:p>
            <a:pPr marL="342900" indent="-342900">
              <a:buAutoNum type="alphaUcPeriod"/>
            </a:pPr>
            <a:r>
              <a:rPr lang="en-US" sz="2400"/>
              <a:t>Compute Engine </a:t>
            </a:r>
          </a:p>
          <a:p>
            <a:pPr marL="342900" indent="-342900">
              <a:buAutoNum type="alphaUcPeriod"/>
            </a:pPr>
            <a:r>
              <a:rPr lang="en-US" sz="2400" err="1"/>
              <a:t>BigQuery</a:t>
            </a:r>
            <a:r>
              <a:rPr lang="en-US" sz="2400"/>
              <a:t> </a:t>
            </a:r>
          </a:p>
          <a:p>
            <a:pPr marL="342900" indent="-342900">
              <a:buAutoNum type="alphaUcPeriod"/>
            </a:pPr>
            <a:r>
              <a:rPr lang="en-US" sz="2400"/>
              <a:t>Dataflow</a:t>
            </a:r>
            <a:endParaRPr lang="en-ES" sz="2400"/>
          </a:p>
        </p:txBody>
      </p:sp>
    </p:spTree>
    <p:extLst>
      <p:ext uri="{BB962C8B-B14F-4D97-AF65-F5344CB8AC3E}">
        <p14:creationId xmlns:p14="http://schemas.microsoft.com/office/powerpoint/2010/main" val="26196583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EC1125-44A5-4AD8-71AD-5F3577986C4A}"/>
              </a:ext>
            </a:extLst>
          </p:cNvPr>
          <p:cNvSpPr txBox="1"/>
          <p:nvPr/>
        </p:nvSpPr>
        <p:spPr>
          <a:xfrm>
            <a:off x="1763485" y="2090172"/>
            <a:ext cx="8665029" cy="2677656"/>
          </a:xfrm>
          <a:prstGeom prst="rect">
            <a:avLst/>
          </a:prstGeom>
          <a:noFill/>
        </p:spPr>
        <p:txBody>
          <a:bodyPr wrap="square">
            <a:spAutoFit/>
          </a:bodyPr>
          <a:lstStyle/>
          <a:p>
            <a:r>
              <a:rPr lang="en-US" sz="2400"/>
              <a:t>An international bank is looking for a serverless warehouse solution that lets them perform smart analytics. Which Google Cloud product or service should the bank use? </a:t>
            </a:r>
          </a:p>
          <a:p>
            <a:pPr marL="342900" indent="-342900">
              <a:buAutoNum type="alphaUcPeriod"/>
            </a:pPr>
            <a:r>
              <a:rPr lang="en-US" sz="2400"/>
              <a:t>Cloud Spanner </a:t>
            </a:r>
          </a:p>
          <a:p>
            <a:pPr marL="342900" indent="-342900">
              <a:buAutoNum type="alphaUcPeriod"/>
            </a:pPr>
            <a:r>
              <a:rPr lang="en-US" sz="2400"/>
              <a:t>Compute Engine </a:t>
            </a:r>
          </a:p>
          <a:p>
            <a:pPr marL="342900" indent="-342900">
              <a:buAutoNum type="alphaUcPeriod"/>
            </a:pPr>
            <a:r>
              <a:rPr lang="en-US" sz="2400" err="1"/>
              <a:t>BigQuery</a:t>
            </a:r>
            <a:r>
              <a:rPr lang="en-US" sz="2400"/>
              <a:t> </a:t>
            </a:r>
          </a:p>
          <a:p>
            <a:pPr marL="342900" indent="-342900">
              <a:buAutoNum type="alphaUcPeriod"/>
            </a:pPr>
            <a:r>
              <a:rPr lang="en-US" sz="2400"/>
              <a:t>Dataflow</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C923139-5131-842F-3B0F-BDE420BD7D56}"/>
                  </a:ext>
                </a:extLst>
              </p14:cNvPr>
              <p14:cNvContentPartPr/>
              <p14:nvPr/>
            </p14:nvContentPartPr>
            <p14:xfrm>
              <a:off x="1859263" y="4016246"/>
              <a:ext cx="274680" cy="340200"/>
            </p14:xfrm>
          </p:contentPart>
        </mc:Choice>
        <mc:Fallback>
          <p:pic>
            <p:nvPicPr>
              <p:cNvPr id="2" name="Ink 1">
                <a:extLst>
                  <a:ext uri="{FF2B5EF4-FFF2-40B4-BE49-F238E27FC236}">
                    <a16:creationId xmlns:a16="http://schemas.microsoft.com/office/drawing/2014/main" id="{9C923139-5131-842F-3B0F-BDE420BD7D56}"/>
                  </a:ext>
                </a:extLst>
              </p:cNvPr>
              <p:cNvPicPr/>
              <p:nvPr/>
            </p:nvPicPr>
            <p:blipFill>
              <a:blip r:embed="rId3"/>
              <a:stretch>
                <a:fillRect/>
              </a:stretch>
            </p:blipFill>
            <p:spPr>
              <a:xfrm>
                <a:off x="1805192" y="3908246"/>
                <a:ext cx="382461" cy="555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9272D2A3-95DC-93BD-8968-5699D170989E}"/>
                  </a:ext>
                </a:extLst>
              </p14:cNvPr>
              <p14:cNvContentPartPr/>
              <p14:nvPr/>
            </p14:nvContentPartPr>
            <p14:xfrm>
              <a:off x="1994263" y="4104086"/>
              <a:ext cx="74160" cy="132480"/>
            </p14:xfrm>
          </p:contentPart>
        </mc:Choice>
        <mc:Fallback>
          <p:pic>
            <p:nvPicPr>
              <p:cNvPr id="4" name="Ink 3">
                <a:extLst>
                  <a:ext uri="{FF2B5EF4-FFF2-40B4-BE49-F238E27FC236}">
                    <a16:creationId xmlns:a16="http://schemas.microsoft.com/office/drawing/2014/main" id="{9272D2A3-95DC-93BD-8968-5699D170989E}"/>
                  </a:ext>
                </a:extLst>
              </p:cNvPr>
              <p:cNvPicPr/>
              <p:nvPr/>
            </p:nvPicPr>
            <p:blipFill>
              <a:blip r:embed="rId5"/>
              <a:stretch>
                <a:fillRect/>
              </a:stretch>
            </p:blipFill>
            <p:spPr>
              <a:xfrm>
                <a:off x="1940263" y="3996086"/>
                <a:ext cx="181800" cy="348120"/>
              </a:xfrm>
              <a:prstGeom prst="rect">
                <a:avLst/>
              </a:prstGeom>
            </p:spPr>
          </p:pic>
        </mc:Fallback>
      </mc:AlternateContent>
    </p:spTree>
    <p:extLst>
      <p:ext uri="{BB962C8B-B14F-4D97-AF65-F5344CB8AC3E}">
        <p14:creationId xmlns:p14="http://schemas.microsoft.com/office/powerpoint/2010/main" val="402421550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E71E7B-93CC-E289-D9C7-1FAFC5E5CBF3}"/>
              </a:ext>
            </a:extLst>
          </p:cNvPr>
          <p:cNvSpPr txBox="1"/>
          <p:nvPr/>
        </p:nvSpPr>
        <p:spPr>
          <a:xfrm>
            <a:off x="566057" y="1413063"/>
            <a:ext cx="11223171" cy="4031873"/>
          </a:xfrm>
          <a:prstGeom prst="rect">
            <a:avLst/>
          </a:prstGeom>
          <a:noFill/>
        </p:spPr>
        <p:txBody>
          <a:bodyPr wrap="square">
            <a:spAutoFit/>
          </a:bodyPr>
          <a:lstStyle/>
          <a:p>
            <a:r>
              <a:rPr lang="en-US" sz="3200"/>
              <a:t>An organization cannot afford to modernize their infrastructure, but they want to process data from their legacy system in a modem platform hosted by a business partner. What solution should the organization choose to make their data accessible? </a:t>
            </a:r>
          </a:p>
          <a:p>
            <a:pPr marL="342900" indent="-342900">
              <a:buAutoNum type="alphaUcPeriod"/>
            </a:pPr>
            <a:r>
              <a:rPr lang="en-US" sz="3200"/>
              <a:t>Compute Engine </a:t>
            </a:r>
          </a:p>
          <a:p>
            <a:pPr marL="342900" indent="-342900">
              <a:buAutoNum type="alphaUcPeriod"/>
            </a:pPr>
            <a:r>
              <a:rPr lang="en-US" sz="3200"/>
              <a:t>Anthos </a:t>
            </a:r>
          </a:p>
          <a:p>
            <a:pPr marL="342900" indent="-342900">
              <a:buAutoNum type="alphaUcPeriod"/>
            </a:pPr>
            <a:r>
              <a:rPr lang="en-US" sz="3200"/>
              <a:t>An application programming interface </a:t>
            </a:r>
          </a:p>
          <a:p>
            <a:pPr marL="342900" indent="-342900">
              <a:buAutoNum type="alphaUcPeriod"/>
            </a:pPr>
            <a:r>
              <a:rPr lang="en-US" sz="3200"/>
              <a:t>Google Kubernetes Engine</a:t>
            </a:r>
            <a:endParaRPr lang="en-ES" sz="3200"/>
          </a:p>
        </p:txBody>
      </p:sp>
    </p:spTree>
    <p:extLst>
      <p:ext uri="{BB962C8B-B14F-4D97-AF65-F5344CB8AC3E}">
        <p14:creationId xmlns:p14="http://schemas.microsoft.com/office/powerpoint/2010/main" val="198570207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E71E7B-93CC-E289-D9C7-1FAFC5E5CBF3}"/>
              </a:ext>
            </a:extLst>
          </p:cNvPr>
          <p:cNvSpPr txBox="1"/>
          <p:nvPr/>
        </p:nvSpPr>
        <p:spPr>
          <a:xfrm>
            <a:off x="566057" y="1413063"/>
            <a:ext cx="11223171" cy="4031873"/>
          </a:xfrm>
          <a:prstGeom prst="rect">
            <a:avLst/>
          </a:prstGeom>
          <a:noFill/>
        </p:spPr>
        <p:txBody>
          <a:bodyPr wrap="square">
            <a:spAutoFit/>
          </a:bodyPr>
          <a:lstStyle/>
          <a:p>
            <a:r>
              <a:rPr lang="en-US" sz="3200"/>
              <a:t>An organization cannot afford to modernize their infrastructure, but they want to process data from their legacy system in a modem platform hosted by a business partner. What solution should the organization choose to make their data accessible? </a:t>
            </a:r>
          </a:p>
          <a:p>
            <a:pPr marL="342900" indent="-342900">
              <a:buAutoNum type="alphaUcPeriod"/>
            </a:pPr>
            <a:r>
              <a:rPr lang="en-US" sz="3200"/>
              <a:t>Compute Engine </a:t>
            </a:r>
          </a:p>
          <a:p>
            <a:pPr marL="342900" indent="-342900">
              <a:buAutoNum type="alphaUcPeriod"/>
            </a:pPr>
            <a:r>
              <a:rPr lang="en-US" sz="3200"/>
              <a:t>Anthos </a:t>
            </a:r>
          </a:p>
          <a:p>
            <a:pPr marL="342900" indent="-342900">
              <a:buAutoNum type="alphaUcPeriod"/>
            </a:pPr>
            <a:r>
              <a:rPr lang="en-US" sz="3200"/>
              <a:t>An application programming interface </a:t>
            </a:r>
          </a:p>
          <a:p>
            <a:pPr marL="342900" indent="-342900">
              <a:buAutoNum type="alphaUcPeriod"/>
            </a:pPr>
            <a:r>
              <a:rPr lang="en-US" sz="3200"/>
              <a:t>Google Kubernetes Engine</a:t>
            </a:r>
            <a:endParaRPr lang="en-ES" sz="320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D2FD237-EE5E-D837-B5DF-284B2CD51339}"/>
                  </a:ext>
                </a:extLst>
              </p14:cNvPr>
              <p14:cNvContentPartPr/>
              <p14:nvPr/>
            </p14:nvContentPartPr>
            <p14:xfrm>
              <a:off x="756583" y="4484246"/>
              <a:ext cx="179640" cy="295200"/>
            </p14:xfrm>
          </p:contentPart>
        </mc:Choice>
        <mc:Fallback>
          <p:pic>
            <p:nvPicPr>
              <p:cNvPr id="4" name="Ink 3">
                <a:extLst>
                  <a:ext uri="{FF2B5EF4-FFF2-40B4-BE49-F238E27FC236}">
                    <a16:creationId xmlns:a16="http://schemas.microsoft.com/office/drawing/2014/main" id="{DD2FD237-EE5E-D837-B5DF-284B2CD51339}"/>
                  </a:ext>
                </a:extLst>
              </p:cNvPr>
              <p:cNvPicPr/>
              <p:nvPr/>
            </p:nvPicPr>
            <p:blipFill>
              <a:blip r:embed="rId3"/>
              <a:stretch>
                <a:fillRect/>
              </a:stretch>
            </p:blipFill>
            <p:spPr>
              <a:xfrm>
                <a:off x="702583" y="4376378"/>
                <a:ext cx="287280" cy="510577"/>
              </a:xfrm>
              <a:prstGeom prst="rect">
                <a:avLst/>
              </a:prstGeom>
            </p:spPr>
          </p:pic>
        </mc:Fallback>
      </mc:AlternateContent>
    </p:spTree>
    <p:extLst>
      <p:ext uri="{BB962C8B-B14F-4D97-AF65-F5344CB8AC3E}">
        <p14:creationId xmlns:p14="http://schemas.microsoft.com/office/powerpoint/2010/main" val="27555837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9B97F7-8EAA-81CC-489E-F8008EF612C7}"/>
              </a:ext>
            </a:extLst>
          </p:cNvPr>
          <p:cNvSpPr txBox="1"/>
          <p:nvPr/>
        </p:nvSpPr>
        <p:spPr>
          <a:xfrm>
            <a:off x="1807028" y="1720840"/>
            <a:ext cx="8577943" cy="3416320"/>
          </a:xfrm>
          <a:prstGeom prst="rect">
            <a:avLst/>
          </a:prstGeom>
          <a:noFill/>
        </p:spPr>
        <p:txBody>
          <a:bodyPr wrap="square">
            <a:spAutoFit/>
          </a:bodyPr>
          <a:lstStyle/>
          <a:p>
            <a:r>
              <a:rPr lang="en-US" sz="2400"/>
              <a:t>An organization is looking for a solution that will allow them to build new applications, modernize old ones, and run applications across different</a:t>
            </a:r>
          </a:p>
          <a:p>
            <a:r>
              <a:rPr lang="en-US" sz="2400"/>
              <a:t>cloud providers.</a:t>
            </a:r>
          </a:p>
          <a:p>
            <a:r>
              <a:rPr lang="en-US" sz="2400"/>
              <a:t>What solution should the organization use?</a:t>
            </a:r>
          </a:p>
          <a:p>
            <a:r>
              <a:rPr lang="en-US" sz="2400"/>
              <a:t>A. Apigee Hybrid</a:t>
            </a:r>
          </a:p>
          <a:p>
            <a:r>
              <a:rPr lang="en-US" sz="2400"/>
              <a:t>B. Anthos</a:t>
            </a:r>
          </a:p>
          <a:p>
            <a:r>
              <a:rPr lang="en-US" sz="2400"/>
              <a:t>C. Cloud Run</a:t>
            </a:r>
          </a:p>
          <a:p>
            <a:r>
              <a:rPr lang="en-US" sz="2400"/>
              <a:t>D. Compute Engine</a:t>
            </a:r>
            <a:endParaRPr lang="en-ES" sz="2400"/>
          </a:p>
        </p:txBody>
      </p:sp>
    </p:spTree>
    <p:extLst>
      <p:ext uri="{BB962C8B-B14F-4D97-AF65-F5344CB8AC3E}">
        <p14:creationId xmlns:p14="http://schemas.microsoft.com/office/powerpoint/2010/main" val="415964468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9B97F7-8EAA-81CC-489E-F8008EF612C7}"/>
              </a:ext>
            </a:extLst>
          </p:cNvPr>
          <p:cNvSpPr txBox="1"/>
          <p:nvPr/>
        </p:nvSpPr>
        <p:spPr>
          <a:xfrm>
            <a:off x="1807028" y="1720840"/>
            <a:ext cx="8577943" cy="3416320"/>
          </a:xfrm>
          <a:prstGeom prst="rect">
            <a:avLst/>
          </a:prstGeom>
          <a:noFill/>
        </p:spPr>
        <p:txBody>
          <a:bodyPr wrap="square">
            <a:spAutoFit/>
          </a:bodyPr>
          <a:lstStyle/>
          <a:p>
            <a:r>
              <a:rPr lang="en-US" sz="2400"/>
              <a:t>An organization is looking for a solution that will allow them to build new applications, modernize old ones, and run applications across different</a:t>
            </a:r>
          </a:p>
          <a:p>
            <a:r>
              <a:rPr lang="en-US" sz="2400"/>
              <a:t>cloud providers.</a:t>
            </a:r>
          </a:p>
          <a:p>
            <a:r>
              <a:rPr lang="en-US" sz="2400"/>
              <a:t>What solution should the organization use?</a:t>
            </a:r>
          </a:p>
          <a:p>
            <a:r>
              <a:rPr lang="en-US" sz="2400"/>
              <a:t>A. Apigee Hybrid</a:t>
            </a:r>
          </a:p>
          <a:p>
            <a:r>
              <a:rPr lang="en-US" sz="2400"/>
              <a:t>B. Anthos</a:t>
            </a:r>
          </a:p>
          <a:p>
            <a:r>
              <a:rPr lang="en-US" sz="2400"/>
              <a:t>C. Cloud Run</a:t>
            </a:r>
          </a:p>
          <a:p>
            <a:r>
              <a:rPr lang="en-US" sz="2400"/>
              <a:t>D. Compute Engine</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B14E02A-C322-E7AE-DB52-1031CD0948E1}"/>
                  </a:ext>
                </a:extLst>
              </p14:cNvPr>
              <p14:cNvContentPartPr/>
              <p14:nvPr/>
            </p14:nvContentPartPr>
            <p14:xfrm>
              <a:off x="1916863" y="4046486"/>
              <a:ext cx="203400" cy="190080"/>
            </p14:xfrm>
          </p:contentPart>
        </mc:Choice>
        <mc:Fallback>
          <p:pic>
            <p:nvPicPr>
              <p:cNvPr id="2" name="Ink 1">
                <a:extLst>
                  <a:ext uri="{FF2B5EF4-FFF2-40B4-BE49-F238E27FC236}">
                    <a16:creationId xmlns:a16="http://schemas.microsoft.com/office/drawing/2014/main" id="{5B14E02A-C322-E7AE-DB52-1031CD0948E1}"/>
                  </a:ext>
                </a:extLst>
              </p:cNvPr>
              <p:cNvPicPr/>
              <p:nvPr/>
            </p:nvPicPr>
            <p:blipFill>
              <a:blip r:embed="rId3"/>
              <a:stretch>
                <a:fillRect/>
              </a:stretch>
            </p:blipFill>
            <p:spPr>
              <a:xfrm>
                <a:off x="1862863" y="3938486"/>
                <a:ext cx="311040" cy="405720"/>
              </a:xfrm>
              <a:prstGeom prst="rect">
                <a:avLst/>
              </a:prstGeom>
            </p:spPr>
          </p:pic>
        </mc:Fallback>
      </mc:AlternateContent>
    </p:spTree>
    <p:extLst>
      <p:ext uri="{BB962C8B-B14F-4D97-AF65-F5344CB8AC3E}">
        <p14:creationId xmlns:p14="http://schemas.microsoft.com/office/powerpoint/2010/main" val="59872703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2B1950-8713-3B5E-D7D5-533D46FCE91A}"/>
              </a:ext>
            </a:extLst>
          </p:cNvPr>
          <p:cNvSpPr txBox="1"/>
          <p:nvPr/>
        </p:nvSpPr>
        <p:spPr>
          <a:xfrm>
            <a:off x="955221" y="2090172"/>
            <a:ext cx="10281557" cy="2677656"/>
          </a:xfrm>
          <a:prstGeom prst="rect">
            <a:avLst/>
          </a:prstGeom>
          <a:noFill/>
        </p:spPr>
        <p:txBody>
          <a:bodyPr wrap="square">
            <a:spAutoFit/>
          </a:bodyPr>
          <a:lstStyle/>
          <a:p>
            <a:r>
              <a:rPr lang="en-US" sz="2400"/>
              <a:t>An organization is struggling to ensure that their legacy systems meet rapidly changing IT needs.</a:t>
            </a:r>
          </a:p>
          <a:p>
            <a:r>
              <a:rPr lang="en-US" sz="2400"/>
              <a:t>Why should the organization use application programming interfaces (APIs)?</a:t>
            </a:r>
          </a:p>
          <a:p>
            <a:r>
              <a:rPr lang="en-US" sz="2400"/>
              <a:t>A. To expose all underlying data so third parties can make amends</a:t>
            </a:r>
          </a:p>
          <a:p>
            <a:r>
              <a:rPr lang="en-US" sz="2400"/>
              <a:t>B. To completely re-architect legacy applications</a:t>
            </a:r>
          </a:p>
          <a:p>
            <a:r>
              <a:rPr lang="en-US" sz="2400"/>
              <a:t>C. To achieve long-term operational flexibility</a:t>
            </a:r>
          </a:p>
          <a:p>
            <a:r>
              <a:rPr lang="en-US" sz="2400"/>
              <a:t>D. To operate on a pay-as-you go model so IT can scale flexibly</a:t>
            </a:r>
          </a:p>
        </p:txBody>
      </p:sp>
    </p:spTree>
    <p:extLst>
      <p:ext uri="{BB962C8B-B14F-4D97-AF65-F5344CB8AC3E}">
        <p14:creationId xmlns:p14="http://schemas.microsoft.com/office/powerpoint/2010/main" val="163162451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2B1950-8713-3B5E-D7D5-533D46FCE91A}"/>
              </a:ext>
            </a:extLst>
          </p:cNvPr>
          <p:cNvSpPr txBox="1"/>
          <p:nvPr/>
        </p:nvSpPr>
        <p:spPr>
          <a:xfrm>
            <a:off x="955221" y="2090172"/>
            <a:ext cx="10281557" cy="2677656"/>
          </a:xfrm>
          <a:prstGeom prst="rect">
            <a:avLst/>
          </a:prstGeom>
          <a:noFill/>
        </p:spPr>
        <p:txBody>
          <a:bodyPr wrap="square">
            <a:spAutoFit/>
          </a:bodyPr>
          <a:lstStyle/>
          <a:p>
            <a:r>
              <a:rPr lang="en-US" sz="2400"/>
              <a:t>An organization is struggling to ensure that their legacy systems meet rapidly changing IT needs.</a:t>
            </a:r>
          </a:p>
          <a:p>
            <a:r>
              <a:rPr lang="en-US" sz="2400"/>
              <a:t>Why should the organization use application programming interfaces (APIs)?</a:t>
            </a:r>
          </a:p>
          <a:p>
            <a:r>
              <a:rPr lang="en-US" sz="2400"/>
              <a:t>A. To expose all underlying data so third parties can make amends</a:t>
            </a:r>
          </a:p>
          <a:p>
            <a:r>
              <a:rPr lang="en-US" sz="2400"/>
              <a:t>B. To completely re-architect legacy applications</a:t>
            </a:r>
          </a:p>
          <a:p>
            <a:r>
              <a:rPr lang="en-US" sz="2400"/>
              <a:t>C. To achieve long-term operational flexibility</a:t>
            </a:r>
          </a:p>
          <a:p>
            <a:r>
              <a:rPr lang="en-US" sz="2400"/>
              <a:t>D. To operate on a pay-as-you go model so IT can scale flexibly</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2CFDAB59-F8AD-A8FC-5D34-255BA34AB962}"/>
                  </a:ext>
                </a:extLst>
              </p14:cNvPr>
              <p14:cNvContentPartPr/>
              <p14:nvPr/>
            </p14:nvContentPartPr>
            <p14:xfrm>
              <a:off x="1036303" y="4069886"/>
              <a:ext cx="249840" cy="232920"/>
            </p14:xfrm>
          </p:contentPart>
        </mc:Choice>
        <mc:Fallback>
          <p:pic>
            <p:nvPicPr>
              <p:cNvPr id="3" name="Ink 2">
                <a:extLst>
                  <a:ext uri="{FF2B5EF4-FFF2-40B4-BE49-F238E27FC236}">
                    <a16:creationId xmlns:a16="http://schemas.microsoft.com/office/drawing/2014/main" id="{2CFDAB59-F8AD-A8FC-5D34-255BA34AB962}"/>
                  </a:ext>
                </a:extLst>
              </p:cNvPr>
              <p:cNvPicPr/>
              <p:nvPr/>
            </p:nvPicPr>
            <p:blipFill>
              <a:blip r:embed="rId3"/>
              <a:stretch>
                <a:fillRect/>
              </a:stretch>
            </p:blipFill>
            <p:spPr>
              <a:xfrm>
                <a:off x="982225" y="3961886"/>
                <a:ext cx="357635" cy="448560"/>
              </a:xfrm>
              <a:prstGeom prst="rect">
                <a:avLst/>
              </a:prstGeom>
            </p:spPr>
          </p:pic>
        </mc:Fallback>
      </mc:AlternateContent>
    </p:spTree>
    <p:extLst>
      <p:ext uri="{BB962C8B-B14F-4D97-AF65-F5344CB8AC3E}">
        <p14:creationId xmlns:p14="http://schemas.microsoft.com/office/powerpoint/2010/main" val="126625397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C7E301-2BB6-5199-658C-4434D4CDA057}"/>
              </a:ext>
            </a:extLst>
          </p:cNvPr>
          <p:cNvSpPr txBox="1"/>
          <p:nvPr/>
        </p:nvSpPr>
        <p:spPr>
          <a:xfrm>
            <a:off x="1181100" y="1905506"/>
            <a:ext cx="9829800" cy="3046988"/>
          </a:xfrm>
          <a:prstGeom prst="rect">
            <a:avLst/>
          </a:prstGeom>
          <a:noFill/>
        </p:spPr>
        <p:txBody>
          <a:bodyPr wrap="square">
            <a:spAutoFit/>
          </a:bodyPr>
          <a:lstStyle/>
          <a:p>
            <a:r>
              <a:rPr lang="en-US" sz="2400"/>
              <a:t>An organization wants a serverless execution environment for building and connecting cloud services. They can't predict how many resources</a:t>
            </a:r>
          </a:p>
          <a:p>
            <a:r>
              <a:rPr lang="en-US" sz="2400"/>
              <a:t>they'll need.</a:t>
            </a:r>
          </a:p>
          <a:p>
            <a:r>
              <a:rPr lang="en-US" sz="2400"/>
              <a:t>Which Google Cloud solution should they use?</a:t>
            </a:r>
          </a:p>
          <a:p>
            <a:r>
              <a:rPr lang="en-US" sz="2400"/>
              <a:t>A. Compute Engine</a:t>
            </a:r>
          </a:p>
          <a:p>
            <a:r>
              <a:rPr lang="en-US" sz="2400"/>
              <a:t>B. Google Kubernetes Engine</a:t>
            </a:r>
          </a:p>
          <a:p>
            <a:r>
              <a:rPr lang="en-US" sz="2400"/>
              <a:t>C. Cloud Functions</a:t>
            </a:r>
          </a:p>
          <a:p>
            <a:r>
              <a:rPr lang="en-US" sz="2400"/>
              <a:t>D. Bare Metal Solution for SAP</a:t>
            </a:r>
            <a:endParaRPr lang="en-ES" sz="2400"/>
          </a:p>
        </p:txBody>
      </p:sp>
    </p:spTree>
    <p:extLst>
      <p:ext uri="{BB962C8B-B14F-4D97-AF65-F5344CB8AC3E}">
        <p14:creationId xmlns:p14="http://schemas.microsoft.com/office/powerpoint/2010/main" val="86180127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C7E301-2BB6-5199-658C-4434D4CDA057}"/>
              </a:ext>
            </a:extLst>
          </p:cNvPr>
          <p:cNvSpPr txBox="1"/>
          <p:nvPr/>
        </p:nvSpPr>
        <p:spPr>
          <a:xfrm>
            <a:off x="1181100" y="1905506"/>
            <a:ext cx="9829800" cy="3046988"/>
          </a:xfrm>
          <a:prstGeom prst="rect">
            <a:avLst/>
          </a:prstGeom>
          <a:noFill/>
        </p:spPr>
        <p:txBody>
          <a:bodyPr wrap="square">
            <a:spAutoFit/>
          </a:bodyPr>
          <a:lstStyle/>
          <a:p>
            <a:r>
              <a:rPr lang="en-US" sz="2400"/>
              <a:t>An organization wants a serverless execution environment for building and connecting cloud services. They can't predict how many resources</a:t>
            </a:r>
          </a:p>
          <a:p>
            <a:r>
              <a:rPr lang="en-US" sz="2400"/>
              <a:t>they'll need.</a:t>
            </a:r>
          </a:p>
          <a:p>
            <a:r>
              <a:rPr lang="en-US" sz="2400"/>
              <a:t>Which Google Cloud solution should they use?</a:t>
            </a:r>
          </a:p>
          <a:p>
            <a:r>
              <a:rPr lang="en-US" sz="2400"/>
              <a:t>A. Compute Engine</a:t>
            </a:r>
          </a:p>
          <a:p>
            <a:r>
              <a:rPr lang="en-US" sz="2400"/>
              <a:t>B. Google Kubernetes Engine</a:t>
            </a:r>
          </a:p>
          <a:p>
            <a:r>
              <a:rPr lang="en-US" sz="2400"/>
              <a:t>C. Cloud Functions</a:t>
            </a:r>
          </a:p>
          <a:p>
            <a:r>
              <a:rPr lang="en-US" sz="2400"/>
              <a:t>D. Bare Metal Solution for SAP</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6CEC641-F03B-FCA9-54EB-3166A103D807}"/>
                  </a:ext>
                </a:extLst>
              </p14:cNvPr>
              <p14:cNvContentPartPr/>
              <p14:nvPr/>
            </p14:nvContentPartPr>
            <p14:xfrm>
              <a:off x="1314223" y="4223606"/>
              <a:ext cx="254520" cy="273240"/>
            </p14:xfrm>
          </p:contentPart>
        </mc:Choice>
        <mc:Fallback>
          <p:pic>
            <p:nvPicPr>
              <p:cNvPr id="2" name="Ink 1">
                <a:extLst>
                  <a:ext uri="{FF2B5EF4-FFF2-40B4-BE49-F238E27FC236}">
                    <a16:creationId xmlns:a16="http://schemas.microsoft.com/office/drawing/2014/main" id="{A6CEC641-F03B-FCA9-54EB-3166A103D807}"/>
                  </a:ext>
                </a:extLst>
              </p:cNvPr>
              <p:cNvPicPr/>
              <p:nvPr/>
            </p:nvPicPr>
            <p:blipFill>
              <a:blip r:embed="rId3"/>
              <a:stretch>
                <a:fillRect/>
              </a:stretch>
            </p:blipFill>
            <p:spPr>
              <a:xfrm>
                <a:off x="1260223" y="4115748"/>
                <a:ext cx="362160" cy="488596"/>
              </a:xfrm>
              <a:prstGeom prst="rect">
                <a:avLst/>
              </a:prstGeom>
            </p:spPr>
          </p:pic>
        </mc:Fallback>
      </mc:AlternateContent>
    </p:spTree>
    <p:extLst>
      <p:ext uri="{BB962C8B-B14F-4D97-AF65-F5344CB8AC3E}">
        <p14:creationId xmlns:p14="http://schemas.microsoft.com/office/powerpoint/2010/main" val="405064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659285"/>
            <a:ext cx="11669485" cy="3539430"/>
          </a:xfrm>
          <a:prstGeom prst="rect">
            <a:avLst/>
          </a:prstGeom>
          <a:noFill/>
        </p:spPr>
        <p:txBody>
          <a:bodyPr wrap="square" anchor="ctr">
            <a:spAutoFit/>
          </a:bodyPr>
          <a:lstStyle/>
          <a:p>
            <a:r>
              <a:rPr lang="en-US" sz="3200"/>
              <a:t>What is the benefit of using a serverless data processing pipeline service?</a:t>
            </a:r>
          </a:p>
          <a:p>
            <a:r>
              <a:rPr lang="en-US" sz="3200"/>
              <a:t>Possible Answers:</a:t>
            </a:r>
          </a:p>
          <a:p>
            <a:r>
              <a:rPr lang="en-US" sz="3200"/>
              <a:t>1. A. Full control over compute resources is provided.</a:t>
            </a:r>
          </a:p>
          <a:p>
            <a:r>
              <a:rPr lang="en-US" sz="3200"/>
              <a:t>2. B. Processed data will not require analysis.</a:t>
            </a:r>
          </a:p>
          <a:p>
            <a:r>
              <a:rPr lang="en-US" sz="3200"/>
              <a:t>3. C. Pipeline infrastructure is fully managed and scalable.</a:t>
            </a:r>
          </a:p>
          <a:p>
            <a:r>
              <a:rPr lang="en-US" sz="3200"/>
              <a:t>4. D. Processed data is guaranteed to be free of errors.</a:t>
            </a:r>
          </a:p>
        </p:txBody>
      </p:sp>
    </p:spTree>
    <p:extLst>
      <p:ext uri="{BB962C8B-B14F-4D97-AF65-F5344CB8AC3E}">
        <p14:creationId xmlns:p14="http://schemas.microsoft.com/office/powerpoint/2010/main" val="400623986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EB4AC3-EB20-F380-4EEA-D4EEAF4B993A}"/>
              </a:ext>
            </a:extLst>
          </p:cNvPr>
          <p:cNvSpPr txBox="1"/>
          <p:nvPr/>
        </p:nvSpPr>
        <p:spPr>
          <a:xfrm>
            <a:off x="2111828" y="2090172"/>
            <a:ext cx="7968343" cy="2677656"/>
          </a:xfrm>
          <a:prstGeom prst="rect">
            <a:avLst/>
          </a:prstGeom>
          <a:noFill/>
        </p:spPr>
        <p:txBody>
          <a:bodyPr wrap="square">
            <a:spAutoFit/>
          </a:bodyPr>
          <a:lstStyle/>
          <a:p>
            <a:r>
              <a:rPr lang="en-US" sz="2800"/>
              <a:t>What is out-of-the-box observability within the context of cloud operations?</a:t>
            </a:r>
          </a:p>
          <a:p>
            <a:r>
              <a:rPr lang="en-US" sz="2800"/>
              <a:t>A. Monitoring project development timelines</a:t>
            </a:r>
          </a:p>
          <a:p>
            <a:r>
              <a:rPr lang="en-US" sz="2800"/>
              <a:t>B. Monitoring IT infrastructure and applications</a:t>
            </a:r>
          </a:p>
          <a:p>
            <a:r>
              <a:rPr lang="en-US" sz="2800"/>
              <a:t>C. Monitoring customer satisfaction and feedback</a:t>
            </a:r>
          </a:p>
          <a:p>
            <a:r>
              <a:rPr lang="en-US" sz="2800"/>
              <a:t>D. Monitoring cloud subscription costs</a:t>
            </a:r>
          </a:p>
        </p:txBody>
      </p:sp>
    </p:spTree>
    <p:extLst>
      <p:ext uri="{BB962C8B-B14F-4D97-AF65-F5344CB8AC3E}">
        <p14:creationId xmlns:p14="http://schemas.microsoft.com/office/powerpoint/2010/main" val="57075417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EB4AC3-EB20-F380-4EEA-D4EEAF4B993A}"/>
              </a:ext>
            </a:extLst>
          </p:cNvPr>
          <p:cNvSpPr txBox="1"/>
          <p:nvPr/>
        </p:nvSpPr>
        <p:spPr>
          <a:xfrm>
            <a:off x="2111828" y="2090172"/>
            <a:ext cx="7968343" cy="2677656"/>
          </a:xfrm>
          <a:prstGeom prst="rect">
            <a:avLst/>
          </a:prstGeom>
          <a:noFill/>
        </p:spPr>
        <p:txBody>
          <a:bodyPr wrap="square">
            <a:spAutoFit/>
          </a:bodyPr>
          <a:lstStyle/>
          <a:p>
            <a:r>
              <a:rPr lang="en-US" sz="2800"/>
              <a:t>What is out-of-the-box observability within the context of cloud operations?</a:t>
            </a:r>
          </a:p>
          <a:p>
            <a:r>
              <a:rPr lang="en-US" sz="2800"/>
              <a:t>A. Monitoring project development timelines</a:t>
            </a:r>
          </a:p>
          <a:p>
            <a:r>
              <a:rPr lang="en-US" sz="2800"/>
              <a:t>B. Monitoring IT infrastructure and applications</a:t>
            </a:r>
          </a:p>
          <a:p>
            <a:r>
              <a:rPr lang="en-US" sz="2800"/>
              <a:t>C. Monitoring customer satisfaction and feedback</a:t>
            </a:r>
          </a:p>
          <a:p>
            <a:r>
              <a:rPr lang="en-US" sz="2800"/>
              <a:t>D. Monitoring cloud subscription costs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0DA03B9-F87C-858E-08DB-29B21EAA4832}"/>
                  </a:ext>
                </a:extLst>
              </p14:cNvPr>
              <p14:cNvContentPartPr/>
              <p14:nvPr/>
            </p14:nvContentPartPr>
            <p14:xfrm>
              <a:off x="2227903" y="3502526"/>
              <a:ext cx="222840" cy="329760"/>
            </p14:xfrm>
          </p:contentPart>
        </mc:Choice>
        <mc:Fallback>
          <p:pic>
            <p:nvPicPr>
              <p:cNvPr id="2" name="Ink 1">
                <a:extLst>
                  <a:ext uri="{FF2B5EF4-FFF2-40B4-BE49-F238E27FC236}">
                    <a16:creationId xmlns:a16="http://schemas.microsoft.com/office/drawing/2014/main" id="{20DA03B9-F87C-858E-08DB-29B21EAA4832}"/>
                  </a:ext>
                </a:extLst>
              </p:cNvPr>
              <p:cNvPicPr/>
              <p:nvPr/>
            </p:nvPicPr>
            <p:blipFill>
              <a:blip r:embed="rId3"/>
              <a:stretch>
                <a:fillRect/>
              </a:stretch>
            </p:blipFill>
            <p:spPr>
              <a:xfrm>
                <a:off x="2173903" y="3394526"/>
                <a:ext cx="330480" cy="545400"/>
              </a:xfrm>
              <a:prstGeom prst="rect">
                <a:avLst/>
              </a:prstGeom>
            </p:spPr>
          </p:pic>
        </mc:Fallback>
      </mc:AlternateContent>
    </p:spTree>
    <p:extLst>
      <p:ext uri="{BB962C8B-B14F-4D97-AF65-F5344CB8AC3E}">
        <p14:creationId xmlns:p14="http://schemas.microsoft.com/office/powerpoint/2010/main" val="35906716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2311C9-CA22-A847-6EEA-659735EC90B6}"/>
              </a:ext>
            </a:extLst>
          </p:cNvPr>
          <p:cNvSpPr txBox="1"/>
          <p:nvPr/>
        </p:nvSpPr>
        <p:spPr>
          <a:xfrm>
            <a:off x="1163053" y="1905506"/>
            <a:ext cx="9865894" cy="3046988"/>
          </a:xfrm>
          <a:prstGeom prst="rect">
            <a:avLst/>
          </a:prstGeom>
          <a:noFill/>
        </p:spPr>
        <p:txBody>
          <a:bodyPr wrap="square">
            <a:spAutoFit/>
          </a:bodyPr>
          <a:lstStyle/>
          <a:p>
            <a:r>
              <a:rPr lang="en-US" sz="2400"/>
              <a:t>An organization is looking for a business intelligence solution that allows individual employees and end users to analyze business data and</a:t>
            </a:r>
          </a:p>
          <a:p>
            <a:r>
              <a:rPr lang="en-US" sz="2400"/>
              <a:t>generate insights.</a:t>
            </a:r>
          </a:p>
          <a:p>
            <a:r>
              <a:rPr lang="en-US" sz="2400"/>
              <a:t>Which Google Cloud product or service should the organization use?</a:t>
            </a:r>
          </a:p>
          <a:p>
            <a:r>
              <a:rPr lang="en-US" sz="2400"/>
              <a:t>A. Cloud Spanner</a:t>
            </a:r>
          </a:p>
          <a:p>
            <a:r>
              <a:rPr lang="en-US" sz="2400"/>
              <a:t>B. </a:t>
            </a:r>
            <a:r>
              <a:rPr lang="en-US" sz="2400" err="1"/>
              <a:t>BigQuery</a:t>
            </a:r>
            <a:endParaRPr lang="en-US" sz="2400"/>
          </a:p>
          <a:p>
            <a:r>
              <a:rPr lang="en-US" sz="2400"/>
              <a:t>C. Looker</a:t>
            </a:r>
          </a:p>
          <a:p>
            <a:r>
              <a:rPr lang="en-US" sz="2400"/>
              <a:t>D. Dataflow</a:t>
            </a:r>
            <a:endParaRPr lang="en-ES" sz="2400"/>
          </a:p>
        </p:txBody>
      </p:sp>
    </p:spTree>
    <p:extLst>
      <p:ext uri="{BB962C8B-B14F-4D97-AF65-F5344CB8AC3E}">
        <p14:creationId xmlns:p14="http://schemas.microsoft.com/office/powerpoint/2010/main" val="195058245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2311C9-CA22-A847-6EEA-659735EC90B6}"/>
              </a:ext>
            </a:extLst>
          </p:cNvPr>
          <p:cNvSpPr txBox="1"/>
          <p:nvPr/>
        </p:nvSpPr>
        <p:spPr>
          <a:xfrm>
            <a:off x="1163053" y="1905506"/>
            <a:ext cx="9865894" cy="3046988"/>
          </a:xfrm>
          <a:prstGeom prst="rect">
            <a:avLst/>
          </a:prstGeom>
          <a:noFill/>
        </p:spPr>
        <p:txBody>
          <a:bodyPr wrap="square">
            <a:spAutoFit/>
          </a:bodyPr>
          <a:lstStyle/>
          <a:p>
            <a:r>
              <a:rPr lang="en-US" sz="2400"/>
              <a:t>An organization is looking for a business intelligence solution that allows individual employees and end users to analyze business data and</a:t>
            </a:r>
          </a:p>
          <a:p>
            <a:r>
              <a:rPr lang="en-US" sz="2400"/>
              <a:t>generate insights.</a:t>
            </a:r>
          </a:p>
          <a:p>
            <a:r>
              <a:rPr lang="en-US" sz="2400"/>
              <a:t>Which Google Cloud product or service should the organization use?</a:t>
            </a:r>
          </a:p>
          <a:p>
            <a:r>
              <a:rPr lang="en-US" sz="2400"/>
              <a:t>A. Cloud Spanner</a:t>
            </a:r>
          </a:p>
          <a:p>
            <a:r>
              <a:rPr lang="en-US" sz="2400"/>
              <a:t>B. </a:t>
            </a:r>
            <a:r>
              <a:rPr lang="en-US" sz="2400" err="1"/>
              <a:t>BigQuery</a:t>
            </a:r>
            <a:endParaRPr lang="en-US" sz="2400"/>
          </a:p>
          <a:p>
            <a:r>
              <a:rPr lang="en-US" sz="2400"/>
              <a:t>C. Looker</a:t>
            </a:r>
          </a:p>
          <a:p>
            <a:r>
              <a:rPr lang="en-US" sz="2400"/>
              <a:t>D. Dataflow</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3F0C8D1-2780-219E-07E1-AE2B1EA15583}"/>
                  </a:ext>
                </a:extLst>
              </p14:cNvPr>
              <p14:cNvContentPartPr/>
              <p14:nvPr/>
            </p14:nvContentPartPr>
            <p14:xfrm>
              <a:off x="1301021" y="4247842"/>
              <a:ext cx="171360" cy="246600"/>
            </p14:xfrm>
          </p:contentPart>
        </mc:Choice>
        <mc:Fallback>
          <p:pic>
            <p:nvPicPr>
              <p:cNvPr id="2" name="Ink 1">
                <a:extLst>
                  <a:ext uri="{FF2B5EF4-FFF2-40B4-BE49-F238E27FC236}">
                    <a16:creationId xmlns:a16="http://schemas.microsoft.com/office/drawing/2014/main" id="{33F0C8D1-2780-219E-07E1-AE2B1EA15583}"/>
                  </a:ext>
                </a:extLst>
              </p:cNvPr>
              <p:cNvPicPr/>
              <p:nvPr/>
            </p:nvPicPr>
            <p:blipFill>
              <a:blip r:embed="rId3"/>
              <a:stretch>
                <a:fillRect/>
              </a:stretch>
            </p:blipFill>
            <p:spPr>
              <a:xfrm>
                <a:off x="1247021" y="4139842"/>
                <a:ext cx="279000" cy="462240"/>
              </a:xfrm>
              <a:prstGeom prst="rect">
                <a:avLst/>
              </a:prstGeom>
            </p:spPr>
          </p:pic>
        </mc:Fallback>
      </mc:AlternateContent>
    </p:spTree>
    <p:extLst>
      <p:ext uri="{BB962C8B-B14F-4D97-AF65-F5344CB8AC3E}">
        <p14:creationId xmlns:p14="http://schemas.microsoft.com/office/powerpoint/2010/main" val="364875395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232B0D-6945-C8B5-E82B-B67235592F40}"/>
              </a:ext>
            </a:extLst>
          </p:cNvPr>
          <p:cNvSpPr txBox="1"/>
          <p:nvPr/>
        </p:nvSpPr>
        <p:spPr>
          <a:xfrm>
            <a:off x="1090863" y="1905506"/>
            <a:ext cx="10010273" cy="3046988"/>
          </a:xfrm>
          <a:prstGeom prst="rect">
            <a:avLst/>
          </a:prstGeom>
          <a:noFill/>
        </p:spPr>
        <p:txBody>
          <a:bodyPr wrap="square">
            <a:spAutoFit/>
          </a:bodyPr>
          <a:lstStyle/>
          <a:p>
            <a:r>
              <a:rPr lang="en-US" sz="2400"/>
              <a:t>An organization has created a medical fitness app and wants to store a very large amount of data about exercise times, activity, and calories</a:t>
            </a:r>
          </a:p>
          <a:p>
            <a:r>
              <a:rPr lang="en-US" sz="2400"/>
              <a:t>burned for later analysis.</a:t>
            </a:r>
          </a:p>
          <a:p>
            <a:r>
              <a:rPr lang="en-US" sz="2400"/>
              <a:t>Which data management solution should the organization use?</a:t>
            </a:r>
          </a:p>
          <a:p>
            <a:r>
              <a:rPr lang="en-US" sz="2400"/>
              <a:t>A. Data lake</a:t>
            </a:r>
          </a:p>
          <a:p>
            <a:r>
              <a:rPr lang="en-US" sz="2400"/>
              <a:t>B. Data warehouse</a:t>
            </a:r>
          </a:p>
          <a:p>
            <a:r>
              <a:rPr lang="en-US" sz="2400"/>
              <a:t>C. Data field</a:t>
            </a:r>
          </a:p>
          <a:p>
            <a:r>
              <a:rPr lang="en-US" sz="2400"/>
              <a:t>D. Database</a:t>
            </a:r>
            <a:endParaRPr lang="en-ES" sz="2400"/>
          </a:p>
        </p:txBody>
      </p:sp>
    </p:spTree>
    <p:extLst>
      <p:ext uri="{BB962C8B-B14F-4D97-AF65-F5344CB8AC3E}">
        <p14:creationId xmlns:p14="http://schemas.microsoft.com/office/powerpoint/2010/main" val="69516701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232B0D-6945-C8B5-E82B-B67235592F40}"/>
              </a:ext>
            </a:extLst>
          </p:cNvPr>
          <p:cNvSpPr txBox="1"/>
          <p:nvPr/>
        </p:nvSpPr>
        <p:spPr>
          <a:xfrm>
            <a:off x="1090863" y="1905506"/>
            <a:ext cx="10010273" cy="3046988"/>
          </a:xfrm>
          <a:prstGeom prst="rect">
            <a:avLst/>
          </a:prstGeom>
          <a:noFill/>
        </p:spPr>
        <p:txBody>
          <a:bodyPr wrap="square">
            <a:spAutoFit/>
          </a:bodyPr>
          <a:lstStyle/>
          <a:p>
            <a:r>
              <a:rPr lang="en-US" sz="2400"/>
              <a:t>An organization has created a medical fitness app and wants to store a very large amount of data about exercise times, activity, and calories</a:t>
            </a:r>
          </a:p>
          <a:p>
            <a:r>
              <a:rPr lang="en-US" sz="2400"/>
              <a:t>burned for later analysis.</a:t>
            </a:r>
          </a:p>
          <a:p>
            <a:r>
              <a:rPr lang="en-US" sz="2400"/>
              <a:t>Which data management solution should the organization use?</a:t>
            </a:r>
          </a:p>
          <a:p>
            <a:r>
              <a:rPr lang="en-US" sz="2400"/>
              <a:t>A. Data lake</a:t>
            </a:r>
          </a:p>
          <a:p>
            <a:r>
              <a:rPr lang="en-US" sz="2400"/>
              <a:t>B. Data warehouse</a:t>
            </a:r>
          </a:p>
          <a:p>
            <a:r>
              <a:rPr lang="en-US" sz="2400"/>
              <a:t>C. Data field</a:t>
            </a:r>
          </a:p>
          <a:p>
            <a:r>
              <a:rPr lang="en-US" sz="2400"/>
              <a:t>D. Database</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3107447-9539-83A7-5100-A2D94DE51E36}"/>
                  </a:ext>
                </a:extLst>
              </p14:cNvPr>
              <p14:cNvContentPartPr/>
              <p14:nvPr/>
            </p14:nvContentPartPr>
            <p14:xfrm>
              <a:off x="1248821" y="3935002"/>
              <a:ext cx="131760" cy="75960"/>
            </p14:xfrm>
          </p:contentPart>
        </mc:Choice>
        <mc:Fallback>
          <p:pic>
            <p:nvPicPr>
              <p:cNvPr id="2" name="Ink 1">
                <a:extLst>
                  <a:ext uri="{FF2B5EF4-FFF2-40B4-BE49-F238E27FC236}">
                    <a16:creationId xmlns:a16="http://schemas.microsoft.com/office/drawing/2014/main" id="{B3107447-9539-83A7-5100-A2D94DE51E36}"/>
                  </a:ext>
                </a:extLst>
              </p:cNvPr>
              <p:cNvPicPr/>
              <p:nvPr/>
            </p:nvPicPr>
            <p:blipFill>
              <a:blip r:embed="rId3"/>
              <a:stretch>
                <a:fillRect/>
              </a:stretch>
            </p:blipFill>
            <p:spPr>
              <a:xfrm>
                <a:off x="1194968" y="3827002"/>
                <a:ext cx="239107" cy="291600"/>
              </a:xfrm>
              <a:prstGeom prst="rect">
                <a:avLst/>
              </a:prstGeom>
            </p:spPr>
          </p:pic>
        </mc:Fallback>
      </mc:AlternateContent>
    </p:spTree>
    <p:extLst>
      <p:ext uri="{BB962C8B-B14F-4D97-AF65-F5344CB8AC3E}">
        <p14:creationId xmlns:p14="http://schemas.microsoft.com/office/powerpoint/2010/main" val="17508121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D74C07-7640-3262-8AF3-AEC77756328C}"/>
              </a:ext>
            </a:extLst>
          </p:cNvPr>
          <p:cNvSpPr txBox="1"/>
          <p:nvPr/>
        </p:nvSpPr>
        <p:spPr>
          <a:xfrm>
            <a:off x="1010653" y="1905506"/>
            <a:ext cx="10170694" cy="3046988"/>
          </a:xfrm>
          <a:prstGeom prst="rect">
            <a:avLst/>
          </a:prstGeom>
          <a:noFill/>
        </p:spPr>
        <p:txBody>
          <a:bodyPr wrap="square">
            <a:spAutoFit/>
          </a:bodyPr>
          <a:lstStyle/>
          <a:p>
            <a:r>
              <a:rPr lang="en-US" sz="2400"/>
              <a:t>An organization is looking for a solution to help them build applications using their preferred programming language and tools. They also want to</a:t>
            </a:r>
          </a:p>
          <a:p>
            <a:r>
              <a:rPr lang="en-US" sz="2400"/>
              <a:t>minimize time spent on infrastructure management.</a:t>
            </a:r>
          </a:p>
          <a:p>
            <a:r>
              <a:rPr lang="en-US" sz="2400"/>
              <a:t>What solution should the organization use?</a:t>
            </a:r>
          </a:p>
          <a:p>
            <a:r>
              <a:rPr lang="en-US" sz="2400"/>
              <a:t>A. Cloud Run</a:t>
            </a:r>
          </a:p>
          <a:p>
            <a:r>
              <a:rPr lang="en-US" sz="2400"/>
              <a:t>B. </a:t>
            </a:r>
            <a:r>
              <a:rPr lang="en-US" sz="2400" err="1"/>
              <a:t>Dataproc</a:t>
            </a:r>
            <a:endParaRPr lang="en-US" sz="2400"/>
          </a:p>
          <a:p>
            <a:r>
              <a:rPr lang="en-US" sz="2400"/>
              <a:t>C. Pub/Sub</a:t>
            </a:r>
          </a:p>
          <a:p>
            <a:r>
              <a:rPr lang="en-US" sz="2400"/>
              <a:t>D. Bare Metal Solution</a:t>
            </a:r>
            <a:endParaRPr lang="en-ES" sz="2400"/>
          </a:p>
        </p:txBody>
      </p:sp>
    </p:spTree>
    <p:extLst>
      <p:ext uri="{BB962C8B-B14F-4D97-AF65-F5344CB8AC3E}">
        <p14:creationId xmlns:p14="http://schemas.microsoft.com/office/powerpoint/2010/main" val="394129126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D74C07-7640-3262-8AF3-AEC77756328C}"/>
              </a:ext>
            </a:extLst>
          </p:cNvPr>
          <p:cNvSpPr txBox="1"/>
          <p:nvPr/>
        </p:nvSpPr>
        <p:spPr>
          <a:xfrm>
            <a:off x="1010653" y="1905506"/>
            <a:ext cx="10170694" cy="3046988"/>
          </a:xfrm>
          <a:prstGeom prst="rect">
            <a:avLst/>
          </a:prstGeom>
          <a:noFill/>
        </p:spPr>
        <p:txBody>
          <a:bodyPr wrap="square">
            <a:spAutoFit/>
          </a:bodyPr>
          <a:lstStyle/>
          <a:p>
            <a:r>
              <a:rPr lang="en-US" sz="2400"/>
              <a:t>An organization is looking for a solution to help them build applications using their preferred programming language and tools. They also want to</a:t>
            </a:r>
          </a:p>
          <a:p>
            <a:r>
              <a:rPr lang="en-US" sz="2400"/>
              <a:t>minimize time spent on infrastructure management.</a:t>
            </a:r>
          </a:p>
          <a:p>
            <a:r>
              <a:rPr lang="en-US" sz="2400"/>
              <a:t>What solution should the organization use?</a:t>
            </a:r>
          </a:p>
          <a:p>
            <a:r>
              <a:rPr lang="en-US" sz="2400"/>
              <a:t>A. Cloud Run</a:t>
            </a:r>
          </a:p>
          <a:p>
            <a:r>
              <a:rPr lang="en-US" sz="2400"/>
              <a:t>B. </a:t>
            </a:r>
            <a:r>
              <a:rPr lang="en-US" sz="2400" err="1"/>
              <a:t>Dataproc</a:t>
            </a:r>
            <a:endParaRPr lang="en-US" sz="2400"/>
          </a:p>
          <a:p>
            <a:r>
              <a:rPr lang="en-US" sz="2400"/>
              <a:t>C. Pub/Sub</a:t>
            </a:r>
          </a:p>
          <a:p>
            <a:r>
              <a:rPr lang="en-US" sz="2400"/>
              <a:t>D. Bare Metal Solution</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B33468B-1624-DEF1-93CC-DE318207C6CB}"/>
                  </a:ext>
                </a:extLst>
              </p14:cNvPr>
              <p14:cNvContentPartPr/>
              <p14:nvPr/>
            </p14:nvContentPartPr>
            <p14:xfrm>
              <a:off x="1120301" y="3545482"/>
              <a:ext cx="280440" cy="305640"/>
            </p14:xfrm>
          </p:contentPart>
        </mc:Choice>
        <mc:Fallback>
          <p:pic>
            <p:nvPicPr>
              <p:cNvPr id="2" name="Ink 1">
                <a:extLst>
                  <a:ext uri="{FF2B5EF4-FFF2-40B4-BE49-F238E27FC236}">
                    <a16:creationId xmlns:a16="http://schemas.microsoft.com/office/drawing/2014/main" id="{8B33468B-1624-DEF1-93CC-DE318207C6CB}"/>
                  </a:ext>
                </a:extLst>
              </p:cNvPr>
              <p:cNvPicPr/>
              <p:nvPr/>
            </p:nvPicPr>
            <p:blipFill>
              <a:blip r:embed="rId3"/>
              <a:stretch>
                <a:fillRect/>
              </a:stretch>
            </p:blipFill>
            <p:spPr>
              <a:xfrm>
                <a:off x="1066370" y="3437482"/>
                <a:ext cx="387942" cy="521280"/>
              </a:xfrm>
              <a:prstGeom prst="rect">
                <a:avLst/>
              </a:prstGeom>
            </p:spPr>
          </p:pic>
        </mc:Fallback>
      </mc:AlternateContent>
    </p:spTree>
    <p:extLst>
      <p:ext uri="{BB962C8B-B14F-4D97-AF65-F5344CB8AC3E}">
        <p14:creationId xmlns:p14="http://schemas.microsoft.com/office/powerpoint/2010/main" val="388910043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23D1D5-F11D-F2AD-5A89-53562E3BB005}"/>
              </a:ext>
            </a:extLst>
          </p:cNvPr>
          <p:cNvSpPr txBox="1"/>
          <p:nvPr/>
        </p:nvSpPr>
        <p:spPr>
          <a:xfrm>
            <a:off x="1403684" y="1720840"/>
            <a:ext cx="9384632" cy="3416320"/>
          </a:xfrm>
          <a:prstGeom prst="rect">
            <a:avLst/>
          </a:prstGeom>
          <a:noFill/>
        </p:spPr>
        <p:txBody>
          <a:bodyPr wrap="square">
            <a:spAutoFit/>
          </a:bodyPr>
          <a:lstStyle/>
          <a:p>
            <a:r>
              <a:rPr lang="en-US" sz="2400"/>
              <a:t>A public cloud provider's service level performance has moved below the service level objective (SLO), but remains above the service level</a:t>
            </a:r>
          </a:p>
          <a:p>
            <a:r>
              <a:rPr lang="en-US" sz="2400"/>
              <a:t>agreement (SLA).</a:t>
            </a:r>
          </a:p>
          <a:p>
            <a:r>
              <a:rPr lang="en-US" sz="2400"/>
              <a:t>What is an outcome of this change in service level performance?</a:t>
            </a:r>
          </a:p>
          <a:p>
            <a:r>
              <a:rPr lang="en-US" sz="2400"/>
              <a:t>A. The public cloud provider is encouraged to push out new updates</a:t>
            </a:r>
          </a:p>
          <a:p>
            <a:r>
              <a:rPr lang="en-US" sz="2400"/>
              <a:t>B. The public cloud provider is encouraged to prioritize service reliability</a:t>
            </a:r>
          </a:p>
          <a:p>
            <a:r>
              <a:rPr lang="en-US" sz="2400"/>
              <a:t>C. End users face unexpected or prolonged downtime</a:t>
            </a:r>
          </a:p>
          <a:p>
            <a:r>
              <a:rPr lang="en-US" sz="2400"/>
              <a:t>D. End users face a decrease in service latency</a:t>
            </a:r>
          </a:p>
        </p:txBody>
      </p:sp>
    </p:spTree>
    <p:extLst>
      <p:ext uri="{BB962C8B-B14F-4D97-AF65-F5344CB8AC3E}">
        <p14:creationId xmlns:p14="http://schemas.microsoft.com/office/powerpoint/2010/main" val="400850605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23D1D5-F11D-F2AD-5A89-53562E3BB005}"/>
              </a:ext>
            </a:extLst>
          </p:cNvPr>
          <p:cNvSpPr txBox="1"/>
          <p:nvPr/>
        </p:nvSpPr>
        <p:spPr>
          <a:xfrm>
            <a:off x="1403684" y="1720840"/>
            <a:ext cx="9384632" cy="3416320"/>
          </a:xfrm>
          <a:prstGeom prst="rect">
            <a:avLst/>
          </a:prstGeom>
          <a:noFill/>
        </p:spPr>
        <p:txBody>
          <a:bodyPr wrap="square">
            <a:spAutoFit/>
          </a:bodyPr>
          <a:lstStyle/>
          <a:p>
            <a:r>
              <a:rPr lang="en-US" sz="2400"/>
              <a:t>A public cloud provider's service level performance has moved below the service level objective (SLO), but remains above the service level</a:t>
            </a:r>
          </a:p>
          <a:p>
            <a:r>
              <a:rPr lang="en-US" sz="2400"/>
              <a:t>agreement (SLA).</a:t>
            </a:r>
          </a:p>
          <a:p>
            <a:r>
              <a:rPr lang="en-US" sz="2400"/>
              <a:t>What is an outcome of this change in service level performance?</a:t>
            </a:r>
          </a:p>
          <a:p>
            <a:r>
              <a:rPr lang="en-US" sz="2400"/>
              <a:t>A. The public cloud provider is encouraged to push out new updates</a:t>
            </a:r>
          </a:p>
          <a:p>
            <a:r>
              <a:rPr lang="en-US" sz="2400"/>
              <a:t>B. The public cloud provider is encouraged to prioritize service reliability</a:t>
            </a:r>
          </a:p>
          <a:p>
            <a:r>
              <a:rPr lang="en-US" sz="2400"/>
              <a:t>C. End users face unexpected or prolonged downtime</a:t>
            </a:r>
          </a:p>
          <a:p>
            <a:r>
              <a:rPr lang="en-US" sz="2400"/>
              <a:t>D. End users face a decrease in service latency</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1E0DBD2F-D3F0-FCA1-5EB7-7A45BEA660E0}"/>
                  </a:ext>
                </a:extLst>
              </p14:cNvPr>
              <p14:cNvContentPartPr/>
              <p14:nvPr/>
            </p14:nvContentPartPr>
            <p14:xfrm>
              <a:off x="1477781" y="3623602"/>
              <a:ext cx="273600" cy="325080"/>
            </p14:xfrm>
          </p:contentPart>
        </mc:Choice>
        <mc:Fallback>
          <p:pic>
            <p:nvPicPr>
              <p:cNvPr id="3" name="Ink 2">
                <a:extLst>
                  <a:ext uri="{FF2B5EF4-FFF2-40B4-BE49-F238E27FC236}">
                    <a16:creationId xmlns:a16="http://schemas.microsoft.com/office/drawing/2014/main" id="{1E0DBD2F-D3F0-FCA1-5EB7-7A45BEA660E0}"/>
                  </a:ext>
                </a:extLst>
              </p:cNvPr>
              <p:cNvPicPr/>
              <p:nvPr/>
            </p:nvPicPr>
            <p:blipFill>
              <a:blip r:embed="rId3"/>
              <a:stretch>
                <a:fillRect/>
              </a:stretch>
            </p:blipFill>
            <p:spPr>
              <a:xfrm>
                <a:off x="1423781" y="3515482"/>
                <a:ext cx="381240" cy="540959"/>
              </a:xfrm>
              <a:prstGeom prst="rect">
                <a:avLst/>
              </a:prstGeom>
            </p:spPr>
          </p:pic>
        </mc:Fallback>
      </mc:AlternateContent>
    </p:spTree>
    <p:extLst>
      <p:ext uri="{BB962C8B-B14F-4D97-AF65-F5344CB8AC3E}">
        <p14:creationId xmlns:p14="http://schemas.microsoft.com/office/powerpoint/2010/main" val="407533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659285"/>
            <a:ext cx="11669485" cy="3539430"/>
          </a:xfrm>
          <a:prstGeom prst="rect">
            <a:avLst/>
          </a:prstGeom>
          <a:noFill/>
        </p:spPr>
        <p:txBody>
          <a:bodyPr wrap="square" anchor="ctr">
            <a:spAutoFit/>
          </a:bodyPr>
          <a:lstStyle/>
          <a:p>
            <a:r>
              <a:rPr lang="en-US" sz="3200"/>
              <a:t>What is the benefit of using a serverless data processing pipeline service?</a:t>
            </a:r>
          </a:p>
          <a:p>
            <a:r>
              <a:rPr lang="en-US" sz="3200"/>
              <a:t>Possible Answers:</a:t>
            </a:r>
          </a:p>
          <a:p>
            <a:r>
              <a:rPr lang="en-US" sz="3200"/>
              <a:t>1. A. Full control over compute resources is provided.</a:t>
            </a:r>
          </a:p>
          <a:p>
            <a:r>
              <a:rPr lang="en-US" sz="3200"/>
              <a:t>2. B. Processed data will not require analysis.</a:t>
            </a:r>
          </a:p>
          <a:p>
            <a:r>
              <a:rPr lang="en-US" sz="3200"/>
              <a:t>3. </a:t>
            </a:r>
            <a:r>
              <a:rPr lang="en-US" sz="3200">
                <a:highlight>
                  <a:srgbClr val="00FF00"/>
                </a:highlight>
              </a:rPr>
              <a:t>C. Pipeline infrastructure is fully managed and scalable.</a:t>
            </a:r>
          </a:p>
          <a:p>
            <a:r>
              <a:rPr lang="en-US" sz="3200"/>
              <a:t>4. D. Processed data is guaranteed to be free of errors.</a:t>
            </a:r>
          </a:p>
        </p:txBody>
      </p:sp>
    </p:spTree>
    <p:extLst>
      <p:ext uri="{BB962C8B-B14F-4D97-AF65-F5344CB8AC3E}">
        <p14:creationId xmlns:p14="http://schemas.microsoft.com/office/powerpoint/2010/main" val="81922321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9755D5-9F2E-864B-16D6-DCB68001C2A6}"/>
              </a:ext>
            </a:extLst>
          </p:cNvPr>
          <p:cNvSpPr txBox="1"/>
          <p:nvPr/>
        </p:nvSpPr>
        <p:spPr>
          <a:xfrm>
            <a:off x="609600" y="1905506"/>
            <a:ext cx="10972800" cy="3046988"/>
          </a:xfrm>
          <a:prstGeom prst="rect">
            <a:avLst/>
          </a:prstGeom>
          <a:noFill/>
        </p:spPr>
        <p:txBody>
          <a:bodyPr wrap="square">
            <a:spAutoFit/>
          </a:bodyPr>
          <a:lstStyle/>
          <a:p>
            <a:r>
              <a:rPr lang="en-US" sz="2400"/>
              <a:t>A venue with an online booking system has partnered with a catering business.</a:t>
            </a:r>
          </a:p>
          <a:p>
            <a:r>
              <a:rPr lang="en-US" sz="2400"/>
              <a:t>How can the venue leverage application programming interfaces (APIs) to create new business value?</a:t>
            </a:r>
          </a:p>
          <a:p>
            <a:r>
              <a:rPr lang="en-US" sz="2400"/>
              <a:t>A. Use an API to redesign their booking system to appeal to targeted customers</a:t>
            </a:r>
          </a:p>
          <a:p>
            <a:r>
              <a:rPr lang="en-US" sz="2400"/>
              <a:t>B. Use an API to identify opportunities for new business collaboration</a:t>
            </a:r>
          </a:p>
          <a:p>
            <a:r>
              <a:rPr lang="en-US" sz="2400"/>
              <a:t>C. Use an API to migrate all their customer data to a machine learning model to predict food requests</a:t>
            </a:r>
          </a:p>
          <a:p>
            <a:r>
              <a:rPr lang="en-US" sz="2400"/>
              <a:t>D. Use an API to connect their booking system with the partner's catering form</a:t>
            </a:r>
            <a:endParaRPr lang="en-ES" sz="2400"/>
          </a:p>
        </p:txBody>
      </p:sp>
    </p:spTree>
    <p:extLst>
      <p:ext uri="{BB962C8B-B14F-4D97-AF65-F5344CB8AC3E}">
        <p14:creationId xmlns:p14="http://schemas.microsoft.com/office/powerpoint/2010/main" val="239098814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9755D5-9F2E-864B-16D6-DCB68001C2A6}"/>
              </a:ext>
            </a:extLst>
          </p:cNvPr>
          <p:cNvSpPr txBox="1"/>
          <p:nvPr/>
        </p:nvSpPr>
        <p:spPr>
          <a:xfrm>
            <a:off x="609600" y="1905506"/>
            <a:ext cx="10972800" cy="3046988"/>
          </a:xfrm>
          <a:prstGeom prst="rect">
            <a:avLst/>
          </a:prstGeom>
          <a:noFill/>
        </p:spPr>
        <p:txBody>
          <a:bodyPr wrap="square">
            <a:spAutoFit/>
          </a:bodyPr>
          <a:lstStyle/>
          <a:p>
            <a:r>
              <a:rPr lang="en-US" sz="2400"/>
              <a:t>A venue with an online booking system has partnered with a catering business.</a:t>
            </a:r>
          </a:p>
          <a:p>
            <a:r>
              <a:rPr lang="en-US" sz="2400"/>
              <a:t>How can the venue leverage application programming interfaces (APIs) to create new business value?</a:t>
            </a:r>
          </a:p>
          <a:p>
            <a:r>
              <a:rPr lang="en-US" sz="2400"/>
              <a:t>A. Use an API to redesign their booking system to appeal to targeted customers</a:t>
            </a:r>
          </a:p>
          <a:p>
            <a:r>
              <a:rPr lang="en-US" sz="2400"/>
              <a:t>B. Use an API to identify opportunities for new business collaboration</a:t>
            </a:r>
          </a:p>
          <a:p>
            <a:r>
              <a:rPr lang="en-US" sz="2400"/>
              <a:t>C. Use an API to migrate all their customer data to a machine learning model to predict food requests</a:t>
            </a:r>
          </a:p>
          <a:p>
            <a:r>
              <a:rPr lang="en-US" sz="2400"/>
              <a:t>D. Use an API to connect their booking system with the partner's catering form</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FA5B276-B68C-3ABE-1BFF-369F41B5B9D1}"/>
                  </a:ext>
                </a:extLst>
              </p14:cNvPr>
              <p14:cNvContentPartPr/>
              <p14:nvPr/>
            </p14:nvContentPartPr>
            <p14:xfrm>
              <a:off x="739421" y="4586242"/>
              <a:ext cx="191160" cy="223920"/>
            </p14:xfrm>
          </p:contentPart>
        </mc:Choice>
        <mc:Fallback>
          <p:pic>
            <p:nvPicPr>
              <p:cNvPr id="2" name="Ink 1">
                <a:extLst>
                  <a:ext uri="{FF2B5EF4-FFF2-40B4-BE49-F238E27FC236}">
                    <a16:creationId xmlns:a16="http://schemas.microsoft.com/office/drawing/2014/main" id="{6FA5B276-B68C-3ABE-1BFF-369F41B5B9D1}"/>
                  </a:ext>
                </a:extLst>
              </p:cNvPr>
              <p:cNvPicPr/>
              <p:nvPr/>
            </p:nvPicPr>
            <p:blipFill>
              <a:blip r:embed="rId3"/>
              <a:stretch>
                <a:fillRect/>
              </a:stretch>
            </p:blipFill>
            <p:spPr>
              <a:xfrm>
                <a:off x="685319" y="4478242"/>
                <a:ext cx="299003" cy="439560"/>
              </a:xfrm>
              <a:prstGeom prst="rect">
                <a:avLst/>
              </a:prstGeom>
            </p:spPr>
          </p:pic>
        </mc:Fallback>
      </mc:AlternateContent>
    </p:spTree>
    <p:extLst>
      <p:ext uri="{BB962C8B-B14F-4D97-AF65-F5344CB8AC3E}">
        <p14:creationId xmlns:p14="http://schemas.microsoft.com/office/powerpoint/2010/main" val="167248492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478336-08D6-4124-BC25-E0D120425073}"/>
              </a:ext>
            </a:extLst>
          </p:cNvPr>
          <p:cNvSpPr txBox="1"/>
          <p:nvPr/>
        </p:nvSpPr>
        <p:spPr>
          <a:xfrm>
            <a:off x="1331494" y="2274838"/>
            <a:ext cx="9529011" cy="2308324"/>
          </a:xfrm>
          <a:prstGeom prst="rect">
            <a:avLst/>
          </a:prstGeom>
          <a:noFill/>
        </p:spPr>
        <p:txBody>
          <a:bodyPr wrap="square">
            <a:spAutoFit/>
          </a:bodyPr>
          <a:lstStyle/>
          <a:p>
            <a:r>
              <a:rPr lang="en-US" sz="2400"/>
              <a:t>How does Google Cloud AI Hub make machine learning easy and accessible for Google Cloud customers to get started?</a:t>
            </a:r>
          </a:p>
          <a:p>
            <a:r>
              <a:rPr lang="en-US" sz="2400"/>
              <a:t>A. It deploys artificial intelligence models in real time</a:t>
            </a:r>
          </a:p>
          <a:p>
            <a:r>
              <a:rPr lang="en-US" sz="2400"/>
              <a:t>B. It automatically codes users’ machine learn ng models</a:t>
            </a:r>
          </a:p>
          <a:p>
            <a:r>
              <a:rPr lang="en-US" sz="2400"/>
              <a:t>C. It automatically sources and prepares users’ machine learning data</a:t>
            </a:r>
          </a:p>
          <a:p>
            <a:r>
              <a:rPr lang="en-US" sz="2400"/>
              <a:t>D. It includes a repository of plug-and-play artificial intelligence tools</a:t>
            </a:r>
            <a:endParaRPr lang="en-ES" sz="2400"/>
          </a:p>
        </p:txBody>
      </p:sp>
    </p:spTree>
    <p:extLst>
      <p:ext uri="{BB962C8B-B14F-4D97-AF65-F5344CB8AC3E}">
        <p14:creationId xmlns:p14="http://schemas.microsoft.com/office/powerpoint/2010/main" val="22241595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478336-08D6-4124-BC25-E0D120425073}"/>
              </a:ext>
            </a:extLst>
          </p:cNvPr>
          <p:cNvSpPr txBox="1"/>
          <p:nvPr/>
        </p:nvSpPr>
        <p:spPr>
          <a:xfrm>
            <a:off x="1331494" y="2274838"/>
            <a:ext cx="9529011" cy="2308324"/>
          </a:xfrm>
          <a:prstGeom prst="rect">
            <a:avLst/>
          </a:prstGeom>
          <a:noFill/>
        </p:spPr>
        <p:txBody>
          <a:bodyPr wrap="square">
            <a:spAutoFit/>
          </a:bodyPr>
          <a:lstStyle/>
          <a:p>
            <a:r>
              <a:rPr lang="en-US" sz="2400"/>
              <a:t>How does Google Cloud AI Hub make machine learning easy and accessible for Google Cloud customers to get started?</a:t>
            </a:r>
          </a:p>
          <a:p>
            <a:r>
              <a:rPr lang="en-US" sz="2400"/>
              <a:t>A. It deploys artificial intelligence models in real time</a:t>
            </a:r>
          </a:p>
          <a:p>
            <a:r>
              <a:rPr lang="en-US" sz="2400"/>
              <a:t>B. It automatically codes users’ machine learn ng models</a:t>
            </a:r>
          </a:p>
          <a:p>
            <a:r>
              <a:rPr lang="en-US" sz="2400"/>
              <a:t>C. It automatically sources and prepares users’ machine learning data</a:t>
            </a:r>
          </a:p>
          <a:p>
            <a:r>
              <a:rPr lang="en-US" sz="2400"/>
              <a:t>D. It includes a repository of plug-and-play artificial intelligence tools</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4D2261E-575C-DDE4-9F88-80AA123FB3E1}"/>
                  </a:ext>
                </a:extLst>
              </p14:cNvPr>
              <p14:cNvContentPartPr/>
              <p14:nvPr/>
            </p14:nvContentPartPr>
            <p14:xfrm>
              <a:off x="1433861" y="4216882"/>
              <a:ext cx="232200" cy="230760"/>
            </p14:xfrm>
          </p:contentPart>
        </mc:Choice>
        <mc:Fallback>
          <p:pic>
            <p:nvPicPr>
              <p:cNvPr id="2" name="Ink 1">
                <a:extLst>
                  <a:ext uri="{FF2B5EF4-FFF2-40B4-BE49-F238E27FC236}">
                    <a16:creationId xmlns:a16="http://schemas.microsoft.com/office/drawing/2014/main" id="{34D2261E-575C-DDE4-9F88-80AA123FB3E1}"/>
                  </a:ext>
                </a:extLst>
              </p:cNvPr>
              <p:cNvPicPr/>
              <p:nvPr/>
            </p:nvPicPr>
            <p:blipFill>
              <a:blip r:embed="rId3"/>
              <a:stretch>
                <a:fillRect/>
              </a:stretch>
            </p:blipFill>
            <p:spPr>
              <a:xfrm>
                <a:off x="1379861" y="4108713"/>
                <a:ext cx="339840" cy="446737"/>
              </a:xfrm>
              <a:prstGeom prst="rect">
                <a:avLst/>
              </a:prstGeom>
            </p:spPr>
          </p:pic>
        </mc:Fallback>
      </mc:AlternateContent>
    </p:spTree>
    <p:extLst>
      <p:ext uri="{BB962C8B-B14F-4D97-AF65-F5344CB8AC3E}">
        <p14:creationId xmlns:p14="http://schemas.microsoft.com/office/powerpoint/2010/main" val="24504002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AB5148-15A9-8875-E91C-29CBDF821A94}"/>
              </a:ext>
            </a:extLst>
          </p:cNvPr>
          <p:cNvSpPr txBox="1"/>
          <p:nvPr/>
        </p:nvSpPr>
        <p:spPr>
          <a:xfrm>
            <a:off x="826168" y="1905506"/>
            <a:ext cx="10539663" cy="3046988"/>
          </a:xfrm>
          <a:prstGeom prst="rect">
            <a:avLst/>
          </a:prstGeom>
          <a:noFill/>
        </p:spPr>
        <p:txBody>
          <a:bodyPr wrap="square">
            <a:spAutoFit/>
          </a:bodyPr>
          <a:lstStyle/>
          <a:p>
            <a:r>
              <a:rPr lang="en-US" sz="2400"/>
              <a:t>A retail organization has moved all of their inventory data to a relational database in the cloud.</a:t>
            </a:r>
          </a:p>
          <a:p>
            <a:r>
              <a:rPr lang="en-US" sz="2400"/>
              <a:t>What functionality does a relational database offer?</a:t>
            </a:r>
          </a:p>
          <a:p>
            <a:r>
              <a:rPr lang="en-US" sz="2400"/>
              <a:t>A. It stores large amounts of raw data in its original format</a:t>
            </a:r>
          </a:p>
          <a:p>
            <a:r>
              <a:rPr lang="en-US" sz="2400"/>
              <a:t>B. It stores transactional data, which can then be accessed electronically</a:t>
            </a:r>
          </a:p>
          <a:p>
            <a:r>
              <a:rPr lang="en-US" sz="2400"/>
              <a:t>C. It rapidly analyzes large and multi-dimensional datasets</a:t>
            </a:r>
          </a:p>
          <a:p>
            <a:r>
              <a:rPr lang="en-US" sz="2400"/>
              <a:t>D. It analyzes unstructured data, which can then be accessed in multiple regions</a:t>
            </a:r>
            <a:endParaRPr lang="en-ES" sz="2400"/>
          </a:p>
        </p:txBody>
      </p:sp>
    </p:spTree>
    <p:extLst>
      <p:ext uri="{BB962C8B-B14F-4D97-AF65-F5344CB8AC3E}">
        <p14:creationId xmlns:p14="http://schemas.microsoft.com/office/powerpoint/2010/main" val="175331896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AB5148-15A9-8875-E91C-29CBDF821A94}"/>
              </a:ext>
            </a:extLst>
          </p:cNvPr>
          <p:cNvSpPr txBox="1"/>
          <p:nvPr/>
        </p:nvSpPr>
        <p:spPr>
          <a:xfrm>
            <a:off x="826168" y="1905506"/>
            <a:ext cx="10539663" cy="3046988"/>
          </a:xfrm>
          <a:prstGeom prst="rect">
            <a:avLst/>
          </a:prstGeom>
          <a:noFill/>
        </p:spPr>
        <p:txBody>
          <a:bodyPr wrap="square">
            <a:spAutoFit/>
          </a:bodyPr>
          <a:lstStyle/>
          <a:p>
            <a:r>
              <a:rPr lang="en-US" sz="2400"/>
              <a:t>A retail organization has moved all of their inventory data to a relational database in the cloud.</a:t>
            </a:r>
          </a:p>
          <a:p>
            <a:r>
              <a:rPr lang="en-US" sz="2400"/>
              <a:t>What functionality does a relational database offer?</a:t>
            </a:r>
          </a:p>
          <a:p>
            <a:r>
              <a:rPr lang="en-US" sz="2400"/>
              <a:t>A. It stores large amounts of raw data in its original format</a:t>
            </a:r>
          </a:p>
          <a:p>
            <a:r>
              <a:rPr lang="en-US" sz="2400"/>
              <a:t>B. It stores transactional data, which can then be accessed electronically</a:t>
            </a:r>
          </a:p>
          <a:p>
            <a:r>
              <a:rPr lang="en-US" sz="2400"/>
              <a:t>C. It rapidly analyzes large and multi-dimensional datasets</a:t>
            </a:r>
          </a:p>
          <a:p>
            <a:r>
              <a:rPr lang="en-US" sz="2400"/>
              <a:t>D. It analyzes unstructured data, which can then be accessed in multiple regions</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F8E1A99-3988-3E47-A5AA-7F824E37E526}"/>
                  </a:ext>
                </a:extLst>
              </p14:cNvPr>
              <p14:cNvContentPartPr/>
              <p14:nvPr/>
            </p14:nvContentPartPr>
            <p14:xfrm>
              <a:off x="927341" y="3461242"/>
              <a:ext cx="352440" cy="329040"/>
            </p14:xfrm>
          </p:contentPart>
        </mc:Choice>
        <mc:Fallback>
          <p:pic>
            <p:nvPicPr>
              <p:cNvPr id="2" name="Ink 1">
                <a:extLst>
                  <a:ext uri="{FF2B5EF4-FFF2-40B4-BE49-F238E27FC236}">
                    <a16:creationId xmlns:a16="http://schemas.microsoft.com/office/drawing/2014/main" id="{6F8E1A99-3988-3E47-A5AA-7F824E37E526}"/>
                  </a:ext>
                </a:extLst>
              </p:cNvPr>
              <p:cNvPicPr/>
              <p:nvPr/>
            </p:nvPicPr>
            <p:blipFill>
              <a:blip r:embed="rId3"/>
              <a:stretch>
                <a:fillRect/>
              </a:stretch>
            </p:blipFill>
            <p:spPr>
              <a:xfrm>
                <a:off x="873341" y="3353360"/>
                <a:ext cx="460080" cy="544444"/>
              </a:xfrm>
              <a:prstGeom prst="rect">
                <a:avLst/>
              </a:prstGeom>
            </p:spPr>
          </p:pic>
        </mc:Fallback>
      </mc:AlternateContent>
    </p:spTree>
    <p:extLst>
      <p:ext uri="{BB962C8B-B14F-4D97-AF65-F5344CB8AC3E}">
        <p14:creationId xmlns:p14="http://schemas.microsoft.com/office/powerpoint/2010/main" val="333419102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A91A2A-20B0-0E50-3D4D-A37E497D3683}"/>
              </a:ext>
            </a:extLst>
          </p:cNvPr>
          <p:cNvSpPr txBox="1"/>
          <p:nvPr/>
        </p:nvSpPr>
        <p:spPr>
          <a:xfrm>
            <a:off x="1267326" y="1905506"/>
            <a:ext cx="9657347" cy="3046988"/>
          </a:xfrm>
          <a:prstGeom prst="rect">
            <a:avLst/>
          </a:prstGeom>
          <a:noFill/>
        </p:spPr>
        <p:txBody>
          <a:bodyPr wrap="square">
            <a:spAutoFit/>
          </a:bodyPr>
          <a:lstStyle/>
          <a:p>
            <a:r>
              <a:rPr lang="en-US" sz="2400"/>
              <a:t>An organization wants to better understand the behavior of their code in production and analyze its state to identify hard-to-find programming</a:t>
            </a:r>
          </a:p>
          <a:p>
            <a:r>
              <a:rPr lang="en-US" sz="2400"/>
              <a:t>errors.</a:t>
            </a:r>
          </a:p>
          <a:p>
            <a:r>
              <a:rPr lang="en-US" sz="2400"/>
              <a:t>Which Google Cloud tool should the organization use?</a:t>
            </a:r>
          </a:p>
          <a:p>
            <a:r>
              <a:rPr lang="en-US" sz="2400"/>
              <a:t>A. Debugger</a:t>
            </a:r>
          </a:p>
          <a:p>
            <a:r>
              <a:rPr lang="en-US" sz="2400"/>
              <a:t>B. Profiler</a:t>
            </a:r>
          </a:p>
          <a:p>
            <a:r>
              <a:rPr lang="en-US" sz="2400"/>
              <a:t>C. Cloud Monitoring</a:t>
            </a:r>
          </a:p>
          <a:p>
            <a:r>
              <a:rPr lang="en-US" sz="2400"/>
              <a:t>D. Trace</a:t>
            </a:r>
            <a:endParaRPr lang="en-ES" sz="2400"/>
          </a:p>
        </p:txBody>
      </p:sp>
    </p:spTree>
    <p:extLst>
      <p:ext uri="{BB962C8B-B14F-4D97-AF65-F5344CB8AC3E}">
        <p14:creationId xmlns:p14="http://schemas.microsoft.com/office/powerpoint/2010/main" val="304125248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A91A2A-20B0-0E50-3D4D-A37E497D3683}"/>
              </a:ext>
            </a:extLst>
          </p:cNvPr>
          <p:cNvSpPr txBox="1"/>
          <p:nvPr/>
        </p:nvSpPr>
        <p:spPr>
          <a:xfrm>
            <a:off x="1267326" y="1905506"/>
            <a:ext cx="9657347" cy="3046988"/>
          </a:xfrm>
          <a:prstGeom prst="rect">
            <a:avLst/>
          </a:prstGeom>
          <a:noFill/>
        </p:spPr>
        <p:txBody>
          <a:bodyPr wrap="square">
            <a:spAutoFit/>
          </a:bodyPr>
          <a:lstStyle/>
          <a:p>
            <a:r>
              <a:rPr lang="en-US" sz="2400"/>
              <a:t>An organization wants to better understand the behavior of their code in production and analyze its state to identify hard-to-find programming</a:t>
            </a:r>
          </a:p>
          <a:p>
            <a:r>
              <a:rPr lang="en-US" sz="2400"/>
              <a:t>errors.</a:t>
            </a:r>
          </a:p>
          <a:p>
            <a:r>
              <a:rPr lang="en-US" sz="2400"/>
              <a:t>Which Google Cloud tool should the organization use?</a:t>
            </a:r>
          </a:p>
          <a:p>
            <a:r>
              <a:rPr lang="en-US" sz="2400"/>
              <a:t>A. Debugger</a:t>
            </a:r>
          </a:p>
          <a:p>
            <a:r>
              <a:rPr lang="en-US" sz="2400"/>
              <a:t>B. Profiler</a:t>
            </a:r>
          </a:p>
          <a:p>
            <a:r>
              <a:rPr lang="en-US" sz="2400"/>
              <a:t>C. Cloud Monitoring</a:t>
            </a:r>
          </a:p>
          <a:p>
            <a:r>
              <a:rPr lang="en-US" sz="2400"/>
              <a:t>D. Trace</a:t>
            </a:r>
            <a:endParaRPr lang="en-ES" sz="240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D1DF8DD-23F0-D5BE-167C-531860661C4F}"/>
                  </a:ext>
                </a:extLst>
              </p14:cNvPr>
              <p14:cNvContentPartPr/>
              <p14:nvPr/>
            </p14:nvContentPartPr>
            <p14:xfrm>
              <a:off x="1361141" y="3445762"/>
              <a:ext cx="306720" cy="285120"/>
            </p14:xfrm>
          </p:contentPart>
        </mc:Choice>
        <mc:Fallback>
          <p:pic>
            <p:nvPicPr>
              <p:cNvPr id="3" name="Ink 2">
                <a:extLst>
                  <a:ext uri="{FF2B5EF4-FFF2-40B4-BE49-F238E27FC236}">
                    <a16:creationId xmlns:a16="http://schemas.microsoft.com/office/drawing/2014/main" id="{7D1DF8DD-23F0-D5BE-167C-531860661C4F}"/>
                  </a:ext>
                </a:extLst>
              </p:cNvPr>
              <p:cNvPicPr/>
              <p:nvPr/>
            </p:nvPicPr>
            <p:blipFill>
              <a:blip r:embed="rId3"/>
              <a:stretch>
                <a:fillRect/>
              </a:stretch>
            </p:blipFill>
            <p:spPr>
              <a:xfrm>
                <a:off x="1307141" y="3337898"/>
                <a:ext cx="414360" cy="500488"/>
              </a:xfrm>
              <a:prstGeom prst="rect">
                <a:avLst/>
              </a:prstGeom>
            </p:spPr>
          </p:pic>
        </mc:Fallback>
      </mc:AlternateContent>
    </p:spTree>
    <p:extLst>
      <p:ext uri="{BB962C8B-B14F-4D97-AF65-F5344CB8AC3E}">
        <p14:creationId xmlns:p14="http://schemas.microsoft.com/office/powerpoint/2010/main" val="95323756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517BE3-8361-C3F5-DA67-E6335B80603A}"/>
              </a:ext>
            </a:extLst>
          </p:cNvPr>
          <p:cNvSpPr txBox="1"/>
          <p:nvPr/>
        </p:nvSpPr>
        <p:spPr>
          <a:xfrm>
            <a:off x="834189" y="2090172"/>
            <a:ext cx="10523621" cy="2677656"/>
          </a:xfrm>
          <a:prstGeom prst="rect">
            <a:avLst/>
          </a:prstGeom>
          <a:noFill/>
        </p:spPr>
        <p:txBody>
          <a:bodyPr wrap="square">
            <a:spAutoFit/>
          </a:bodyPr>
          <a:lstStyle/>
          <a:p>
            <a:r>
              <a:rPr lang="en-US" sz="2400"/>
              <a:t>An organization has created an application that can diagnose different medical conditions when users submit images of their affected body parts.</a:t>
            </a:r>
          </a:p>
          <a:p>
            <a:r>
              <a:rPr lang="en-US" sz="2400"/>
              <a:t>Which Google Cloud product or service did the organization use?</a:t>
            </a:r>
          </a:p>
          <a:p>
            <a:r>
              <a:rPr lang="en-US" sz="2400"/>
              <a:t>A. Cloud Logging</a:t>
            </a:r>
          </a:p>
          <a:p>
            <a:r>
              <a:rPr lang="en-US" sz="2400"/>
              <a:t>B. Cloud Profiler</a:t>
            </a:r>
          </a:p>
          <a:p>
            <a:r>
              <a:rPr lang="en-US" sz="2400"/>
              <a:t>C. App Engine</a:t>
            </a:r>
          </a:p>
          <a:p>
            <a:r>
              <a:rPr lang="en-US" sz="2400"/>
              <a:t>D. Machine learning</a:t>
            </a:r>
            <a:endParaRPr lang="en-ES" sz="2400"/>
          </a:p>
        </p:txBody>
      </p:sp>
    </p:spTree>
    <p:extLst>
      <p:ext uri="{BB962C8B-B14F-4D97-AF65-F5344CB8AC3E}">
        <p14:creationId xmlns:p14="http://schemas.microsoft.com/office/powerpoint/2010/main" val="210524410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517BE3-8361-C3F5-DA67-E6335B80603A}"/>
              </a:ext>
            </a:extLst>
          </p:cNvPr>
          <p:cNvSpPr txBox="1"/>
          <p:nvPr/>
        </p:nvSpPr>
        <p:spPr>
          <a:xfrm>
            <a:off x="834189" y="2090172"/>
            <a:ext cx="10523621" cy="2677656"/>
          </a:xfrm>
          <a:prstGeom prst="rect">
            <a:avLst/>
          </a:prstGeom>
          <a:noFill/>
        </p:spPr>
        <p:txBody>
          <a:bodyPr wrap="square">
            <a:spAutoFit/>
          </a:bodyPr>
          <a:lstStyle/>
          <a:p>
            <a:r>
              <a:rPr lang="en-US" sz="2400"/>
              <a:t>An organization has created an application that can diagnose different medical conditions when users submit images of their affected body parts.</a:t>
            </a:r>
          </a:p>
          <a:p>
            <a:r>
              <a:rPr lang="en-US" sz="2400"/>
              <a:t>Which Google Cloud product or service did the organization use?</a:t>
            </a:r>
          </a:p>
          <a:p>
            <a:r>
              <a:rPr lang="en-US" sz="2400"/>
              <a:t>A. Cloud Logging</a:t>
            </a:r>
          </a:p>
          <a:p>
            <a:r>
              <a:rPr lang="en-US" sz="2400"/>
              <a:t>B. Cloud Profiler</a:t>
            </a:r>
          </a:p>
          <a:p>
            <a:r>
              <a:rPr lang="en-US" sz="2400"/>
              <a:t>C. App Engine</a:t>
            </a:r>
          </a:p>
          <a:p>
            <a:r>
              <a:rPr lang="en-US" sz="2400"/>
              <a:t>D. Machine learning</a:t>
            </a:r>
            <a:endParaRPr lang="en-ES" sz="240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D75146F0-F06D-3A82-737A-C87A4C0C068D}"/>
                  </a:ext>
                </a:extLst>
              </p14:cNvPr>
              <p14:cNvContentPartPr/>
              <p14:nvPr/>
            </p14:nvContentPartPr>
            <p14:xfrm>
              <a:off x="869381" y="4442962"/>
              <a:ext cx="331560" cy="131040"/>
            </p14:xfrm>
          </p:contentPart>
        </mc:Choice>
        <mc:Fallback>
          <p:pic>
            <p:nvPicPr>
              <p:cNvPr id="6" name="Ink 5">
                <a:extLst>
                  <a:ext uri="{FF2B5EF4-FFF2-40B4-BE49-F238E27FC236}">
                    <a16:creationId xmlns:a16="http://schemas.microsoft.com/office/drawing/2014/main" id="{D75146F0-F06D-3A82-737A-C87A4C0C068D}"/>
                  </a:ext>
                </a:extLst>
              </p:cNvPr>
              <p:cNvPicPr/>
              <p:nvPr/>
            </p:nvPicPr>
            <p:blipFill>
              <a:blip r:embed="rId3"/>
              <a:stretch>
                <a:fillRect/>
              </a:stretch>
            </p:blipFill>
            <p:spPr>
              <a:xfrm>
                <a:off x="815381" y="4334962"/>
                <a:ext cx="439200" cy="346680"/>
              </a:xfrm>
              <a:prstGeom prst="rect">
                <a:avLst/>
              </a:prstGeom>
            </p:spPr>
          </p:pic>
        </mc:Fallback>
      </mc:AlternateContent>
    </p:spTree>
    <p:extLst>
      <p:ext uri="{BB962C8B-B14F-4D97-AF65-F5344CB8AC3E}">
        <p14:creationId xmlns:p14="http://schemas.microsoft.com/office/powerpoint/2010/main" val="4173779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E547E8-2E64-A4D6-493B-22079E306505}"/>
              </a:ext>
            </a:extLst>
          </p:cNvPr>
          <p:cNvSpPr>
            <a:spLocks noGrp="1"/>
          </p:cNvSpPr>
          <p:nvPr>
            <p:ph idx="1"/>
          </p:nvPr>
        </p:nvSpPr>
        <p:spPr>
          <a:xfrm>
            <a:off x="838200" y="1253331"/>
            <a:ext cx="10515600" cy="4351338"/>
          </a:xfrm>
        </p:spPr>
        <p:txBody>
          <a:bodyPr>
            <a:normAutofit fontScale="70000" lnSpcReduction="20000"/>
          </a:bodyPr>
          <a:lstStyle/>
          <a:p>
            <a:r>
              <a:rPr lang="en-US"/>
              <a:t>The correct answer is:</a:t>
            </a:r>
          </a:p>
          <a:p>
            <a:r>
              <a:rPr lang="en-US" b="1"/>
              <a:t>C. Pipeline infrastructure is fully managed and scalable.</a:t>
            </a:r>
            <a:endParaRPr lang="en-US"/>
          </a:p>
          <a:p>
            <a:r>
              <a:rPr lang="en-US"/>
              <a:t>A serverless data processing pipeline service offers the benefit of </a:t>
            </a:r>
            <a:r>
              <a:rPr lang="en-US" b="1"/>
              <a:t>automatic management of infrastructure</a:t>
            </a:r>
            <a:r>
              <a:rPr lang="en-US"/>
              <a:t> and </a:t>
            </a:r>
            <a:r>
              <a:rPr lang="en-US" b="1"/>
              <a:t>scalability</a:t>
            </a:r>
            <a:r>
              <a:rPr lang="en-US"/>
              <a:t> based on workload. This allows developers to focus on writing and deploying code rather than managing the underlying compute resources. Serverless solutions scale dynamically with the amount of data being processed, ensuring that the pipeline can handle variable loads efficiently without manual intervention.</a:t>
            </a:r>
          </a:p>
          <a:p>
            <a:r>
              <a:rPr lang="en-US"/>
              <a:t>The other options are incorrect:</a:t>
            </a:r>
          </a:p>
          <a:p>
            <a:pPr>
              <a:buFont typeface="Arial" panose="020B0604020202020204" pitchFamily="34" charset="0"/>
              <a:buChar char="•"/>
            </a:pPr>
            <a:r>
              <a:rPr lang="en-US" b="1"/>
              <a:t>A</a:t>
            </a:r>
            <a:r>
              <a:rPr lang="en-US"/>
              <a:t>: Serverless services do not provide full control over compute resources; instead, they abstract away infrastructure management.</a:t>
            </a:r>
          </a:p>
          <a:p>
            <a:pPr>
              <a:buFont typeface="Arial" panose="020B0604020202020204" pitchFamily="34" charset="0"/>
              <a:buChar char="•"/>
            </a:pPr>
            <a:r>
              <a:rPr lang="en-US" b="1"/>
              <a:t>B</a:t>
            </a:r>
            <a:r>
              <a:rPr lang="en-US"/>
              <a:t>: Processed data may still require analysis, and the serverless pipeline is often part of that process.</a:t>
            </a:r>
          </a:p>
          <a:p>
            <a:pPr>
              <a:buFont typeface="Arial" panose="020B0604020202020204" pitchFamily="34" charset="0"/>
              <a:buChar char="•"/>
            </a:pPr>
            <a:r>
              <a:rPr lang="en-US" b="1"/>
              <a:t>D</a:t>
            </a:r>
            <a:r>
              <a:rPr lang="en-US"/>
              <a:t>: While serverless pipelines handle the processing, they cannot guarantee that processed data is entirely free of errors. Quality control still depends on how the pipeline is configured.</a:t>
            </a:r>
          </a:p>
          <a:p>
            <a:pPr marL="0" indent="0">
              <a:buNone/>
            </a:pPr>
            <a:endParaRPr lang="en-ES"/>
          </a:p>
        </p:txBody>
      </p:sp>
    </p:spTree>
    <p:extLst>
      <p:ext uri="{BB962C8B-B14F-4D97-AF65-F5344CB8AC3E}">
        <p14:creationId xmlns:p14="http://schemas.microsoft.com/office/powerpoint/2010/main" val="393410844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C89604-D392-B354-621E-9EF0F6F4E1A0}"/>
              </a:ext>
            </a:extLst>
          </p:cNvPr>
          <p:cNvSpPr txBox="1"/>
          <p:nvPr/>
        </p:nvSpPr>
        <p:spPr>
          <a:xfrm>
            <a:off x="1612232" y="2090172"/>
            <a:ext cx="8967536" cy="2677656"/>
          </a:xfrm>
          <a:prstGeom prst="rect">
            <a:avLst/>
          </a:prstGeom>
          <a:noFill/>
        </p:spPr>
        <p:txBody>
          <a:bodyPr wrap="square">
            <a:spAutoFit/>
          </a:bodyPr>
          <a:lstStyle/>
          <a:p>
            <a:r>
              <a:rPr lang="en-US" sz="2400"/>
              <a:t>An organization has started to develop cloud-native applications to replace their legacy applications.</a:t>
            </a:r>
          </a:p>
          <a:p>
            <a:r>
              <a:rPr lang="en-US" sz="2400"/>
              <a:t>What else should the organization do to adopt the cloud?</a:t>
            </a:r>
          </a:p>
          <a:p>
            <a:r>
              <a:rPr lang="en-US" sz="2400"/>
              <a:t>A. Provide privileged cloud network access to third-party partners.</a:t>
            </a:r>
          </a:p>
          <a:p>
            <a:r>
              <a:rPr lang="en-US" sz="2400"/>
              <a:t>B. Migrate some of their legacy infrastructure to the cloud.</a:t>
            </a:r>
          </a:p>
          <a:p>
            <a:r>
              <a:rPr lang="en-US" sz="2400"/>
              <a:t>C. Conduct maintenance on their legacy hardware.</a:t>
            </a:r>
          </a:p>
          <a:p>
            <a:r>
              <a:rPr lang="en-US" sz="2400"/>
              <a:t>D. Increase </a:t>
            </a:r>
            <a:r>
              <a:rPr lang="en-US" sz="2400" err="1"/>
              <a:t>CapEx</a:t>
            </a:r>
            <a:r>
              <a:rPr lang="en-US" sz="2400"/>
              <a:t> on existing projects.</a:t>
            </a:r>
            <a:endParaRPr lang="en-ES" sz="2400"/>
          </a:p>
        </p:txBody>
      </p:sp>
    </p:spTree>
    <p:extLst>
      <p:ext uri="{BB962C8B-B14F-4D97-AF65-F5344CB8AC3E}">
        <p14:creationId xmlns:p14="http://schemas.microsoft.com/office/powerpoint/2010/main" val="68773611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C89604-D392-B354-621E-9EF0F6F4E1A0}"/>
              </a:ext>
            </a:extLst>
          </p:cNvPr>
          <p:cNvSpPr txBox="1"/>
          <p:nvPr/>
        </p:nvSpPr>
        <p:spPr>
          <a:xfrm>
            <a:off x="1612232" y="2090172"/>
            <a:ext cx="8967536" cy="2677656"/>
          </a:xfrm>
          <a:prstGeom prst="rect">
            <a:avLst/>
          </a:prstGeom>
          <a:noFill/>
        </p:spPr>
        <p:txBody>
          <a:bodyPr wrap="square">
            <a:spAutoFit/>
          </a:bodyPr>
          <a:lstStyle/>
          <a:p>
            <a:r>
              <a:rPr lang="en-US" sz="2400"/>
              <a:t>An organization has started to develop cloud-native applications to replace their legacy applications.</a:t>
            </a:r>
          </a:p>
          <a:p>
            <a:r>
              <a:rPr lang="en-US" sz="2400"/>
              <a:t>What else should the organization do to adopt the cloud?</a:t>
            </a:r>
          </a:p>
          <a:p>
            <a:r>
              <a:rPr lang="en-US" sz="2400"/>
              <a:t>A. Provide privileged cloud network access to third-party partners.</a:t>
            </a:r>
          </a:p>
          <a:p>
            <a:r>
              <a:rPr lang="en-US" sz="2400"/>
              <a:t>B. Migrate some of their legacy infrastructure to the cloud.</a:t>
            </a:r>
          </a:p>
          <a:p>
            <a:r>
              <a:rPr lang="en-US" sz="2400"/>
              <a:t>C. Conduct maintenance on their legacy hardware.</a:t>
            </a:r>
          </a:p>
          <a:p>
            <a:r>
              <a:rPr lang="en-US" sz="2400"/>
              <a:t>D. Increase </a:t>
            </a:r>
            <a:r>
              <a:rPr lang="en-US" sz="2400" err="1"/>
              <a:t>CapEx</a:t>
            </a:r>
            <a:r>
              <a:rPr lang="en-US" sz="2400"/>
              <a:t> on existing projects.</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F1FFC6F-0357-688A-6A83-32CA533EF2F4}"/>
                  </a:ext>
                </a:extLst>
              </p14:cNvPr>
              <p14:cNvContentPartPr/>
              <p14:nvPr/>
            </p14:nvContentPartPr>
            <p14:xfrm>
              <a:off x="1767221" y="3705322"/>
              <a:ext cx="189000" cy="146520"/>
            </p14:xfrm>
          </p:contentPart>
        </mc:Choice>
        <mc:Fallback>
          <p:pic>
            <p:nvPicPr>
              <p:cNvPr id="2" name="Ink 1">
                <a:extLst>
                  <a:ext uri="{FF2B5EF4-FFF2-40B4-BE49-F238E27FC236}">
                    <a16:creationId xmlns:a16="http://schemas.microsoft.com/office/drawing/2014/main" id="{1F1FFC6F-0357-688A-6A83-32CA533EF2F4}"/>
                  </a:ext>
                </a:extLst>
              </p:cNvPr>
              <p:cNvPicPr/>
              <p:nvPr/>
            </p:nvPicPr>
            <p:blipFill>
              <a:blip r:embed="rId3"/>
              <a:stretch>
                <a:fillRect/>
              </a:stretch>
            </p:blipFill>
            <p:spPr>
              <a:xfrm>
                <a:off x="1713118" y="3597322"/>
                <a:ext cx="296845" cy="362160"/>
              </a:xfrm>
              <a:prstGeom prst="rect">
                <a:avLst/>
              </a:prstGeom>
            </p:spPr>
          </p:pic>
        </mc:Fallback>
      </mc:AlternateContent>
    </p:spTree>
    <p:extLst>
      <p:ext uri="{BB962C8B-B14F-4D97-AF65-F5344CB8AC3E}">
        <p14:creationId xmlns:p14="http://schemas.microsoft.com/office/powerpoint/2010/main" val="218892813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ECC83F-1A53-400D-27FA-F5B07BADE256}"/>
              </a:ext>
            </a:extLst>
          </p:cNvPr>
          <p:cNvSpPr txBox="1"/>
          <p:nvPr/>
        </p:nvSpPr>
        <p:spPr>
          <a:xfrm>
            <a:off x="978568" y="2090172"/>
            <a:ext cx="10234863" cy="2677656"/>
          </a:xfrm>
          <a:prstGeom prst="rect">
            <a:avLst/>
          </a:prstGeom>
          <a:noFill/>
        </p:spPr>
        <p:txBody>
          <a:bodyPr wrap="square">
            <a:spAutoFit/>
          </a:bodyPr>
          <a:lstStyle/>
          <a:p>
            <a:r>
              <a:rPr lang="en-US" sz="2400"/>
              <a:t>An organization suffers a major data leak only six months after upgrading its security system.</a:t>
            </a:r>
          </a:p>
          <a:p>
            <a:r>
              <a:rPr lang="en-US" sz="2400"/>
              <a:t>What should the organization do to ensure long-term security?</a:t>
            </a:r>
          </a:p>
          <a:p>
            <a:r>
              <a:rPr lang="en-US" sz="2400"/>
              <a:t>A. Extend data retention policy lengths to at least seven years.</a:t>
            </a:r>
          </a:p>
          <a:p>
            <a:r>
              <a:rPr lang="en-US" sz="2400"/>
              <a:t>B. Pay more to get the best security system available on the market.</a:t>
            </a:r>
          </a:p>
          <a:p>
            <a:r>
              <a:rPr lang="en-US" sz="2400"/>
              <a:t>C. Hire cybersecurity experts to further develop their data security plan</a:t>
            </a:r>
          </a:p>
          <a:p>
            <a:r>
              <a:rPr lang="en-US" sz="2400"/>
              <a:t>D. Wait for a more advanced security system to be released</a:t>
            </a:r>
            <a:endParaRPr lang="en-ES" sz="2400"/>
          </a:p>
        </p:txBody>
      </p:sp>
    </p:spTree>
    <p:extLst>
      <p:ext uri="{BB962C8B-B14F-4D97-AF65-F5344CB8AC3E}">
        <p14:creationId xmlns:p14="http://schemas.microsoft.com/office/powerpoint/2010/main" val="302393406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ECC83F-1A53-400D-27FA-F5B07BADE256}"/>
              </a:ext>
            </a:extLst>
          </p:cNvPr>
          <p:cNvSpPr txBox="1"/>
          <p:nvPr/>
        </p:nvSpPr>
        <p:spPr>
          <a:xfrm>
            <a:off x="978568" y="2090172"/>
            <a:ext cx="10234863" cy="2677656"/>
          </a:xfrm>
          <a:prstGeom prst="rect">
            <a:avLst/>
          </a:prstGeom>
          <a:noFill/>
        </p:spPr>
        <p:txBody>
          <a:bodyPr wrap="square">
            <a:spAutoFit/>
          </a:bodyPr>
          <a:lstStyle/>
          <a:p>
            <a:r>
              <a:rPr lang="en-US" sz="2400"/>
              <a:t>An organization suffers a major data leak only six months after upgrading its security system.</a:t>
            </a:r>
          </a:p>
          <a:p>
            <a:r>
              <a:rPr lang="en-US" sz="2400"/>
              <a:t>What should the organization do to ensure long-term security?</a:t>
            </a:r>
          </a:p>
          <a:p>
            <a:r>
              <a:rPr lang="en-US" sz="2400"/>
              <a:t>A. Extend data retention policy lengths to at least seven years.</a:t>
            </a:r>
          </a:p>
          <a:p>
            <a:r>
              <a:rPr lang="en-US" sz="2400"/>
              <a:t>B. Pay more to get the best security system available on the market.</a:t>
            </a:r>
          </a:p>
          <a:p>
            <a:r>
              <a:rPr lang="en-US" sz="2400"/>
              <a:t>C. Hire cybersecurity experts to further develop their data security plan</a:t>
            </a:r>
          </a:p>
          <a:p>
            <a:r>
              <a:rPr lang="en-US" sz="2400"/>
              <a:t>D. Wait for a more advanced security system to be released</a:t>
            </a:r>
            <a:endParaRPr lang="en-ES" sz="240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DC5CDCD4-D802-A480-B12E-67514771ABD0}"/>
                  </a:ext>
                </a:extLst>
              </p14:cNvPr>
              <p14:cNvContentPartPr/>
              <p14:nvPr/>
            </p14:nvContentPartPr>
            <p14:xfrm>
              <a:off x="1048661" y="4122562"/>
              <a:ext cx="279000" cy="34560"/>
            </p14:xfrm>
          </p:contentPart>
        </mc:Choice>
        <mc:Fallback>
          <p:pic>
            <p:nvPicPr>
              <p:cNvPr id="6" name="Ink 5">
                <a:extLst>
                  <a:ext uri="{FF2B5EF4-FFF2-40B4-BE49-F238E27FC236}">
                    <a16:creationId xmlns:a16="http://schemas.microsoft.com/office/drawing/2014/main" id="{DC5CDCD4-D802-A480-B12E-67514771ABD0}"/>
                  </a:ext>
                </a:extLst>
              </p:cNvPr>
              <p:cNvPicPr/>
              <p:nvPr/>
            </p:nvPicPr>
            <p:blipFill>
              <a:blip r:embed="rId3"/>
              <a:stretch>
                <a:fillRect/>
              </a:stretch>
            </p:blipFill>
            <p:spPr>
              <a:xfrm>
                <a:off x="994591" y="4013425"/>
                <a:ext cx="386779" cy="252470"/>
              </a:xfrm>
              <a:prstGeom prst="rect">
                <a:avLst/>
              </a:prstGeom>
            </p:spPr>
          </p:pic>
        </mc:Fallback>
      </mc:AlternateContent>
    </p:spTree>
    <p:extLst>
      <p:ext uri="{BB962C8B-B14F-4D97-AF65-F5344CB8AC3E}">
        <p14:creationId xmlns:p14="http://schemas.microsoft.com/office/powerpoint/2010/main" val="300989191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179BD8-E92F-BA5A-CF89-59B4F7727E5A}"/>
              </a:ext>
            </a:extLst>
          </p:cNvPr>
          <p:cNvSpPr txBox="1"/>
          <p:nvPr/>
        </p:nvSpPr>
        <p:spPr>
          <a:xfrm>
            <a:off x="657726" y="1905506"/>
            <a:ext cx="10876547" cy="3046988"/>
          </a:xfrm>
          <a:prstGeom prst="rect">
            <a:avLst/>
          </a:prstGeom>
          <a:noFill/>
        </p:spPr>
        <p:txBody>
          <a:bodyPr wrap="square">
            <a:spAutoFit/>
          </a:bodyPr>
          <a:lstStyle/>
          <a:p>
            <a:r>
              <a:rPr lang="en-US" sz="2400"/>
              <a:t>An organization has decided to create a mobile app for their customer-facing service.</a:t>
            </a:r>
          </a:p>
          <a:p>
            <a:r>
              <a:rPr lang="en-US" sz="2400"/>
              <a:t>What may have prompted this business decision?</a:t>
            </a:r>
          </a:p>
          <a:p>
            <a:r>
              <a:rPr lang="en-US" sz="2400"/>
              <a:t>A. Customers expect information to be easily accessible on any device.</a:t>
            </a:r>
          </a:p>
          <a:p>
            <a:r>
              <a:rPr lang="en-US" sz="2400"/>
              <a:t>B. Customers expect mobile-only access to information in the cloud era</a:t>
            </a:r>
          </a:p>
          <a:p>
            <a:r>
              <a:rPr lang="en-US" sz="2400"/>
              <a:t>C. Developers can apply increased data security on a mobile app.</a:t>
            </a:r>
          </a:p>
          <a:p>
            <a:r>
              <a:rPr lang="en-US" sz="2400"/>
              <a:t>D. Developers can run different versions of the service to test features only through a mobile app.</a:t>
            </a:r>
          </a:p>
        </p:txBody>
      </p:sp>
    </p:spTree>
    <p:extLst>
      <p:ext uri="{BB962C8B-B14F-4D97-AF65-F5344CB8AC3E}">
        <p14:creationId xmlns:p14="http://schemas.microsoft.com/office/powerpoint/2010/main" val="98485628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179BD8-E92F-BA5A-CF89-59B4F7727E5A}"/>
              </a:ext>
            </a:extLst>
          </p:cNvPr>
          <p:cNvSpPr txBox="1"/>
          <p:nvPr/>
        </p:nvSpPr>
        <p:spPr>
          <a:xfrm>
            <a:off x="657726" y="1905506"/>
            <a:ext cx="10876547" cy="3046988"/>
          </a:xfrm>
          <a:prstGeom prst="rect">
            <a:avLst/>
          </a:prstGeom>
          <a:noFill/>
        </p:spPr>
        <p:txBody>
          <a:bodyPr wrap="square">
            <a:spAutoFit/>
          </a:bodyPr>
          <a:lstStyle/>
          <a:p>
            <a:r>
              <a:rPr lang="en-US" sz="2400"/>
              <a:t>An organization has decided to create a mobile app for their customer-facing service.</a:t>
            </a:r>
          </a:p>
          <a:p>
            <a:r>
              <a:rPr lang="en-US" sz="2400"/>
              <a:t>What may have prompted this business decision?</a:t>
            </a:r>
          </a:p>
          <a:p>
            <a:r>
              <a:rPr lang="en-US" sz="2400"/>
              <a:t>A. Customers expect information to be easily accessible on any device.</a:t>
            </a:r>
          </a:p>
          <a:p>
            <a:r>
              <a:rPr lang="en-US" sz="2400"/>
              <a:t>B. Customers expect mobile-only access to information in the cloud era</a:t>
            </a:r>
          </a:p>
          <a:p>
            <a:r>
              <a:rPr lang="en-US" sz="2400"/>
              <a:t>C. Developers can apply increased data security on a mobile app.</a:t>
            </a:r>
          </a:p>
          <a:p>
            <a:r>
              <a:rPr lang="en-US" sz="2400"/>
              <a:t>D. Developers can run different versions of the service to test features only through a mobile app.</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4B800B8-7F07-74CF-80C6-ED0A01A7B55F}"/>
                  </a:ext>
                </a:extLst>
              </p14:cNvPr>
              <p14:cNvContentPartPr/>
              <p14:nvPr/>
            </p14:nvContentPartPr>
            <p14:xfrm>
              <a:off x="786941" y="3190882"/>
              <a:ext cx="191880" cy="118440"/>
            </p14:xfrm>
          </p:contentPart>
        </mc:Choice>
        <mc:Fallback>
          <p:pic>
            <p:nvPicPr>
              <p:cNvPr id="2" name="Ink 1">
                <a:extLst>
                  <a:ext uri="{FF2B5EF4-FFF2-40B4-BE49-F238E27FC236}">
                    <a16:creationId xmlns:a16="http://schemas.microsoft.com/office/drawing/2014/main" id="{24B800B8-7F07-74CF-80C6-ED0A01A7B55F}"/>
                  </a:ext>
                </a:extLst>
              </p:cNvPr>
              <p:cNvPicPr/>
              <p:nvPr/>
            </p:nvPicPr>
            <p:blipFill>
              <a:blip r:embed="rId3"/>
              <a:stretch>
                <a:fillRect/>
              </a:stretch>
            </p:blipFill>
            <p:spPr>
              <a:xfrm>
                <a:off x="732941" y="3082882"/>
                <a:ext cx="299520" cy="334080"/>
              </a:xfrm>
              <a:prstGeom prst="rect">
                <a:avLst/>
              </a:prstGeom>
            </p:spPr>
          </p:pic>
        </mc:Fallback>
      </mc:AlternateContent>
    </p:spTree>
    <p:extLst>
      <p:ext uri="{BB962C8B-B14F-4D97-AF65-F5344CB8AC3E}">
        <p14:creationId xmlns:p14="http://schemas.microsoft.com/office/powerpoint/2010/main" val="178114341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273EAE-F680-3B48-4459-CE98085CE3FF}"/>
              </a:ext>
            </a:extLst>
          </p:cNvPr>
          <p:cNvSpPr txBox="1"/>
          <p:nvPr/>
        </p:nvSpPr>
        <p:spPr>
          <a:xfrm>
            <a:off x="914400" y="2274838"/>
            <a:ext cx="10363200" cy="2308324"/>
          </a:xfrm>
          <a:prstGeom prst="rect">
            <a:avLst/>
          </a:prstGeom>
          <a:noFill/>
        </p:spPr>
        <p:txBody>
          <a:bodyPr wrap="square">
            <a:spAutoFit/>
          </a:bodyPr>
          <a:lstStyle/>
          <a:p>
            <a:r>
              <a:rPr lang="en-US" sz="2400"/>
              <a:t>Which cybersecurity threat can lead to information being stolen or damaged without a user ever being aware?</a:t>
            </a:r>
          </a:p>
          <a:p>
            <a:r>
              <a:rPr lang="en-US" sz="2400"/>
              <a:t>A. SLA policy violation</a:t>
            </a:r>
          </a:p>
          <a:p>
            <a:r>
              <a:rPr lang="en-US" sz="2400"/>
              <a:t>B. Malware attack</a:t>
            </a:r>
          </a:p>
          <a:p>
            <a:r>
              <a:rPr lang="en-US" sz="2400"/>
              <a:t>C. Ransomware attack</a:t>
            </a:r>
          </a:p>
          <a:p>
            <a:r>
              <a:rPr lang="en-US" sz="2400"/>
              <a:t>D. Incomplete data input</a:t>
            </a:r>
            <a:endParaRPr lang="en-ES" sz="2400"/>
          </a:p>
        </p:txBody>
      </p:sp>
    </p:spTree>
    <p:extLst>
      <p:ext uri="{BB962C8B-B14F-4D97-AF65-F5344CB8AC3E}">
        <p14:creationId xmlns:p14="http://schemas.microsoft.com/office/powerpoint/2010/main" val="336784897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273EAE-F680-3B48-4459-CE98085CE3FF}"/>
              </a:ext>
            </a:extLst>
          </p:cNvPr>
          <p:cNvSpPr txBox="1"/>
          <p:nvPr/>
        </p:nvSpPr>
        <p:spPr>
          <a:xfrm>
            <a:off x="914400" y="2274838"/>
            <a:ext cx="10363200" cy="2308324"/>
          </a:xfrm>
          <a:prstGeom prst="rect">
            <a:avLst/>
          </a:prstGeom>
          <a:noFill/>
        </p:spPr>
        <p:txBody>
          <a:bodyPr wrap="square">
            <a:spAutoFit/>
          </a:bodyPr>
          <a:lstStyle/>
          <a:p>
            <a:r>
              <a:rPr lang="en-US" sz="2400"/>
              <a:t>Which cybersecurity threat can lead to information being stolen or damaged without a user ever being aware?</a:t>
            </a:r>
          </a:p>
          <a:p>
            <a:r>
              <a:rPr lang="en-US" sz="2400"/>
              <a:t>A. SLA policy violation</a:t>
            </a:r>
          </a:p>
          <a:p>
            <a:r>
              <a:rPr lang="en-US" sz="2400"/>
              <a:t>B. Malware attack</a:t>
            </a:r>
          </a:p>
          <a:p>
            <a:r>
              <a:rPr lang="en-US" sz="2400"/>
              <a:t>C. Ransomware attack</a:t>
            </a:r>
          </a:p>
          <a:p>
            <a:r>
              <a:rPr lang="en-US" sz="2400"/>
              <a:t>D. Incomplete data input</a:t>
            </a:r>
            <a:endParaRPr lang="en-ES" sz="240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379DDD67-61F0-9A84-0E81-F07B26652401}"/>
                  </a:ext>
                </a:extLst>
              </p14:cNvPr>
              <p14:cNvContentPartPr/>
              <p14:nvPr/>
            </p14:nvContentPartPr>
            <p14:xfrm>
              <a:off x="914400" y="3429000"/>
              <a:ext cx="308520" cy="354240"/>
            </p14:xfrm>
          </p:contentPart>
        </mc:Choice>
        <mc:Fallback>
          <p:pic>
            <p:nvPicPr>
              <p:cNvPr id="6" name="Ink 5">
                <a:extLst>
                  <a:ext uri="{FF2B5EF4-FFF2-40B4-BE49-F238E27FC236}">
                    <a16:creationId xmlns:a16="http://schemas.microsoft.com/office/drawing/2014/main" id="{379DDD67-61F0-9A84-0E81-F07B26652401}"/>
                  </a:ext>
                </a:extLst>
              </p:cNvPr>
              <p:cNvPicPr/>
              <p:nvPr/>
            </p:nvPicPr>
            <p:blipFill>
              <a:blip r:embed="rId3"/>
              <a:stretch>
                <a:fillRect/>
              </a:stretch>
            </p:blipFill>
            <p:spPr>
              <a:xfrm>
                <a:off x="860463" y="3321000"/>
                <a:ext cx="416035" cy="569880"/>
              </a:xfrm>
              <a:prstGeom prst="rect">
                <a:avLst/>
              </a:prstGeom>
            </p:spPr>
          </p:pic>
        </mc:Fallback>
      </mc:AlternateContent>
    </p:spTree>
    <p:extLst>
      <p:ext uri="{BB962C8B-B14F-4D97-AF65-F5344CB8AC3E}">
        <p14:creationId xmlns:p14="http://schemas.microsoft.com/office/powerpoint/2010/main" val="7524672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21FB17-B9D7-BE9B-2A2C-880D650A7ADB}"/>
              </a:ext>
            </a:extLst>
          </p:cNvPr>
          <p:cNvSpPr txBox="1"/>
          <p:nvPr/>
        </p:nvSpPr>
        <p:spPr>
          <a:xfrm>
            <a:off x="874294" y="2090172"/>
            <a:ext cx="10443411" cy="2677656"/>
          </a:xfrm>
          <a:prstGeom prst="rect">
            <a:avLst/>
          </a:prstGeom>
          <a:noFill/>
        </p:spPr>
        <p:txBody>
          <a:bodyPr wrap="square">
            <a:spAutoFit/>
          </a:bodyPr>
          <a:lstStyle/>
          <a:p>
            <a:r>
              <a:rPr lang="en-US" sz="2400"/>
              <a:t>An organization needs to train a custom machine learning model to categorize customer responses from their website's contact form.</a:t>
            </a:r>
          </a:p>
          <a:p>
            <a:r>
              <a:rPr lang="en-US" sz="2400"/>
              <a:t>Which Google Cloud product or service should the organization use?</a:t>
            </a:r>
          </a:p>
          <a:p>
            <a:r>
              <a:rPr lang="en-US" sz="2400"/>
              <a:t>A. Anthos</a:t>
            </a:r>
          </a:p>
          <a:p>
            <a:r>
              <a:rPr lang="en-US" sz="2400"/>
              <a:t>B. Recommendations AI</a:t>
            </a:r>
          </a:p>
          <a:p>
            <a:r>
              <a:rPr lang="en-US" sz="2400"/>
              <a:t>C. </a:t>
            </a:r>
            <a:r>
              <a:rPr lang="en-US" sz="2400" err="1"/>
              <a:t>AutoML</a:t>
            </a:r>
            <a:r>
              <a:rPr lang="en-US" sz="2400"/>
              <a:t> Natural Language</a:t>
            </a:r>
          </a:p>
          <a:p>
            <a:r>
              <a:rPr lang="en-US" sz="2400"/>
              <a:t>D. Pub/Sub</a:t>
            </a:r>
            <a:endParaRPr lang="en-ES" sz="2400"/>
          </a:p>
        </p:txBody>
      </p:sp>
    </p:spTree>
    <p:extLst>
      <p:ext uri="{BB962C8B-B14F-4D97-AF65-F5344CB8AC3E}">
        <p14:creationId xmlns:p14="http://schemas.microsoft.com/office/powerpoint/2010/main" val="313986485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21FB17-B9D7-BE9B-2A2C-880D650A7ADB}"/>
              </a:ext>
            </a:extLst>
          </p:cNvPr>
          <p:cNvSpPr txBox="1"/>
          <p:nvPr/>
        </p:nvSpPr>
        <p:spPr>
          <a:xfrm>
            <a:off x="874294" y="2090172"/>
            <a:ext cx="10443411" cy="2677656"/>
          </a:xfrm>
          <a:prstGeom prst="rect">
            <a:avLst/>
          </a:prstGeom>
          <a:noFill/>
        </p:spPr>
        <p:txBody>
          <a:bodyPr wrap="square">
            <a:spAutoFit/>
          </a:bodyPr>
          <a:lstStyle/>
          <a:p>
            <a:r>
              <a:rPr lang="en-US" sz="2400"/>
              <a:t>An organization needs to train a custom machine learning model to categorize customer responses from their website's contact form.</a:t>
            </a:r>
          </a:p>
          <a:p>
            <a:r>
              <a:rPr lang="en-US" sz="2400"/>
              <a:t>Which Google Cloud product or service should the organization use?</a:t>
            </a:r>
          </a:p>
          <a:p>
            <a:r>
              <a:rPr lang="en-US" sz="2400"/>
              <a:t>A. Anthos</a:t>
            </a:r>
          </a:p>
          <a:p>
            <a:r>
              <a:rPr lang="en-US" sz="2400"/>
              <a:t>B. Recommendations AI</a:t>
            </a:r>
          </a:p>
          <a:p>
            <a:r>
              <a:rPr lang="en-US" sz="2400"/>
              <a:t>C. </a:t>
            </a:r>
            <a:r>
              <a:rPr lang="en-US" sz="2400" err="1"/>
              <a:t>AutoML</a:t>
            </a:r>
            <a:r>
              <a:rPr lang="en-US" sz="2400"/>
              <a:t> Natural Language</a:t>
            </a:r>
          </a:p>
          <a:p>
            <a:r>
              <a:rPr lang="en-US" sz="2400"/>
              <a:t>D. Pub/Sub</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AF406A8-0CF8-786E-C891-6C1864FB3069}"/>
                  </a:ext>
                </a:extLst>
              </p14:cNvPr>
              <p14:cNvContentPartPr/>
              <p14:nvPr/>
            </p14:nvContentPartPr>
            <p14:xfrm>
              <a:off x="964781" y="4040482"/>
              <a:ext cx="273240" cy="231120"/>
            </p14:xfrm>
          </p:contentPart>
        </mc:Choice>
        <mc:Fallback>
          <p:pic>
            <p:nvPicPr>
              <p:cNvPr id="2" name="Ink 1">
                <a:extLst>
                  <a:ext uri="{FF2B5EF4-FFF2-40B4-BE49-F238E27FC236}">
                    <a16:creationId xmlns:a16="http://schemas.microsoft.com/office/drawing/2014/main" id="{CAF406A8-0CF8-786E-C891-6C1864FB3069}"/>
                  </a:ext>
                </a:extLst>
              </p:cNvPr>
              <p:cNvPicPr/>
              <p:nvPr/>
            </p:nvPicPr>
            <p:blipFill>
              <a:blip r:embed="rId3"/>
              <a:stretch>
                <a:fillRect/>
              </a:stretch>
            </p:blipFill>
            <p:spPr>
              <a:xfrm>
                <a:off x="910781" y="3932482"/>
                <a:ext cx="380880" cy="446760"/>
              </a:xfrm>
              <a:prstGeom prst="rect">
                <a:avLst/>
              </a:prstGeom>
            </p:spPr>
          </p:pic>
        </mc:Fallback>
      </mc:AlternateContent>
    </p:spTree>
    <p:extLst>
      <p:ext uri="{BB962C8B-B14F-4D97-AF65-F5344CB8AC3E}">
        <p14:creationId xmlns:p14="http://schemas.microsoft.com/office/powerpoint/2010/main" val="79010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674400"/>
            <a:ext cx="11669485" cy="5509200"/>
          </a:xfrm>
          <a:prstGeom prst="rect">
            <a:avLst/>
          </a:prstGeom>
          <a:noFill/>
        </p:spPr>
        <p:txBody>
          <a:bodyPr wrap="square" anchor="ctr">
            <a:spAutoFit/>
          </a:bodyPr>
          <a:lstStyle/>
          <a:p>
            <a:r>
              <a:rPr lang="en-US" sz="3200"/>
              <a:t>An organization is concerned about the unlikely event that Google Cloud infrastructure is physically accessed by someone with malicious intent. How is data protected in Google Cloud?</a:t>
            </a:r>
          </a:p>
          <a:p>
            <a:r>
              <a:rPr lang="en-US" sz="3200"/>
              <a:t>Possible Answers:</a:t>
            </a:r>
          </a:p>
          <a:p>
            <a:r>
              <a:rPr lang="en-US" sz="3200"/>
              <a:t>1. A. Data is immediately deleted whenever an intrusion is detected.</a:t>
            </a:r>
          </a:p>
          <a:p>
            <a:r>
              <a:rPr lang="en-US" sz="3200"/>
              <a:t>2. B. Data is stored on quantum computers with unbreakable encryption.</a:t>
            </a:r>
          </a:p>
          <a:p>
            <a:r>
              <a:rPr lang="en-US" sz="3200"/>
              <a:t>3. C. Data is stored using robust encryption.</a:t>
            </a:r>
          </a:p>
          <a:p>
            <a:r>
              <a:rPr lang="en-US" sz="3200"/>
              <a:t>4. D. Data is stored in random locations around the world to prevent it being found.</a:t>
            </a:r>
          </a:p>
        </p:txBody>
      </p:sp>
    </p:spTree>
    <p:extLst>
      <p:ext uri="{BB962C8B-B14F-4D97-AF65-F5344CB8AC3E}">
        <p14:creationId xmlns:p14="http://schemas.microsoft.com/office/powerpoint/2010/main" val="14315092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FA2ADD-5EC3-DB77-41CE-520ABD853ACE}"/>
              </a:ext>
            </a:extLst>
          </p:cNvPr>
          <p:cNvSpPr txBox="1"/>
          <p:nvPr/>
        </p:nvSpPr>
        <p:spPr>
          <a:xfrm>
            <a:off x="1275347" y="2274838"/>
            <a:ext cx="9641306" cy="2308324"/>
          </a:xfrm>
          <a:prstGeom prst="rect">
            <a:avLst/>
          </a:prstGeom>
          <a:noFill/>
        </p:spPr>
        <p:txBody>
          <a:bodyPr wrap="square">
            <a:spAutoFit/>
          </a:bodyPr>
          <a:lstStyle/>
          <a:p>
            <a:r>
              <a:rPr lang="en-US" sz="2400"/>
              <a:t>What is an organization exclusively responsible for when they access an application through a software as a service (SaaS) model?</a:t>
            </a:r>
          </a:p>
          <a:p>
            <a:r>
              <a:rPr lang="en-US" sz="2400"/>
              <a:t>A. Maintaining overall system operability</a:t>
            </a:r>
          </a:p>
          <a:p>
            <a:r>
              <a:rPr lang="en-US" sz="2400"/>
              <a:t>B. Maintaining customer-facing content</a:t>
            </a:r>
          </a:p>
          <a:p>
            <a:r>
              <a:rPr lang="en-US" sz="2400"/>
              <a:t>C. Monitoring data center servers</a:t>
            </a:r>
          </a:p>
          <a:p>
            <a:r>
              <a:rPr lang="en-US" sz="2400"/>
              <a:t>D. Monitoring computer networks</a:t>
            </a:r>
            <a:endParaRPr lang="en-ES" sz="2400"/>
          </a:p>
        </p:txBody>
      </p:sp>
    </p:spTree>
    <p:extLst>
      <p:ext uri="{BB962C8B-B14F-4D97-AF65-F5344CB8AC3E}">
        <p14:creationId xmlns:p14="http://schemas.microsoft.com/office/powerpoint/2010/main" val="45004538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FA2ADD-5EC3-DB77-41CE-520ABD853ACE}"/>
              </a:ext>
            </a:extLst>
          </p:cNvPr>
          <p:cNvSpPr txBox="1"/>
          <p:nvPr/>
        </p:nvSpPr>
        <p:spPr>
          <a:xfrm>
            <a:off x="1275347" y="2274838"/>
            <a:ext cx="9641306" cy="2308324"/>
          </a:xfrm>
          <a:prstGeom prst="rect">
            <a:avLst/>
          </a:prstGeom>
          <a:noFill/>
        </p:spPr>
        <p:txBody>
          <a:bodyPr wrap="square">
            <a:spAutoFit/>
          </a:bodyPr>
          <a:lstStyle/>
          <a:p>
            <a:r>
              <a:rPr lang="en-US" sz="2400"/>
              <a:t>What is an organization exclusively responsible for when they access an application through a software as a service (SaaS) model?</a:t>
            </a:r>
          </a:p>
          <a:p>
            <a:r>
              <a:rPr lang="en-US" sz="2400"/>
              <a:t>A. Maintaining overall system operability</a:t>
            </a:r>
          </a:p>
          <a:p>
            <a:r>
              <a:rPr lang="en-US" sz="2400"/>
              <a:t>B. Maintaining customer-facing content</a:t>
            </a:r>
          </a:p>
          <a:p>
            <a:r>
              <a:rPr lang="en-US" sz="2400"/>
              <a:t>C. Monitoring data center servers</a:t>
            </a:r>
          </a:p>
          <a:p>
            <a:r>
              <a:rPr lang="en-US" sz="2400"/>
              <a:t>D. Monitoring computer networks</a:t>
            </a:r>
            <a:endParaRPr lang="en-ES" sz="240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8AA63F16-864B-A80F-1C25-F292D2533DED}"/>
                  </a:ext>
                </a:extLst>
              </p14:cNvPr>
              <p14:cNvContentPartPr/>
              <p14:nvPr/>
            </p14:nvContentPartPr>
            <p14:xfrm>
              <a:off x="1360061" y="3476362"/>
              <a:ext cx="307800" cy="400320"/>
            </p14:xfrm>
          </p:contentPart>
        </mc:Choice>
        <mc:Fallback>
          <p:pic>
            <p:nvPicPr>
              <p:cNvPr id="6" name="Ink 5">
                <a:extLst>
                  <a:ext uri="{FF2B5EF4-FFF2-40B4-BE49-F238E27FC236}">
                    <a16:creationId xmlns:a16="http://schemas.microsoft.com/office/drawing/2014/main" id="{8AA63F16-864B-A80F-1C25-F292D2533DED}"/>
                  </a:ext>
                </a:extLst>
              </p:cNvPr>
              <p:cNvPicPr/>
              <p:nvPr/>
            </p:nvPicPr>
            <p:blipFill>
              <a:blip r:embed="rId3"/>
              <a:stretch>
                <a:fillRect/>
              </a:stretch>
            </p:blipFill>
            <p:spPr>
              <a:xfrm>
                <a:off x="1306061" y="3368362"/>
                <a:ext cx="415440" cy="615960"/>
              </a:xfrm>
              <a:prstGeom prst="rect">
                <a:avLst/>
              </a:prstGeom>
            </p:spPr>
          </p:pic>
        </mc:Fallback>
      </mc:AlternateContent>
    </p:spTree>
    <p:extLst>
      <p:ext uri="{BB962C8B-B14F-4D97-AF65-F5344CB8AC3E}">
        <p14:creationId xmlns:p14="http://schemas.microsoft.com/office/powerpoint/2010/main" val="346060218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EAE05B-4B6E-88D9-57B9-D6245FF8D4C6}"/>
              </a:ext>
            </a:extLst>
          </p:cNvPr>
          <p:cNvSpPr txBox="1"/>
          <p:nvPr/>
        </p:nvSpPr>
        <p:spPr>
          <a:xfrm>
            <a:off x="1532021" y="2090172"/>
            <a:ext cx="9127957" cy="2677656"/>
          </a:xfrm>
          <a:prstGeom prst="rect">
            <a:avLst/>
          </a:prstGeom>
          <a:noFill/>
        </p:spPr>
        <p:txBody>
          <a:bodyPr wrap="square">
            <a:spAutoFit/>
          </a:bodyPr>
          <a:lstStyle/>
          <a:p>
            <a:r>
              <a:rPr lang="en-US" sz="2400"/>
              <a:t>An organization wants to build autoscaling web applications without having to manage application infrastructure</a:t>
            </a:r>
          </a:p>
          <a:p>
            <a:r>
              <a:rPr lang="en-US" sz="2400"/>
              <a:t>Which Google Cloud product should they use?</a:t>
            </a:r>
          </a:p>
          <a:p>
            <a:r>
              <a:rPr lang="en-US" sz="2400"/>
              <a:t>A. Anthos</a:t>
            </a:r>
          </a:p>
          <a:p>
            <a:r>
              <a:rPr lang="en-US" sz="2400"/>
              <a:t>B. Apigee</a:t>
            </a:r>
          </a:p>
          <a:p>
            <a:r>
              <a:rPr lang="en-US" sz="2400"/>
              <a:t>C. </a:t>
            </a:r>
            <a:r>
              <a:rPr lang="en-US" sz="2400" err="1"/>
              <a:t>AutoML</a:t>
            </a:r>
            <a:endParaRPr lang="en-US" sz="2400"/>
          </a:p>
          <a:p>
            <a:r>
              <a:rPr lang="en-US" sz="2400"/>
              <a:t>D. App Engine</a:t>
            </a:r>
          </a:p>
        </p:txBody>
      </p:sp>
    </p:spTree>
    <p:extLst>
      <p:ext uri="{BB962C8B-B14F-4D97-AF65-F5344CB8AC3E}">
        <p14:creationId xmlns:p14="http://schemas.microsoft.com/office/powerpoint/2010/main" val="402921125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EAE05B-4B6E-88D9-57B9-D6245FF8D4C6}"/>
              </a:ext>
            </a:extLst>
          </p:cNvPr>
          <p:cNvSpPr txBox="1"/>
          <p:nvPr/>
        </p:nvSpPr>
        <p:spPr>
          <a:xfrm>
            <a:off x="1532021" y="2090172"/>
            <a:ext cx="9127957" cy="2677656"/>
          </a:xfrm>
          <a:prstGeom prst="rect">
            <a:avLst/>
          </a:prstGeom>
          <a:noFill/>
        </p:spPr>
        <p:txBody>
          <a:bodyPr wrap="square">
            <a:spAutoFit/>
          </a:bodyPr>
          <a:lstStyle/>
          <a:p>
            <a:r>
              <a:rPr lang="en-US" sz="2400"/>
              <a:t>An organization wants to build autoscaling web applications without having to manage application infrastructure</a:t>
            </a:r>
          </a:p>
          <a:p>
            <a:r>
              <a:rPr lang="en-US" sz="2400"/>
              <a:t>Which Google Cloud product should they use?</a:t>
            </a:r>
          </a:p>
          <a:p>
            <a:r>
              <a:rPr lang="en-US" sz="2400"/>
              <a:t>A. Anthos</a:t>
            </a:r>
          </a:p>
          <a:p>
            <a:r>
              <a:rPr lang="en-US" sz="2400"/>
              <a:t>B. Apigee</a:t>
            </a:r>
          </a:p>
          <a:p>
            <a:r>
              <a:rPr lang="en-US" sz="2400"/>
              <a:t>C. </a:t>
            </a:r>
            <a:r>
              <a:rPr lang="en-US" sz="2400" err="1"/>
              <a:t>AutoML</a:t>
            </a:r>
            <a:endParaRPr lang="en-US" sz="2400"/>
          </a:p>
          <a:p>
            <a:r>
              <a:rPr lang="en-US" sz="2400"/>
              <a:t>D. App Engine</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9696060-D678-0DA7-81A8-E2CD4814D85D}"/>
                  </a:ext>
                </a:extLst>
              </p14:cNvPr>
              <p14:cNvContentPartPr/>
              <p14:nvPr/>
            </p14:nvContentPartPr>
            <p14:xfrm>
              <a:off x="1595861" y="4423882"/>
              <a:ext cx="217080" cy="167040"/>
            </p14:xfrm>
          </p:contentPart>
        </mc:Choice>
        <mc:Fallback>
          <p:pic>
            <p:nvPicPr>
              <p:cNvPr id="2" name="Ink 1">
                <a:extLst>
                  <a:ext uri="{FF2B5EF4-FFF2-40B4-BE49-F238E27FC236}">
                    <a16:creationId xmlns:a16="http://schemas.microsoft.com/office/drawing/2014/main" id="{E9696060-D678-0DA7-81A8-E2CD4814D85D}"/>
                  </a:ext>
                </a:extLst>
              </p:cNvPr>
              <p:cNvPicPr/>
              <p:nvPr/>
            </p:nvPicPr>
            <p:blipFill>
              <a:blip r:embed="rId3"/>
              <a:stretch>
                <a:fillRect/>
              </a:stretch>
            </p:blipFill>
            <p:spPr>
              <a:xfrm>
                <a:off x="1541861" y="4315882"/>
                <a:ext cx="324720" cy="382680"/>
              </a:xfrm>
              <a:prstGeom prst="rect">
                <a:avLst/>
              </a:prstGeom>
            </p:spPr>
          </p:pic>
        </mc:Fallback>
      </mc:AlternateContent>
    </p:spTree>
    <p:extLst>
      <p:ext uri="{BB962C8B-B14F-4D97-AF65-F5344CB8AC3E}">
        <p14:creationId xmlns:p14="http://schemas.microsoft.com/office/powerpoint/2010/main" val="383451812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D7197E-EDE7-95BB-86C2-30B54C2FCE67}"/>
              </a:ext>
            </a:extLst>
          </p:cNvPr>
          <p:cNvSpPr txBox="1"/>
          <p:nvPr/>
        </p:nvSpPr>
        <p:spPr>
          <a:xfrm>
            <a:off x="705852" y="2090172"/>
            <a:ext cx="10780295" cy="2677656"/>
          </a:xfrm>
          <a:prstGeom prst="rect">
            <a:avLst/>
          </a:prstGeom>
          <a:noFill/>
        </p:spPr>
        <p:txBody>
          <a:bodyPr wrap="square">
            <a:spAutoFit/>
          </a:bodyPr>
          <a:lstStyle/>
          <a:p>
            <a:r>
              <a:rPr lang="en-US" sz="2400"/>
              <a:t>An organization is struggling to keep up with the growth of their application which is running on legacy infrastructure.</a:t>
            </a:r>
          </a:p>
          <a:p>
            <a:r>
              <a:rPr lang="en-US" sz="2400"/>
              <a:t>What might be holding them back?</a:t>
            </a:r>
          </a:p>
          <a:p>
            <a:r>
              <a:rPr lang="en-US" sz="2400"/>
              <a:t>A. The time it takes their serverless compute function to scale</a:t>
            </a:r>
          </a:p>
          <a:p>
            <a:r>
              <a:rPr lang="en-US" sz="2400"/>
              <a:t>B. The overreliance on platform as a service</a:t>
            </a:r>
          </a:p>
          <a:p>
            <a:r>
              <a:rPr lang="en-US" sz="2400"/>
              <a:t>C. The inaccessibility of their data due to perimeter security</a:t>
            </a:r>
          </a:p>
          <a:p>
            <a:r>
              <a:rPr lang="en-US" sz="2400"/>
              <a:t>D. The cost of provisioning hardware for peak usage</a:t>
            </a:r>
            <a:endParaRPr lang="en-ES" sz="2400"/>
          </a:p>
        </p:txBody>
      </p:sp>
    </p:spTree>
    <p:extLst>
      <p:ext uri="{BB962C8B-B14F-4D97-AF65-F5344CB8AC3E}">
        <p14:creationId xmlns:p14="http://schemas.microsoft.com/office/powerpoint/2010/main" val="277225002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D7197E-EDE7-95BB-86C2-30B54C2FCE67}"/>
              </a:ext>
            </a:extLst>
          </p:cNvPr>
          <p:cNvSpPr txBox="1"/>
          <p:nvPr/>
        </p:nvSpPr>
        <p:spPr>
          <a:xfrm>
            <a:off x="705852" y="2090172"/>
            <a:ext cx="10780295" cy="2677656"/>
          </a:xfrm>
          <a:prstGeom prst="rect">
            <a:avLst/>
          </a:prstGeom>
          <a:noFill/>
        </p:spPr>
        <p:txBody>
          <a:bodyPr wrap="square">
            <a:spAutoFit/>
          </a:bodyPr>
          <a:lstStyle/>
          <a:p>
            <a:r>
              <a:rPr lang="en-US" sz="2400"/>
              <a:t>An organization is struggling to keep up with the growth of their application which is running on legacy infrastructure.</a:t>
            </a:r>
          </a:p>
          <a:p>
            <a:r>
              <a:rPr lang="en-US" sz="2400"/>
              <a:t>What might be holding them back?</a:t>
            </a:r>
          </a:p>
          <a:p>
            <a:r>
              <a:rPr lang="en-US" sz="2400"/>
              <a:t>A. The time it takes their serverless compute function to scale</a:t>
            </a:r>
          </a:p>
          <a:p>
            <a:r>
              <a:rPr lang="en-US" sz="2400"/>
              <a:t>B. The overreliance on platform as a service</a:t>
            </a:r>
          </a:p>
          <a:p>
            <a:r>
              <a:rPr lang="en-US" sz="2400"/>
              <a:t>C. The inaccessibility of their data due to perimeter security</a:t>
            </a:r>
          </a:p>
          <a:p>
            <a:r>
              <a:rPr lang="en-US" sz="2400"/>
              <a:t>D. The cost of provisioning hardware for peak usage</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E56FC5B-17AC-3D8D-D90B-BBAA701B4D66}"/>
                  </a:ext>
                </a:extLst>
              </p14:cNvPr>
              <p14:cNvContentPartPr/>
              <p14:nvPr/>
            </p14:nvContentPartPr>
            <p14:xfrm>
              <a:off x="830501" y="4424962"/>
              <a:ext cx="311400" cy="388440"/>
            </p14:xfrm>
          </p:contentPart>
        </mc:Choice>
        <mc:Fallback>
          <p:pic>
            <p:nvPicPr>
              <p:cNvPr id="2" name="Ink 1">
                <a:extLst>
                  <a:ext uri="{FF2B5EF4-FFF2-40B4-BE49-F238E27FC236}">
                    <a16:creationId xmlns:a16="http://schemas.microsoft.com/office/drawing/2014/main" id="{9E56FC5B-17AC-3D8D-D90B-BBAA701B4D66}"/>
                  </a:ext>
                </a:extLst>
              </p:cNvPr>
              <p:cNvPicPr/>
              <p:nvPr/>
            </p:nvPicPr>
            <p:blipFill>
              <a:blip r:embed="rId3"/>
              <a:stretch>
                <a:fillRect/>
              </a:stretch>
            </p:blipFill>
            <p:spPr>
              <a:xfrm>
                <a:off x="776438" y="4316962"/>
                <a:ext cx="419165" cy="604080"/>
              </a:xfrm>
              <a:prstGeom prst="rect">
                <a:avLst/>
              </a:prstGeom>
            </p:spPr>
          </p:pic>
        </mc:Fallback>
      </mc:AlternateContent>
    </p:spTree>
    <p:extLst>
      <p:ext uri="{BB962C8B-B14F-4D97-AF65-F5344CB8AC3E}">
        <p14:creationId xmlns:p14="http://schemas.microsoft.com/office/powerpoint/2010/main" val="413438299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361BAA-9836-8992-70CC-ACEEB7306EB9}"/>
              </a:ext>
            </a:extLst>
          </p:cNvPr>
          <p:cNvSpPr txBox="1"/>
          <p:nvPr/>
        </p:nvSpPr>
        <p:spPr>
          <a:xfrm>
            <a:off x="561474" y="2090172"/>
            <a:ext cx="11069052" cy="2677656"/>
          </a:xfrm>
          <a:prstGeom prst="rect">
            <a:avLst/>
          </a:prstGeom>
          <a:noFill/>
        </p:spPr>
        <p:txBody>
          <a:bodyPr wrap="square">
            <a:spAutoFit/>
          </a:bodyPr>
          <a:lstStyle/>
          <a:p>
            <a:r>
              <a:rPr lang="en-US" sz="2400"/>
              <a:t>A customer service department wants to increase their operational efficiency while maintaining personalized dialog with their customers.</a:t>
            </a:r>
          </a:p>
          <a:p>
            <a:r>
              <a:rPr lang="en-US" sz="2400"/>
              <a:t>What Google Cloud product or service should the organization use?</a:t>
            </a:r>
          </a:p>
          <a:p>
            <a:r>
              <a:rPr lang="en-US" sz="2400"/>
              <a:t>A. Recommendations Al</a:t>
            </a:r>
          </a:p>
          <a:p>
            <a:r>
              <a:rPr lang="en-US" sz="2400"/>
              <a:t>B. Cloud Identity</a:t>
            </a:r>
          </a:p>
          <a:p>
            <a:r>
              <a:rPr lang="en-US" sz="2400"/>
              <a:t>C. Contact Center Al</a:t>
            </a:r>
          </a:p>
          <a:p>
            <a:r>
              <a:rPr lang="en-US" sz="2400"/>
              <a:t>D. Text-to-Speech</a:t>
            </a:r>
            <a:endParaRPr lang="en-ES" sz="2400"/>
          </a:p>
        </p:txBody>
      </p:sp>
    </p:spTree>
    <p:extLst>
      <p:ext uri="{BB962C8B-B14F-4D97-AF65-F5344CB8AC3E}">
        <p14:creationId xmlns:p14="http://schemas.microsoft.com/office/powerpoint/2010/main" val="341892747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361BAA-9836-8992-70CC-ACEEB7306EB9}"/>
              </a:ext>
            </a:extLst>
          </p:cNvPr>
          <p:cNvSpPr txBox="1"/>
          <p:nvPr/>
        </p:nvSpPr>
        <p:spPr>
          <a:xfrm>
            <a:off x="561474" y="2090172"/>
            <a:ext cx="11069052" cy="2677656"/>
          </a:xfrm>
          <a:prstGeom prst="rect">
            <a:avLst/>
          </a:prstGeom>
          <a:noFill/>
        </p:spPr>
        <p:txBody>
          <a:bodyPr wrap="square">
            <a:spAutoFit/>
          </a:bodyPr>
          <a:lstStyle/>
          <a:p>
            <a:r>
              <a:rPr lang="en-US" sz="2400"/>
              <a:t>A customer service department wants to increase their operational efficiency while maintaining personalized dialog with their customers.</a:t>
            </a:r>
          </a:p>
          <a:p>
            <a:r>
              <a:rPr lang="en-US" sz="2400"/>
              <a:t>What Google Cloud product or service should the organization use?</a:t>
            </a:r>
          </a:p>
          <a:p>
            <a:r>
              <a:rPr lang="en-US" sz="2400"/>
              <a:t>A. Recommendations Al</a:t>
            </a:r>
          </a:p>
          <a:p>
            <a:r>
              <a:rPr lang="en-US" sz="2400"/>
              <a:t>B. Cloud Identity</a:t>
            </a:r>
          </a:p>
          <a:p>
            <a:r>
              <a:rPr lang="en-US" sz="2400"/>
              <a:t>C. Contact Center Al</a:t>
            </a:r>
          </a:p>
          <a:p>
            <a:r>
              <a:rPr lang="en-US" sz="2400"/>
              <a:t>D. Text-to-Speech</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A91E3F0-0B0F-4D8E-333F-05E6BCAE0235}"/>
                  </a:ext>
                </a:extLst>
              </p14:cNvPr>
              <p14:cNvContentPartPr/>
              <p14:nvPr/>
            </p14:nvContentPartPr>
            <p14:xfrm>
              <a:off x="659501" y="4031482"/>
              <a:ext cx="243360" cy="271440"/>
            </p14:xfrm>
          </p:contentPart>
        </mc:Choice>
        <mc:Fallback>
          <p:pic>
            <p:nvPicPr>
              <p:cNvPr id="2" name="Ink 1">
                <a:extLst>
                  <a:ext uri="{FF2B5EF4-FFF2-40B4-BE49-F238E27FC236}">
                    <a16:creationId xmlns:a16="http://schemas.microsoft.com/office/drawing/2014/main" id="{6A91E3F0-0B0F-4D8E-333F-05E6BCAE0235}"/>
                  </a:ext>
                </a:extLst>
              </p:cNvPr>
              <p:cNvPicPr/>
              <p:nvPr/>
            </p:nvPicPr>
            <p:blipFill>
              <a:blip r:embed="rId3"/>
              <a:stretch>
                <a:fillRect/>
              </a:stretch>
            </p:blipFill>
            <p:spPr>
              <a:xfrm>
                <a:off x="605501" y="3923482"/>
                <a:ext cx="351000" cy="487080"/>
              </a:xfrm>
              <a:prstGeom prst="rect">
                <a:avLst/>
              </a:prstGeom>
            </p:spPr>
          </p:pic>
        </mc:Fallback>
      </mc:AlternateContent>
    </p:spTree>
    <p:extLst>
      <p:ext uri="{BB962C8B-B14F-4D97-AF65-F5344CB8AC3E}">
        <p14:creationId xmlns:p14="http://schemas.microsoft.com/office/powerpoint/2010/main" val="58333353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61324A-F8A4-EB26-C284-89B82984B845}"/>
              </a:ext>
            </a:extLst>
          </p:cNvPr>
          <p:cNvSpPr txBox="1"/>
          <p:nvPr/>
        </p:nvSpPr>
        <p:spPr>
          <a:xfrm>
            <a:off x="192505" y="1905506"/>
            <a:ext cx="11806989" cy="3046988"/>
          </a:xfrm>
          <a:prstGeom prst="rect">
            <a:avLst/>
          </a:prstGeom>
          <a:noFill/>
        </p:spPr>
        <p:txBody>
          <a:bodyPr wrap="square">
            <a:spAutoFit/>
          </a:bodyPr>
          <a:lstStyle/>
          <a:p>
            <a:r>
              <a:rPr lang="en-US" sz="2400"/>
              <a:t>An organization needs frequent access to only a subset of their data. They want to reduce costs by depositing the rest of their data across</a:t>
            </a:r>
          </a:p>
          <a:p>
            <a:r>
              <a:rPr lang="en-US" sz="2400"/>
              <a:t>Nearline, </a:t>
            </a:r>
            <a:r>
              <a:rPr lang="en-US" sz="2400" err="1"/>
              <a:t>Coldline</a:t>
            </a:r>
            <a:r>
              <a:rPr lang="en-US" sz="2400"/>
              <a:t>, and Archive repositories.</a:t>
            </a:r>
          </a:p>
          <a:p>
            <a:r>
              <a:rPr lang="en-US" sz="2400"/>
              <a:t>Which Google Cloud product should the organization use?</a:t>
            </a:r>
          </a:p>
          <a:p>
            <a:r>
              <a:rPr lang="en-US" sz="2400"/>
              <a:t>A. </a:t>
            </a:r>
            <a:r>
              <a:rPr lang="en-US" sz="2400" err="1"/>
              <a:t>Filestore</a:t>
            </a:r>
            <a:endParaRPr lang="en-US" sz="2400"/>
          </a:p>
          <a:p>
            <a:r>
              <a:rPr lang="en-US" sz="2400"/>
              <a:t>B. Cloud Storage</a:t>
            </a:r>
          </a:p>
          <a:p>
            <a:r>
              <a:rPr lang="en-US" sz="2400"/>
              <a:t>C. Data Catalog</a:t>
            </a:r>
          </a:p>
          <a:p>
            <a:r>
              <a:rPr lang="en-US" sz="2400"/>
              <a:t>D. Cloud Spanner</a:t>
            </a:r>
            <a:endParaRPr lang="en-ES" sz="2400"/>
          </a:p>
        </p:txBody>
      </p:sp>
    </p:spTree>
    <p:extLst>
      <p:ext uri="{BB962C8B-B14F-4D97-AF65-F5344CB8AC3E}">
        <p14:creationId xmlns:p14="http://schemas.microsoft.com/office/powerpoint/2010/main" val="329424652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61324A-F8A4-EB26-C284-89B82984B845}"/>
              </a:ext>
            </a:extLst>
          </p:cNvPr>
          <p:cNvSpPr txBox="1"/>
          <p:nvPr/>
        </p:nvSpPr>
        <p:spPr>
          <a:xfrm>
            <a:off x="192505" y="1905506"/>
            <a:ext cx="11806989" cy="3046988"/>
          </a:xfrm>
          <a:prstGeom prst="rect">
            <a:avLst/>
          </a:prstGeom>
          <a:noFill/>
        </p:spPr>
        <p:txBody>
          <a:bodyPr wrap="square">
            <a:spAutoFit/>
          </a:bodyPr>
          <a:lstStyle/>
          <a:p>
            <a:r>
              <a:rPr lang="en-US" sz="2400"/>
              <a:t>An organization needs frequent access to only a subset of their data. They want to reduce costs by depositing the rest of their data across</a:t>
            </a:r>
          </a:p>
          <a:p>
            <a:r>
              <a:rPr lang="en-US" sz="2400"/>
              <a:t>Nearline, </a:t>
            </a:r>
            <a:r>
              <a:rPr lang="en-US" sz="2400" err="1"/>
              <a:t>Coldline</a:t>
            </a:r>
            <a:r>
              <a:rPr lang="en-US" sz="2400"/>
              <a:t>, and Archive repositories.</a:t>
            </a:r>
          </a:p>
          <a:p>
            <a:r>
              <a:rPr lang="en-US" sz="2400"/>
              <a:t>Which Google Cloud product should the organization use?</a:t>
            </a:r>
          </a:p>
          <a:p>
            <a:r>
              <a:rPr lang="en-US" sz="2400"/>
              <a:t>A. </a:t>
            </a:r>
            <a:r>
              <a:rPr lang="en-US" sz="2400" err="1"/>
              <a:t>Filestore</a:t>
            </a:r>
            <a:endParaRPr lang="en-US" sz="2400"/>
          </a:p>
          <a:p>
            <a:r>
              <a:rPr lang="en-US" sz="2400"/>
              <a:t>B. Cloud Storage</a:t>
            </a:r>
          </a:p>
          <a:p>
            <a:r>
              <a:rPr lang="en-US" sz="2400"/>
              <a:t>C. Data Catalog</a:t>
            </a:r>
          </a:p>
          <a:p>
            <a:r>
              <a:rPr lang="en-US" sz="2400"/>
              <a:t>D. Cloud Spanner</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8A6AEEE-2CE9-D79B-E33B-250DE10B76E2}"/>
                  </a:ext>
                </a:extLst>
              </p14:cNvPr>
              <p14:cNvContentPartPr/>
              <p14:nvPr/>
            </p14:nvContentPartPr>
            <p14:xfrm>
              <a:off x="236861" y="3861562"/>
              <a:ext cx="312480" cy="250920"/>
            </p14:xfrm>
          </p:contentPart>
        </mc:Choice>
        <mc:Fallback>
          <p:pic>
            <p:nvPicPr>
              <p:cNvPr id="2" name="Ink 1">
                <a:extLst>
                  <a:ext uri="{FF2B5EF4-FFF2-40B4-BE49-F238E27FC236}">
                    <a16:creationId xmlns:a16="http://schemas.microsoft.com/office/drawing/2014/main" id="{88A6AEEE-2CE9-D79B-E33B-250DE10B76E2}"/>
                  </a:ext>
                </a:extLst>
              </p:cNvPr>
              <p:cNvPicPr/>
              <p:nvPr/>
            </p:nvPicPr>
            <p:blipFill>
              <a:blip r:embed="rId3"/>
              <a:stretch>
                <a:fillRect/>
              </a:stretch>
            </p:blipFill>
            <p:spPr>
              <a:xfrm>
                <a:off x="182861" y="3753562"/>
                <a:ext cx="420120" cy="466560"/>
              </a:xfrm>
              <a:prstGeom prst="rect">
                <a:avLst/>
              </a:prstGeom>
            </p:spPr>
          </p:pic>
        </mc:Fallback>
      </mc:AlternateContent>
    </p:spTree>
    <p:extLst>
      <p:ext uri="{BB962C8B-B14F-4D97-AF65-F5344CB8AC3E}">
        <p14:creationId xmlns:p14="http://schemas.microsoft.com/office/powerpoint/2010/main" val="3456723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674400"/>
            <a:ext cx="11669485" cy="5509200"/>
          </a:xfrm>
          <a:prstGeom prst="rect">
            <a:avLst/>
          </a:prstGeom>
          <a:noFill/>
        </p:spPr>
        <p:txBody>
          <a:bodyPr wrap="square" anchor="ctr">
            <a:spAutoFit/>
          </a:bodyPr>
          <a:lstStyle/>
          <a:p>
            <a:r>
              <a:rPr lang="en-US" sz="3200"/>
              <a:t>An organization is concerned about the unlikely event that Google Cloud infrastructure is physically accessed by someone with malicious intent. How is data protected in Google Cloud?</a:t>
            </a:r>
          </a:p>
          <a:p>
            <a:r>
              <a:rPr lang="en-US" sz="3200"/>
              <a:t>Possible Answers:</a:t>
            </a:r>
          </a:p>
          <a:p>
            <a:r>
              <a:rPr lang="en-US" sz="3200"/>
              <a:t>1. A. Data is immediately deleted whenever an intrusion is detected.</a:t>
            </a:r>
          </a:p>
          <a:p>
            <a:r>
              <a:rPr lang="en-US" sz="3200"/>
              <a:t>2. B. Data is stored on quantum computers with unbreakable encryption.</a:t>
            </a:r>
          </a:p>
          <a:p>
            <a:r>
              <a:rPr lang="en-US" sz="3200"/>
              <a:t>3. </a:t>
            </a:r>
            <a:r>
              <a:rPr lang="en-US" sz="3200">
                <a:highlight>
                  <a:srgbClr val="00FF00"/>
                </a:highlight>
              </a:rPr>
              <a:t>C. Data is stored using robust encryption.</a:t>
            </a:r>
          </a:p>
          <a:p>
            <a:r>
              <a:rPr lang="en-US" sz="3200"/>
              <a:t>4. D. Data is stored in random locations around the world to prevent it being found.</a:t>
            </a:r>
          </a:p>
        </p:txBody>
      </p:sp>
    </p:spTree>
    <p:extLst>
      <p:ext uri="{BB962C8B-B14F-4D97-AF65-F5344CB8AC3E}">
        <p14:creationId xmlns:p14="http://schemas.microsoft.com/office/powerpoint/2010/main" val="165696466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B780B-E5AB-F593-30EE-E256267C3F9A}"/>
              </a:ext>
            </a:extLst>
          </p:cNvPr>
          <p:cNvSpPr txBox="1"/>
          <p:nvPr/>
        </p:nvSpPr>
        <p:spPr>
          <a:xfrm>
            <a:off x="770021" y="2090172"/>
            <a:ext cx="10651958" cy="2677656"/>
          </a:xfrm>
          <a:prstGeom prst="rect">
            <a:avLst/>
          </a:prstGeom>
          <a:noFill/>
        </p:spPr>
        <p:txBody>
          <a:bodyPr wrap="square">
            <a:spAutoFit/>
          </a:bodyPr>
          <a:lstStyle/>
          <a:p>
            <a:r>
              <a:rPr lang="en-US" sz="2400"/>
              <a:t>An organization wants to ensure that their developers can easily use application programming interfaces (APIs) in future projects.</a:t>
            </a:r>
          </a:p>
          <a:p>
            <a:r>
              <a:rPr lang="en-US" sz="2400"/>
              <a:t>Which Google product or solution should they use?</a:t>
            </a:r>
          </a:p>
          <a:p>
            <a:r>
              <a:rPr lang="en-US" sz="2400"/>
              <a:t>A. Application migration</a:t>
            </a:r>
          </a:p>
          <a:p>
            <a:r>
              <a:rPr lang="en-US" sz="2400"/>
              <a:t>B. Apigee</a:t>
            </a:r>
          </a:p>
          <a:p>
            <a:r>
              <a:rPr lang="en-US" sz="2400"/>
              <a:t>C. The App Engine flexible environment</a:t>
            </a:r>
          </a:p>
          <a:p>
            <a:r>
              <a:rPr lang="en-US" sz="2400"/>
              <a:t>D. </a:t>
            </a:r>
            <a:r>
              <a:rPr lang="en-US" sz="2400" err="1"/>
              <a:t>AppSheet</a:t>
            </a:r>
            <a:endParaRPr lang="en-ES" sz="2400"/>
          </a:p>
        </p:txBody>
      </p:sp>
    </p:spTree>
    <p:extLst>
      <p:ext uri="{BB962C8B-B14F-4D97-AF65-F5344CB8AC3E}">
        <p14:creationId xmlns:p14="http://schemas.microsoft.com/office/powerpoint/2010/main" val="159822396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B780B-E5AB-F593-30EE-E256267C3F9A}"/>
              </a:ext>
            </a:extLst>
          </p:cNvPr>
          <p:cNvSpPr txBox="1"/>
          <p:nvPr/>
        </p:nvSpPr>
        <p:spPr>
          <a:xfrm>
            <a:off x="770021" y="2090172"/>
            <a:ext cx="10651958" cy="2677656"/>
          </a:xfrm>
          <a:prstGeom prst="rect">
            <a:avLst/>
          </a:prstGeom>
          <a:noFill/>
        </p:spPr>
        <p:txBody>
          <a:bodyPr wrap="square">
            <a:spAutoFit/>
          </a:bodyPr>
          <a:lstStyle/>
          <a:p>
            <a:r>
              <a:rPr lang="en-US" sz="2400"/>
              <a:t>An organization wants to ensure that their developers can easily use application programming interfaces (APIs) in future projects.</a:t>
            </a:r>
          </a:p>
          <a:p>
            <a:r>
              <a:rPr lang="en-US" sz="2400"/>
              <a:t>Which Google product or solution should they use?</a:t>
            </a:r>
          </a:p>
          <a:p>
            <a:r>
              <a:rPr lang="en-US" sz="2400"/>
              <a:t>A. Application migration</a:t>
            </a:r>
          </a:p>
          <a:p>
            <a:r>
              <a:rPr lang="en-US" sz="2400"/>
              <a:t>B. Apigee</a:t>
            </a:r>
          </a:p>
          <a:p>
            <a:r>
              <a:rPr lang="en-US" sz="2400"/>
              <a:t>C. The App Engine flexible environment</a:t>
            </a:r>
          </a:p>
          <a:p>
            <a:r>
              <a:rPr lang="en-US" sz="2400"/>
              <a:t>D. </a:t>
            </a:r>
            <a:r>
              <a:rPr lang="en-US" sz="2400" err="1"/>
              <a:t>AppSheet</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1B8C20B-1417-07C9-7149-22EB439FDF03}"/>
                  </a:ext>
                </a:extLst>
              </p14:cNvPr>
              <p14:cNvContentPartPr/>
              <p14:nvPr/>
            </p14:nvContentPartPr>
            <p14:xfrm>
              <a:off x="862901" y="3638002"/>
              <a:ext cx="194400" cy="245880"/>
            </p14:xfrm>
          </p:contentPart>
        </mc:Choice>
        <mc:Fallback>
          <p:pic>
            <p:nvPicPr>
              <p:cNvPr id="2" name="Ink 1">
                <a:extLst>
                  <a:ext uri="{FF2B5EF4-FFF2-40B4-BE49-F238E27FC236}">
                    <a16:creationId xmlns:a16="http://schemas.microsoft.com/office/drawing/2014/main" id="{21B8C20B-1417-07C9-7149-22EB439FDF03}"/>
                  </a:ext>
                </a:extLst>
              </p:cNvPr>
              <p:cNvPicPr/>
              <p:nvPr/>
            </p:nvPicPr>
            <p:blipFill>
              <a:blip r:embed="rId3"/>
              <a:stretch>
                <a:fillRect/>
              </a:stretch>
            </p:blipFill>
            <p:spPr>
              <a:xfrm>
                <a:off x="808801" y="3530160"/>
                <a:ext cx="302240" cy="461205"/>
              </a:xfrm>
              <a:prstGeom prst="rect">
                <a:avLst/>
              </a:prstGeom>
            </p:spPr>
          </p:pic>
        </mc:Fallback>
      </mc:AlternateContent>
    </p:spTree>
    <p:extLst>
      <p:ext uri="{BB962C8B-B14F-4D97-AF65-F5344CB8AC3E}">
        <p14:creationId xmlns:p14="http://schemas.microsoft.com/office/powerpoint/2010/main" val="243553890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3EDFA9-90AC-65EE-7D35-6CE045491BC6}"/>
              </a:ext>
            </a:extLst>
          </p:cNvPr>
          <p:cNvSpPr txBox="1"/>
          <p:nvPr/>
        </p:nvSpPr>
        <p:spPr>
          <a:xfrm>
            <a:off x="641684" y="2274838"/>
            <a:ext cx="10908632" cy="2308324"/>
          </a:xfrm>
          <a:prstGeom prst="rect">
            <a:avLst/>
          </a:prstGeom>
          <a:noFill/>
        </p:spPr>
        <p:txBody>
          <a:bodyPr wrap="square">
            <a:spAutoFit/>
          </a:bodyPr>
          <a:lstStyle/>
          <a:p>
            <a:r>
              <a:rPr lang="en-US" sz="2400"/>
              <a:t>What can customers expect if their cloud provider doesn't meet their service level agreement (SLA)?</a:t>
            </a:r>
          </a:p>
          <a:p>
            <a:r>
              <a:rPr lang="en-US" sz="2400"/>
              <a:t>A. Increase in subscription fees</a:t>
            </a:r>
          </a:p>
          <a:p>
            <a:r>
              <a:rPr lang="en-US" sz="2400"/>
              <a:t>B. Cloud service shutdown</a:t>
            </a:r>
          </a:p>
          <a:p>
            <a:r>
              <a:rPr lang="en-US" sz="2400"/>
              <a:t>C. Refund for service interruption</a:t>
            </a:r>
          </a:p>
          <a:p>
            <a:r>
              <a:rPr lang="en-US" sz="2400"/>
              <a:t>D. Error budget expansion</a:t>
            </a:r>
            <a:endParaRPr lang="en-ES" sz="2400"/>
          </a:p>
        </p:txBody>
      </p:sp>
    </p:spTree>
    <p:extLst>
      <p:ext uri="{BB962C8B-B14F-4D97-AF65-F5344CB8AC3E}">
        <p14:creationId xmlns:p14="http://schemas.microsoft.com/office/powerpoint/2010/main" val="300202240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3EDFA9-90AC-65EE-7D35-6CE045491BC6}"/>
              </a:ext>
            </a:extLst>
          </p:cNvPr>
          <p:cNvSpPr txBox="1"/>
          <p:nvPr/>
        </p:nvSpPr>
        <p:spPr>
          <a:xfrm>
            <a:off x="641684" y="2274838"/>
            <a:ext cx="10908632" cy="2308324"/>
          </a:xfrm>
          <a:prstGeom prst="rect">
            <a:avLst/>
          </a:prstGeom>
          <a:noFill/>
        </p:spPr>
        <p:txBody>
          <a:bodyPr wrap="square">
            <a:spAutoFit/>
          </a:bodyPr>
          <a:lstStyle/>
          <a:p>
            <a:r>
              <a:rPr lang="en-US" sz="2400"/>
              <a:t>What can customers expect if their cloud provider doesn't meet their service level agreement (SLA)?</a:t>
            </a:r>
          </a:p>
          <a:p>
            <a:r>
              <a:rPr lang="en-US" sz="2400"/>
              <a:t>A. Increase in subscription fees</a:t>
            </a:r>
          </a:p>
          <a:p>
            <a:r>
              <a:rPr lang="en-US" sz="2400"/>
              <a:t>B. Cloud service shutdown</a:t>
            </a:r>
          </a:p>
          <a:p>
            <a:r>
              <a:rPr lang="en-US" sz="2400"/>
              <a:t>C. Refund for service interruption</a:t>
            </a:r>
          </a:p>
          <a:p>
            <a:r>
              <a:rPr lang="en-US" sz="2400"/>
              <a:t>D. Error budget expansion</a:t>
            </a:r>
            <a:endParaRPr lang="en-ES" sz="240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5B12C655-9B48-2E97-ED40-CBB7737AA2A2}"/>
                  </a:ext>
                </a:extLst>
              </p14:cNvPr>
              <p14:cNvContentPartPr/>
              <p14:nvPr/>
            </p14:nvContentPartPr>
            <p14:xfrm>
              <a:off x="745541" y="3863362"/>
              <a:ext cx="179280" cy="180000"/>
            </p14:xfrm>
          </p:contentPart>
        </mc:Choice>
        <mc:Fallback>
          <p:pic>
            <p:nvPicPr>
              <p:cNvPr id="6" name="Ink 5">
                <a:extLst>
                  <a:ext uri="{FF2B5EF4-FFF2-40B4-BE49-F238E27FC236}">
                    <a16:creationId xmlns:a16="http://schemas.microsoft.com/office/drawing/2014/main" id="{5B12C655-9B48-2E97-ED40-CBB7737AA2A2}"/>
                  </a:ext>
                </a:extLst>
              </p:cNvPr>
              <p:cNvPicPr/>
              <p:nvPr/>
            </p:nvPicPr>
            <p:blipFill>
              <a:blip r:embed="rId3"/>
              <a:stretch>
                <a:fillRect/>
              </a:stretch>
            </p:blipFill>
            <p:spPr>
              <a:xfrm>
                <a:off x="691541" y="3755362"/>
                <a:ext cx="286920" cy="395640"/>
              </a:xfrm>
              <a:prstGeom prst="rect">
                <a:avLst/>
              </a:prstGeom>
            </p:spPr>
          </p:pic>
        </mc:Fallback>
      </mc:AlternateContent>
    </p:spTree>
    <p:extLst>
      <p:ext uri="{BB962C8B-B14F-4D97-AF65-F5344CB8AC3E}">
        <p14:creationId xmlns:p14="http://schemas.microsoft.com/office/powerpoint/2010/main" val="249270284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D29378-26AA-CA43-4293-260CB220AB97}"/>
              </a:ext>
            </a:extLst>
          </p:cNvPr>
          <p:cNvSpPr txBox="1"/>
          <p:nvPr/>
        </p:nvSpPr>
        <p:spPr>
          <a:xfrm>
            <a:off x="352926" y="2090172"/>
            <a:ext cx="11486147" cy="2677656"/>
          </a:xfrm>
          <a:prstGeom prst="rect">
            <a:avLst/>
          </a:prstGeom>
          <a:noFill/>
        </p:spPr>
        <p:txBody>
          <a:bodyPr wrap="square">
            <a:spAutoFit/>
          </a:bodyPr>
          <a:lstStyle/>
          <a:p>
            <a:r>
              <a:rPr lang="en-US" sz="2400"/>
              <a:t>An organization wants to move from a tactical cloud adoption approach to a transformational approach.</a:t>
            </a:r>
          </a:p>
          <a:p>
            <a:r>
              <a:rPr lang="en-US" sz="2400"/>
              <a:t>How should they change their cloud security?</a:t>
            </a:r>
          </a:p>
          <a:p>
            <a:r>
              <a:rPr lang="en-US" sz="2400"/>
              <a:t>A. Provide staff identities using only Google Cloud authentication.</a:t>
            </a:r>
          </a:p>
          <a:p>
            <a:r>
              <a:rPr lang="en-US" sz="2400"/>
              <a:t>B. Provide multiple layers of network security using a zero-trust model.</a:t>
            </a:r>
          </a:p>
          <a:p>
            <a:r>
              <a:rPr lang="en-US" sz="2400"/>
              <a:t>C. Emphasize strong perimeter security and trust in their private network.</a:t>
            </a:r>
          </a:p>
          <a:p>
            <a:r>
              <a:rPr lang="en-US" sz="2400"/>
              <a:t>D. Emphasize three main Identity Access Management roles: owner, editor, and viewer</a:t>
            </a:r>
            <a:endParaRPr lang="en-ES" sz="2400"/>
          </a:p>
        </p:txBody>
      </p:sp>
    </p:spTree>
    <p:extLst>
      <p:ext uri="{BB962C8B-B14F-4D97-AF65-F5344CB8AC3E}">
        <p14:creationId xmlns:p14="http://schemas.microsoft.com/office/powerpoint/2010/main" val="72194896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D29378-26AA-CA43-4293-260CB220AB97}"/>
              </a:ext>
            </a:extLst>
          </p:cNvPr>
          <p:cNvSpPr txBox="1"/>
          <p:nvPr/>
        </p:nvSpPr>
        <p:spPr>
          <a:xfrm>
            <a:off x="352926" y="2090172"/>
            <a:ext cx="11486147" cy="2677656"/>
          </a:xfrm>
          <a:prstGeom prst="rect">
            <a:avLst/>
          </a:prstGeom>
          <a:noFill/>
        </p:spPr>
        <p:txBody>
          <a:bodyPr wrap="square">
            <a:spAutoFit/>
          </a:bodyPr>
          <a:lstStyle/>
          <a:p>
            <a:r>
              <a:rPr lang="en-US" sz="2400"/>
              <a:t>An organization wants to move from a tactical cloud adoption approach to a transformational approach.</a:t>
            </a:r>
          </a:p>
          <a:p>
            <a:r>
              <a:rPr lang="en-US" sz="2400"/>
              <a:t>How should they change their cloud security?</a:t>
            </a:r>
          </a:p>
          <a:p>
            <a:r>
              <a:rPr lang="en-US" sz="2400"/>
              <a:t>A. Provide staff identities using only Google Cloud authentication.</a:t>
            </a:r>
          </a:p>
          <a:p>
            <a:r>
              <a:rPr lang="en-US" sz="2400"/>
              <a:t>B. Provide multiple layers of network security using a zero-trust model.</a:t>
            </a:r>
          </a:p>
          <a:p>
            <a:r>
              <a:rPr lang="en-US" sz="2400"/>
              <a:t>C. Emphasize strong perimeter security and trust in their private network.</a:t>
            </a:r>
          </a:p>
          <a:p>
            <a:r>
              <a:rPr lang="en-US" sz="2400"/>
              <a:t>D. Emphasize three main Identity Access Management roles: owner, editor, and viewer</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5DD1D29-617C-B3B6-EED1-5DF7D080B438}"/>
                  </a:ext>
                </a:extLst>
              </p14:cNvPr>
              <p14:cNvContentPartPr/>
              <p14:nvPr/>
            </p14:nvContentPartPr>
            <p14:xfrm>
              <a:off x="448181" y="3654922"/>
              <a:ext cx="275400" cy="275760"/>
            </p14:xfrm>
          </p:contentPart>
        </mc:Choice>
        <mc:Fallback>
          <p:pic>
            <p:nvPicPr>
              <p:cNvPr id="2" name="Ink 1">
                <a:extLst>
                  <a:ext uri="{FF2B5EF4-FFF2-40B4-BE49-F238E27FC236}">
                    <a16:creationId xmlns:a16="http://schemas.microsoft.com/office/drawing/2014/main" id="{A5DD1D29-617C-B3B6-EED1-5DF7D080B438}"/>
                  </a:ext>
                </a:extLst>
              </p:cNvPr>
              <p:cNvPicPr/>
              <p:nvPr/>
            </p:nvPicPr>
            <p:blipFill>
              <a:blip r:embed="rId3"/>
              <a:stretch>
                <a:fillRect/>
              </a:stretch>
            </p:blipFill>
            <p:spPr>
              <a:xfrm>
                <a:off x="394181" y="3546922"/>
                <a:ext cx="383040" cy="491400"/>
              </a:xfrm>
              <a:prstGeom prst="rect">
                <a:avLst/>
              </a:prstGeom>
            </p:spPr>
          </p:pic>
        </mc:Fallback>
      </mc:AlternateContent>
    </p:spTree>
    <p:extLst>
      <p:ext uri="{BB962C8B-B14F-4D97-AF65-F5344CB8AC3E}">
        <p14:creationId xmlns:p14="http://schemas.microsoft.com/office/powerpoint/2010/main" val="66890609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A09AFE-4E12-9519-59B1-5592967208C1}"/>
              </a:ext>
            </a:extLst>
          </p:cNvPr>
          <p:cNvSpPr txBox="1"/>
          <p:nvPr/>
        </p:nvSpPr>
        <p:spPr>
          <a:xfrm>
            <a:off x="1291389" y="2274838"/>
            <a:ext cx="9609221" cy="2308324"/>
          </a:xfrm>
          <a:prstGeom prst="rect">
            <a:avLst/>
          </a:prstGeom>
          <a:noFill/>
        </p:spPr>
        <p:txBody>
          <a:bodyPr wrap="square">
            <a:spAutoFit/>
          </a:bodyPr>
          <a:lstStyle/>
          <a:p>
            <a:r>
              <a:rPr lang="en-US" sz="2400"/>
              <a:t>What is an example of structured data that a healthcare facility stores in their system?</a:t>
            </a:r>
          </a:p>
          <a:p>
            <a:r>
              <a:rPr lang="en-US" sz="2400"/>
              <a:t>A. X-ray images</a:t>
            </a:r>
          </a:p>
          <a:p>
            <a:r>
              <a:rPr lang="en-US" sz="2400"/>
              <a:t>B. Surgery video recordings</a:t>
            </a:r>
          </a:p>
          <a:p>
            <a:r>
              <a:rPr lang="en-US" sz="2400"/>
              <a:t>C. Blood pressure history</a:t>
            </a:r>
          </a:p>
          <a:p>
            <a:r>
              <a:rPr lang="en-US" sz="2400"/>
              <a:t>D. Physician-written notes</a:t>
            </a:r>
            <a:endParaRPr lang="en-ES" sz="2400"/>
          </a:p>
        </p:txBody>
      </p:sp>
    </p:spTree>
    <p:extLst>
      <p:ext uri="{BB962C8B-B14F-4D97-AF65-F5344CB8AC3E}">
        <p14:creationId xmlns:p14="http://schemas.microsoft.com/office/powerpoint/2010/main" val="15382539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A09AFE-4E12-9519-59B1-5592967208C1}"/>
              </a:ext>
            </a:extLst>
          </p:cNvPr>
          <p:cNvSpPr txBox="1"/>
          <p:nvPr/>
        </p:nvSpPr>
        <p:spPr>
          <a:xfrm>
            <a:off x="1291389" y="2274838"/>
            <a:ext cx="9609221" cy="2308324"/>
          </a:xfrm>
          <a:prstGeom prst="rect">
            <a:avLst/>
          </a:prstGeom>
          <a:noFill/>
        </p:spPr>
        <p:txBody>
          <a:bodyPr wrap="square">
            <a:spAutoFit/>
          </a:bodyPr>
          <a:lstStyle/>
          <a:p>
            <a:r>
              <a:rPr lang="en-US" sz="2400"/>
              <a:t>What is an example of structured data that a healthcare facility stores in their system?</a:t>
            </a:r>
          </a:p>
          <a:p>
            <a:r>
              <a:rPr lang="en-US" sz="2400"/>
              <a:t>A. X-ray images</a:t>
            </a:r>
          </a:p>
          <a:p>
            <a:r>
              <a:rPr lang="en-US" sz="2400"/>
              <a:t>B. Surgery video recordings</a:t>
            </a:r>
          </a:p>
          <a:p>
            <a:r>
              <a:rPr lang="en-US" sz="2400"/>
              <a:t>C. Blood pressure history</a:t>
            </a:r>
          </a:p>
          <a:p>
            <a:r>
              <a:rPr lang="en-US" sz="2400"/>
              <a:t>D. Physician-written notes</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15DAFA2-43CC-042C-8155-FC50B682872D}"/>
                  </a:ext>
                </a:extLst>
              </p14:cNvPr>
              <p14:cNvContentPartPr/>
              <p14:nvPr/>
            </p14:nvContentPartPr>
            <p14:xfrm>
              <a:off x="1400021" y="3850762"/>
              <a:ext cx="252720" cy="204120"/>
            </p14:xfrm>
          </p:contentPart>
        </mc:Choice>
        <mc:Fallback>
          <p:pic>
            <p:nvPicPr>
              <p:cNvPr id="2" name="Ink 1">
                <a:extLst>
                  <a:ext uri="{FF2B5EF4-FFF2-40B4-BE49-F238E27FC236}">
                    <a16:creationId xmlns:a16="http://schemas.microsoft.com/office/drawing/2014/main" id="{815DAFA2-43CC-042C-8155-FC50B682872D}"/>
                  </a:ext>
                </a:extLst>
              </p:cNvPr>
              <p:cNvPicPr/>
              <p:nvPr/>
            </p:nvPicPr>
            <p:blipFill>
              <a:blip r:embed="rId3"/>
              <a:stretch>
                <a:fillRect/>
              </a:stretch>
            </p:blipFill>
            <p:spPr>
              <a:xfrm>
                <a:off x="1345944" y="3742762"/>
                <a:ext cx="360514" cy="419760"/>
              </a:xfrm>
              <a:prstGeom prst="rect">
                <a:avLst/>
              </a:prstGeom>
            </p:spPr>
          </p:pic>
        </mc:Fallback>
      </mc:AlternateContent>
    </p:spTree>
    <p:extLst>
      <p:ext uri="{BB962C8B-B14F-4D97-AF65-F5344CB8AC3E}">
        <p14:creationId xmlns:p14="http://schemas.microsoft.com/office/powerpoint/2010/main" val="203945212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A7842B-B29A-AB70-B42C-1C46E4B1C02E}"/>
              </a:ext>
            </a:extLst>
          </p:cNvPr>
          <p:cNvSpPr txBox="1"/>
          <p:nvPr/>
        </p:nvSpPr>
        <p:spPr>
          <a:xfrm>
            <a:off x="1219200" y="2274838"/>
            <a:ext cx="9753600" cy="2308324"/>
          </a:xfrm>
          <a:prstGeom prst="rect">
            <a:avLst/>
          </a:prstGeom>
          <a:noFill/>
        </p:spPr>
        <p:txBody>
          <a:bodyPr wrap="square">
            <a:spAutoFit/>
          </a:bodyPr>
          <a:lstStyle/>
          <a:p>
            <a:r>
              <a:rPr lang="en-US" sz="2400"/>
              <a:t>An organization is training a machine learning model to make predictions.</a:t>
            </a:r>
          </a:p>
          <a:p>
            <a:r>
              <a:rPr lang="en-US" sz="2400"/>
              <a:t>What could improve the prediction accuracy of their model?</a:t>
            </a:r>
          </a:p>
          <a:p>
            <a:r>
              <a:rPr lang="en-US" sz="2400"/>
              <a:t>A. An increase in storage capacity</a:t>
            </a:r>
          </a:p>
          <a:p>
            <a:r>
              <a:rPr lang="en-US" sz="2400"/>
              <a:t>B. Higher network bandwidth</a:t>
            </a:r>
          </a:p>
          <a:p>
            <a:r>
              <a:rPr lang="en-US" sz="2400"/>
              <a:t>C. An increase in training data</a:t>
            </a:r>
          </a:p>
          <a:p>
            <a:r>
              <a:rPr lang="en-US" sz="2400"/>
              <a:t>D. Faster CPU processors</a:t>
            </a:r>
          </a:p>
        </p:txBody>
      </p:sp>
    </p:spTree>
    <p:extLst>
      <p:ext uri="{BB962C8B-B14F-4D97-AF65-F5344CB8AC3E}">
        <p14:creationId xmlns:p14="http://schemas.microsoft.com/office/powerpoint/2010/main" val="112370077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A7842B-B29A-AB70-B42C-1C46E4B1C02E}"/>
              </a:ext>
            </a:extLst>
          </p:cNvPr>
          <p:cNvSpPr txBox="1"/>
          <p:nvPr/>
        </p:nvSpPr>
        <p:spPr>
          <a:xfrm>
            <a:off x="1219200" y="2274838"/>
            <a:ext cx="9753600" cy="2308324"/>
          </a:xfrm>
          <a:prstGeom prst="rect">
            <a:avLst/>
          </a:prstGeom>
          <a:noFill/>
        </p:spPr>
        <p:txBody>
          <a:bodyPr wrap="square">
            <a:spAutoFit/>
          </a:bodyPr>
          <a:lstStyle/>
          <a:p>
            <a:r>
              <a:rPr lang="en-US" sz="2400"/>
              <a:t>An organization is training a machine learning model to make predictions.</a:t>
            </a:r>
          </a:p>
          <a:p>
            <a:r>
              <a:rPr lang="en-US" sz="2400"/>
              <a:t>What could improve the prediction accuracy of their model?</a:t>
            </a:r>
          </a:p>
          <a:p>
            <a:r>
              <a:rPr lang="en-US" sz="2400"/>
              <a:t>A. An increase in storage capacity</a:t>
            </a:r>
          </a:p>
          <a:p>
            <a:r>
              <a:rPr lang="en-US" sz="2400"/>
              <a:t>B. Higher network bandwidth</a:t>
            </a:r>
          </a:p>
          <a:p>
            <a:r>
              <a:rPr lang="en-US" sz="2400"/>
              <a:t>C. An increase in training data</a:t>
            </a:r>
          </a:p>
          <a:p>
            <a:r>
              <a:rPr lang="en-US" sz="2400"/>
              <a:t>D. Faster CPU processors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9C6F916-AEA8-CDE7-55A4-68A4BC86F691}"/>
                  </a:ext>
                </a:extLst>
              </p14:cNvPr>
              <p14:cNvContentPartPr/>
              <p14:nvPr/>
            </p14:nvContentPartPr>
            <p14:xfrm>
              <a:off x="1312901" y="3863722"/>
              <a:ext cx="145080" cy="167040"/>
            </p14:xfrm>
          </p:contentPart>
        </mc:Choice>
        <mc:Fallback>
          <p:pic>
            <p:nvPicPr>
              <p:cNvPr id="2" name="Ink 1">
                <a:extLst>
                  <a:ext uri="{FF2B5EF4-FFF2-40B4-BE49-F238E27FC236}">
                    <a16:creationId xmlns:a16="http://schemas.microsoft.com/office/drawing/2014/main" id="{49C6F916-AEA8-CDE7-55A4-68A4BC86F691}"/>
                  </a:ext>
                </a:extLst>
              </p:cNvPr>
              <p:cNvPicPr/>
              <p:nvPr/>
            </p:nvPicPr>
            <p:blipFill>
              <a:blip r:embed="rId3"/>
              <a:stretch>
                <a:fillRect/>
              </a:stretch>
            </p:blipFill>
            <p:spPr>
              <a:xfrm>
                <a:off x="1259035" y="3755722"/>
                <a:ext cx="252454" cy="382680"/>
              </a:xfrm>
              <a:prstGeom prst="rect">
                <a:avLst/>
              </a:prstGeom>
            </p:spPr>
          </p:pic>
        </mc:Fallback>
      </mc:AlternateContent>
    </p:spTree>
    <p:extLst>
      <p:ext uri="{BB962C8B-B14F-4D97-AF65-F5344CB8AC3E}">
        <p14:creationId xmlns:p14="http://schemas.microsoft.com/office/powerpoint/2010/main" val="4096275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87EAD-B74D-811F-8691-5C9A41DB10F9}"/>
              </a:ext>
            </a:extLst>
          </p:cNvPr>
          <p:cNvSpPr>
            <a:spLocks noGrp="1"/>
          </p:cNvSpPr>
          <p:nvPr>
            <p:ph idx="1"/>
          </p:nvPr>
        </p:nvSpPr>
        <p:spPr>
          <a:xfrm>
            <a:off x="838200" y="1253331"/>
            <a:ext cx="10515600" cy="4351338"/>
          </a:xfrm>
        </p:spPr>
        <p:txBody>
          <a:bodyPr>
            <a:normAutofit fontScale="77500" lnSpcReduction="20000"/>
          </a:bodyPr>
          <a:lstStyle/>
          <a:p>
            <a:r>
              <a:rPr lang="en-US"/>
              <a:t>The correct answer is:</a:t>
            </a:r>
          </a:p>
          <a:p>
            <a:r>
              <a:rPr lang="en-US" b="1"/>
              <a:t>C. Data is stored using robust encryption.</a:t>
            </a:r>
            <a:endParaRPr lang="en-US"/>
          </a:p>
          <a:p>
            <a:r>
              <a:rPr lang="en-US"/>
              <a:t>Google Cloud protects data by encrypting it both at rest and in transit using strong encryption standards. This ensures that even in the highly unlikely event of unauthorized physical access, the data would be protected by encryption mechanisms that make it very difficult to access without the proper decryption keys.</a:t>
            </a:r>
          </a:p>
          <a:p>
            <a:r>
              <a:rPr lang="en-US"/>
              <a:t>The other options are incorrect:</a:t>
            </a:r>
          </a:p>
          <a:p>
            <a:pPr>
              <a:buFont typeface="Arial" panose="020B0604020202020204" pitchFamily="34" charset="0"/>
              <a:buChar char="•"/>
            </a:pPr>
            <a:r>
              <a:rPr lang="en-US" b="1"/>
              <a:t>A</a:t>
            </a:r>
            <a:r>
              <a:rPr lang="en-US"/>
              <a:t>: Data is not immediately deleted upon detecting an intrusion; instead, it is protected by encryption and access controls.</a:t>
            </a:r>
          </a:p>
          <a:p>
            <a:pPr>
              <a:buFont typeface="Arial" panose="020B0604020202020204" pitchFamily="34" charset="0"/>
              <a:buChar char="•"/>
            </a:pPr>
            <a:r>
              <a:rPr lang="en-US" b="1"/>
              <a:t>B</a:t>
            </a:r>
            <a:r>
              <a:rPr lang="en-US"/>
              <a:t>: Google Cloud does not currently store data on quantum computers, and while encryption is robust, it is not "unbreakable."</a:t>
            </a:r>
          </a:p>
          <a:p>
            <a:pPr>
              <a:buFont typeface="Arial" panose="020B0604020202020204" pitchFamily="34" charset="0"/>
              <a:buChar char="•"/>
            </a:pPr>
            <a:r>
              <a:rPr lang="en-US" b="1"/>
              <a:t>D</a:t>
            </a:r>
            <a:r>
              <a:rPr lang="en-US"/>
              <a:t>: Data is not randomly stored around the world; it is stored in specific data centers, with redundancy and encryption to ensure security.</a:t>
            </a:r>
          </a:p>
          <a:p>
            <a:pPr marL="0" indent="0">
              <a:buNone/>
            </a:pPr>
            <a:endParaRPr lang="en-ES"/>
          </a:p>
        </p:txBody>
      </p:sp>
    </p:spTree>
    <p:extLst>
      <p:ext uri="{BB962C8B-B14F-4D97-AF65-F5344CB8AC3E}">
        <p14:creationId xmlns:p14="http://schemas.microsoft.com/office/powerpoint/2010/main" val="129877150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0C63EA-DD97-676C-4D19-631361D44148}"/>
              </a:ext>
            </a:extLst>
          </p:cNvPr>
          <p:cNvSpPr txBox="1"/>
          <p:nvPr/>
        </p:nvSpPr>
        <p:spPr>
          <a:xfrm>
            <a:off x="561474" y="2090172"/>
            <a:ext cx="11069052" cy="2677656"/>
          </a:xfrm>
          <a:prstGeom prst="rect">
            <a:avLst/>
          </a:prstGeom>
          <a:noFill/>
        </p:spPr>
        <p:txBody>
          <a:bodyPr wrap="square">
            <a:spAutoFit/>
          </a:bodyPr>
          <a:lstStyle/>
          <a:p>
            <a:r>
              <a:rPr lang="en-US" sz="2400"/>
              <a:t>An organization needs a platform to create custom end-to-end artificial intelligence models.</a:t>
            </a:r>
          </a:p>
          <a:p>
            <a:r>
              <a:rPr lang="en-US" sz="2400"/>
              <a:t>Which Google Cloud product or service should the organization use?</a:t>
            </a:r>
          </a:p>
          <a:p>
            <a:r>
              <a:rPr lang="en-US" sz="2400"/>
              <a:t>A. </a:t>
            </a:r>
            <a:r>
              <a:rPr lang="en-US" sz="2400" err="1"/>
              <a:t>Dataproc</a:t>
            </a:r>
            <a:endParaRPr lang="en-US" sz="2400"/>
          </a:p>
          <a:p>
            <a:r>
              <a:rPr lang="en-US" sz="2400"/>
              <a:t>B. Compute Engine</a:t>
            </a:r>
          </a:p>
          <a:p>
            <a:r>
              <a:rPr lang="en-US" sz="2400"/>
              <a:t>C. Recommendations AI</a:t>
            </a:r>
          </a:p>
          <a:p>
            <a:r>
              <a:rPr lang="en-US" sz="2400"/>
              <a:t>D. Vertex AI</a:t>
            </a:r>
          </a:p>
        </p:txBody>
      </p:sp>
    </p:spTree>
    <p:extLst>
      <p:ext uri="{BB962C8B-B14F-4D97-AF65-F5344CB8AC3E}">
        <p14:creationId xmlns:p14="http://schemas.microsoft.com/office/powerpoint/2010/main" val="52082359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0C63EA-DD97-676C-4D19-631361D44148}"/>
              </a:ext>
            </a:extLst>
          </p:cNvPr>
          <p:cNvSpPr txBox="1"/>
          <p:nvPr/>
        </p:nvSpPr>
        <p:spPr>
          <a:xfrm>
            <a:off x="561474" y="2090172"/>
            <a:ext cx="11069052" cy="2677656"/>
          </a:xfrm>
          <a:prstGeom prst="rect">
            <a:avLst/>
          </a:prstGeom>
          <a:noFill/>
        </p:spPr>
        <p:txBody>
          <a:bodyPr wrap="square">
            <a:spAutoFit/>
          </a:bodyPr>
          <a:lstStyle/>
          <a:p>
            <a:r>
              <a:rPr lang="en-US" sz="2400"/>
              <a:t>An organization needs a platform to create custom end-to-end artificial intelligence models.</a:t>
            </a:r>
          </a:p>
          <a:p>
            <a:r>
              <a:rPr lang="en-US" sz="2400"/>
              <a:t>Which Google Cloud product or service should the organization use?</a:t>
            </a:r>
          </a:p>
          <a:p>
            <a:r>
              <a:rPr lang="en-US" sz="2400"/>
              <a:t>A. </a:t>
            </a:r>
            <a:r>
              <a:rPr lang="en-US" sz="2400" err="1"/>
              <a:t>Dataproc</a:t>
            </a:r>
            <a:endParaRPr lang="en-US" sz="2400"/>
          </a:p>
          <a:p>
            <a:r>
              <a:rPr lang="en-US" sz="2400"/>
              <a:t>B. Compute Engine</a:t>
            </a:r>
          </a:p>
          <a:p>
            <a:r>
              <a:rPr lang="en-US" sz="2400"/>
              <a:t>C. Recommendations AI</a:t>
            </a:r>
          </a:p>
          <a:p>
            <a:r>
              <a:rPr lang="en-US" sz="2400"/>
              <a:t>D. Vertex AI</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B3231E4-92C9-0B8C-137B-BC714DE4C824}"/>
                  </a:ext>
                </a:extLst>
              </p14:cNvPr>
              <p14:cNvContentPartPr/>
              <p14:nvPr/>
            </p14:nvContentPartPr>
            <p14:xfrm>
              <a:off x="623501" y="4313362"/>
              <a:ext cx="246600" cy="279000"/>
            </p14:xfrm>
          </p:contentPart>
        </mc:Choice>
        <mc:Fallback>
          <p:pic>
            <p:nvPicPr>
              <p:cNvPr id="2" name="Ink 1">
                <a:extLst>
                  <a:ext uri="{FF2B5EF4-FFF2-40B4-BE49-F238E27FC236}">
                    <a16:creationId xmlns:a16="http://schemas.microsoft.com/office/drawing/2014/main" id="{AB3231E4-92C9-0B8C-137B-BC714DE4C824}"/>
                  </a:ext>
                </a:extLst>
              </p:cNvPr>
              <p:cNvPicPr/>
              <p:nvPr/>
            </p:nvPicPr>
            <p:blipFill>
              <a:blip r:embed="rId3"/>
              <a:stretch>
                <a:fillRect/>
              </a:stretch>
            </p:blipFill>
            <p:spPr>
              <a:xfrm>
                <a:off x="569501" y="4205362"/>
                <a:ext cx="354240" cy="494640"/>
              </a:xfrm>
              <a:prstGeom prst="rect">
                <a:avLst/>
              </a:prstGeom>
            </p:spPr>
          </p:pic>
        </mc:Fallback>
      </mc:AlternateContent>
    </p:spTree>
    <p:extLst>
      <p:ext uri="{BB962C8B-B14F-4D97-AF65-F5344CB8AC3E}">
        <p14:creationId xmlns:p14="http://schemas.microsoft.com/office/powerpoint/2010/main" val="116421078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4D43C2-02E2-3B47-E0FB-4A8B8218903D}"/>
              </a:ext>
            </a:extLst>
          </p:cNvPr>
          <p:cNvSpPr txBox="1"/>
          <p:nvPr/>
        </p:nvSpPr>
        <p:spPr>
          <a:xfrm>
            <a:off x="978568" y="2090172"/>
            <a:ext cx="10234863" cy="2677656"/>
          </a:xfrm>
          <a:prstGeom prst="rect">
            <a:avLst/>
          </a:prstGeom>
          <a:noFill/>
        </p:spPr>
        <p:txBody>
          <a:bodyPr wrap="square">
            <a:spAutoFit/>
          </a:bodyPr>
          <a:lstStyle/>
          <a:p>
            <a:r>
              <a:rPr lang="en-US" sz="2400"/>
              <a:t>An organization wants to search hundreds of scanned documents for key information like dates, names, and other specific words.</a:t>
            </a:r>
          </a:p>
          <a:p>
            <a:r>
              <a:rPr lang="en-US" sz="2400"/>
              <a:t>Why should the organization use application programming interfaces (APIs)?</a:t>
            </a:r>
          </a:p>
          <a:p>
            <a:r>
              <a:rPr lang="en-US" sz="2400"/>
              <a:t>A. To replace the scanned documents with an online survey</a:t>
            </a:r>
          </a:p>
          <a:p>
            <a:r>
              <a:rPr lang="en-US" sz="2400"/>
              <a:t>B. To ingest data in real time and encrypt unmatched words</a:t>
            </a:r>
          </a:p>
          <a:p>
            <a:r>
              <a:rPr lang="en-US" sz="2400"/>
              <a:t>C. To create digital versions of the documents and locate key information</a:t>
            </a:r>
          </a:p>
          <a:p>
            <a:r>
              <a:rPr lang="en-US" sz="2400"/>
              <a:t>D. To transform the documents into unstructured data.</a:t>
            </a:r>
          </a:p>
        </p:txBody>
      </p:sp>
    </p:spTree>
    <p:extLst>
      <p:ext uri="{BB962C8B-B14F-4D97-AF65-F5344CB8AC3E}">
        <p14:creationId xmlns:p14="http://schemas.microsoft.com/office/powerpoint/2010/main" val="389915126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4D43C2-02E2-3B47-E0FB-4A8B8218903D}"/>
              </a:ext>
            </a:extLst>
          </p:cNvPr>
          <p:cNvSpPr txBox="1"/>
          <p:nvPr/>
        </p:nvSpPr>
        <p:spPr>
          <a:xfrm>
            <a:off x="978568" y="2090172"/>
            <a:ext cx="10234863" cy="2677656"/>
          </a:xfrm>
          <a:prstGeom prst="rect">
            <a:avLst/>
          </a:prstGeom>
          <a:noFill/>
        </p:spPr>
        <p:txBody>
          <a:bodyPr wrap="square">
            <a:spAutoFit/>
          </a:bodyPr>
          <a:lstStyle/>
          <a:p>
            <a:r>
              <a:rPr lang="en-US" sz="2400"/>
              <a:t>An organization wants to search hundreds of scanned documents for key information like dates, names, and other specific words.</a:t>
            </a:r>
          </a:p>
          <a:p>
            <a:r>
              <a:rPr lang="en-US" sz="2400"/>
              <a:t>Why should the organization use application programming interfaces (APIs)?</a:t>
            </a:r>
          </a:p>
          <a:p>
            <a:r>
              <a:rPr lang="en-US" sz="2400"/>
              <a:t>A. To replace the scanned documents with an online survey</a:t>
            </a:r>
          </a:p>
          <a:p>
            <a:r>
              <a:rPr lang="en-US" sz="2400"/>
              <a:t>B. To ingest data in real time and encrypt unmatched words</a:t>
            </a:r>
          </a:p>
          <a:p>
            <a:r>
              <a:rPr lang="en-US" sz="2400"/>
              <a:t>C. To create digital versions of the documents and locate key information</a:t>
            </a:r>
          </a:p>
          <a:p>
            <a:r>
              <a:rPr lang="en-US" sz="2400"/>
              <a:t>D. To transform the documents into unstructured data.</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FE41510-7541-0A6F-44A7-FF6AB4BC5291}"/>
                  </a:ext>
                </a:extLst>
              </p14:cNvPr>
              <p14:cNvContentPartPr/>
              <p14:nvPr/>
            </p14:nvContentPartPr>
            <p14:xfrm>
              <a:off x="1076381" y="4058482"/>
              <a:ext cx="303480" cy="254160"/>
            </p14:xfrm>
          </p:contentPart>
        </mc:Choice>
        <mc:Fallback>
          <p:pic>
            <p:nvPicPr>
              <p:cNvPr id="2" name="Ink 1">
                <a:extLst>
                  <a:ext uri="{FF2B5EF4-FFF2-40B4-BE49-F238E27FC236}">
                    <a16:creationId xmlns:a16="http://schemas.microsoft.com/office/drawing/2014/main" id="{2FE41510-7541-0A6F-44A7-FF6AB4BC5291}"/>
                  </a:ext>
                </a:extLst>
              </p:cNvPr>
              <p:cNvPicPr/>
              <p:nvPr/>
            </p:nvPicPr>
            <p:blipFill>
              <a:blip r:embed="rId3"/>
              <a:stretch>
                <a:fillRect/>
              </a:stretch>
            </p:blipFill>
            <p:spPr>
              <a:xfrm>
                <a:off x="1022381" y="3950635"/>
                <a:ext cx="411120" cy="469495"/>
              </a:xfrm>
              <a:prstGeom prst="rect">
                <a:avLst/>
              </a:prstGeom>
            </p:spPr>
          </p:pic>
        </mc:Fallback>
      </mc:AlternateContent>
    </p:spTree>
    <p:extLst>
      <p:ext uri="{BB962C8B-B14F-4D97-AF65-F5344CB8AC3E}">
        <p14:creationId xmlns:p14="http://schemas.microsoft.com/office/powerpoint/2010/main" val="224942788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9A2686-8B5A-0BC5-EE3E-94E8CD82ADC0}"/>
              </a:ext>
            </a:extLst>
          </p:cNvPr>
          <p:cNvSpPr txBox="1"/>
          <p:nvPr/>
        </p:nvSpPr>
        <p:spPr>
          <a:xfrm>
            <a:off x="786063" y="2090172"/>
            <a:ext cx="10619873" cy="2677656"/>
          </a:xfrm>
          <a:prstGeom prst="rect">
            <a:avLst/>
          </a:prstGeom>
          <a:noFill/>
        </p:spPr>
        <p:txBody>
          <a:bodyPr wrap="square">
            <a:spAutoFit/>
          </a:bodyPr>
          <a:lstStyle/>
          <a:p>
            <a:r>
              <a:rPr lang="en-US" sz="2400"/>
              <a:t>An organization wants to write and run small pieces of code in a serverless way that respond to events like huge discounts.</a:t>
            </a:r>
          </a:p>
          <a:p>
            <a:r>
              <a:rPr lang="en-US" sz="2400"/>
              <a:t>Which Google Cloud compute solution should the organization use?</a:t>
            </a:r>
          </a:p>
          <a:p>
            <a:r>
              <a:rPr lang="en-US" sz="2400"/>
              <a:t>A. Google Kubernetes Engine</a:t>
            </a:r>
          </a:p>
          <a:p>
            <a:r>
              <a:rPr lang="en-US" sz="2400"/>
              <a:t>B. Cloud Functions</a:t>
            </a:r>
          </a:p>
          <a:p>
            <a:r>
              <a:rPr lang="en-US" sz="2400"/>
              <a:t>C. Bare Metal Solution</a:t>
            </a:r>
          </a:p>
          <a:p>
            <a:r>
              <a:rPr lang="en-US" sz="2400"/>
              <a:t>D. Compute Engine</a:t>
            </a:r>
            <a:endParaRPr lang="en-ES" sz="2400"/>
          </a:p>
        </p:txBody>
      </p:sp>
    </p:spTree>
    <p:extLst>
      <p:ext uri="{BB962C8B-B14F-4D97-AF65-F5344CB8AC3E}">
        <p14:creationId xmlns:p14="http://schemas.microsoft.com/office/powerpoint/2010/main" val="190644045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9A2686-8B5A-0BC5-EE3E-94E8CD82ADC0}"/>
              </a:ext>
            </a:extLst>
          </p:cNvPr>
          <p:cNvSpPr txBox="1"/>
          <p:nvPr/>
        </p:nvSpPr>
        <p:spPr>
          <a:xfrm>
            <a:off x="786063" y="2090172"/>
            <a:ext cx="10619873" cy="2677656"/>
          </a:xfrm>
          <a:prstGeom prst="rect">
            <a:avLst/>
          </a:prstGeom>
          <a:noFill/>
        </p:spPr>
        <p:txBody>
          <a:bodyPr wrap="square">
            <a:spAutoFit/>
          </a:bodyPr>
          <a:lstStyle/>
          <a:p>
            <a:r>
              <a:rPr lang="en-US" sz="2400"/>
              <a:t>An organization wants to write and run small pieces of code in a serverless way that respond to events like huge discounts.</a:t>
            </a:r>
          </a:p>
          <a:p>
            <a:r>
              <a:rPr lang="en-US" sz="2400"/>
              <a:t>Which Google Cloud compute solution should the organization use?</a:t>
            </a:r>
          </a:p>
          <a:p>
            <a:r>
              <a:rPr lang="en-US" sz="2400"/>
              <a:t>A. Google Kubernetes Engine</a:t>
            </a:r>
          </a:p>
          <a:p>
            <a:r>
              <a:rPr lang="en-US" sz="2400"/>
              <a:t>B. Cloud Functions</a:t>
            </a:r>
          </a:p>
          <a:p>
            <a:r>
              <a:rPr lang="en-US" sz="2400"/>
              <a:t>C. Bare Metal Solution</a:t>
            </a:r>
          </a:p>
          <a:p>
            <a:r>
              <a:rPr lang="en-US" sz="2400"/>
              <a:t>D. Compute Engine</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6B5F724-991D-D028-D628-90565A835D1C}"/>
                  </a:ext>
                </a:extLst>
              </p14:cNvPr>
              <p14:cNvContentPartPr/>
              <p14:nvPr/>
            </p14:nvContentPartPr>
            <p14:xfrm>
              <a:off x="927341" y="3705682"/>
              <a:ext cx="116280" cy="193680"/>
            </p14:xfrm>
          </p:contentPart>
        </mc:Choice>
        <mc:Fallback>
          <p:pic>
            <p:nvPicPr>
              <p:cNvPr id="2" name="Ink 1">
                <a:extLst>
                  <a:ext uri="{FF2B5EF4-FFF2-40B4-BE49-F238E27FC236}">
                    <a16:creationId xmlns:a16="http://schemas.microsoft.com/office/drawing/2014/main" id="{A6B5F724-991D-D028-D628-90565A835D1C}"/>
                  </a:ext>
                </a:extLst>
              </p:cNvPr>
              <p:cNvPicPr/>
              <p:nvPr/>
            </p:nvPicPr>
            <p:blipFill>
              <a:blip r:embed="rId3"/>
              <a:stretch>
                <a:fillRect/>
              </a:stretch>
            </p:blipFill>
            <p:spPr>
              <a:xfrm>
                <a:off x="873341" y="3597682"/>
                <a:ext cx="223920" cy="409320"/>
              </a:xfrm>
              <a:prstGeom prst="rect">
                <a:avLst/>
              </a:prstGeom>
            </p:spPr>
          </p:pic>
        </mc:Fallback>
      </mc:AlternateContent>
    </p:spTree>
    <p:extLst>
      <p:ext uri="{BB962C8B-B14F-4D97-AF65-F5344CB8AC3E}">
        <p14:creationId xmlns:p14="http://schemas.microsoft.com/office/powerpoint/2010/main" val="65248246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0A9A7B-77BA-EE73-FF85-AB106833EAF8}"/>
              </a:ext>
            </a:extLst>
          </p:cNvPr>
          <p:cNvSpPr txBox="1"/>
          <p:nvPr/>
        </p:nvSpPr>
        <p:spPr>
          <a:xfrm>
            <a:off x="2117558" y="2459504"/>
            <a:ext cx="7956884" cy="1938992"/>
          </a:xfrm>
          <a:prstGeom prst="rect">
            <a:avLst/>
          </a:prstGeom>
          <a:noFill/>
        </p:spPr>
        <p:txBody>
          <a:bodyPr wrap="square">
            <a:spAutoFit/>
          </a:bodyPr>
          <a:lstStyle/>
          <a:p>
            <a:r>
              <a:rPr lang="en-US" sz="2400"/>
              <a:t>How is privacy defined in the context of cloud technology?</a:t>
            </a:r>
          </a:p>
          <a:p>
            <a:r>
              <a:rPr lang="en-US" sz="2400"/>
              <a:t>A. Restrictions on data access and sharing</a:t>
            </a:r>
          </a:p>
          <a:p>
            <a:r>
              <a:rPr lang="en-US" sz="2400"/>
              <a:t>B. Procedures to authenticate user identity</a:t>
            </a:r>
          </a:p>
          <a:p>
            <a:r>
              <a:rPr lang="en-US" sz="2400"/>
              <a:t>C. Susceptibility to data breaches and cyber attacks</a:t>
            </a:r>
          </a:p>
          <a:p>
            <a:r>
              <a:rPr lang="en-US" sz="2400"/>
              <a:t>D. Compliance with regulatory standards</a:t>
            </a:r>
            <a:endParaRPr lang="en-ES" sz="2400"/>
          </a:p>
        </p:txBody>
      </p:sp>
    </p:spTree>
    <p:extLst>
      <p:ext uri="{BB962C8B-B14F-4D97-AF65-F5344CB8AC3E}">
        <p14:creationId xmlns:p14="http://schemas.microsoft.com/office/powerpoint/2010/main" val="248601873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0A9A7B-77BA-EE73-FF85-AB106833EAF8}"/>
              </a:ext>
            </a:extLst>
          </p:cNvPr>
          <p:cNvSpPr txBox="1"/>
          <p:nvPr/>
        </p:nvSpPr>
        <p:spPr>
          <a:xfrm>
            <a:off x="2117558" y="2459504"/>
            <a:ext cx="7956884" cy="1938992"/>
          </a:xfrm>
          <a:prstGeom prst="rect">
            <a:avLst/>
          </a:prstGeom>
          <a:noFill/>
        </p:spPr>
        <p:txBody>
          <a:bodyPr wrap="square">
            <a:spAutoFit/>
          </a:bodyPr>
          <a:lstStyle/>
          <a:p>
            <a:r>
              <a:rPr lang="en-US" sz="2400"/>
              <a:t>How is privacy defined in the context of cloud technology?</a:t>
            </a:r>
          </a:p>
          <a:p>
            <a:r>
              <a:rPr lang="en-US" sz="2400"/>
              <a:t>A. Restrictions on data access and sharing</a:t>
            </a:r>
          </a:p>
          <a:p>
            <a:r>
              <a:rPr lang="en-US" sz="2400"/>
              <a:t>B. Procedures to authenticate user identity</a:t>
            </a:r>
          </a:p>
          <a:p>
            <a:r>
              <a:rPr lang="en-US" sz="2400"/>
              <a:t>C. Susceptibility to data breaches and cyber attacks</a:t>
            </a:r>
          </a:p>
          <a:p>
            <a:r>
              <a:rPr lang="en-US" sz="2400"/>
              <a:t>D. Compliance with regulatory standards</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7C3962D-8994-E2C2-B98E-DF9C0AE7D308}"/>
                  </a:ext>
                </a:extLst>
              </p14:cNvPr>
              <p14:cNvContentPartPr/>
              <p14:nvPr/>
            </p14:nvContentPartPr>
            <p14:xfrm>
              <a:off x="2182301" y="2964802"/>
              <a:ext cx="247320" cy="232560"/>
            </p14:xfrm>
          </p:contentPart>
        </mc:Choice>
        <mc:Fallback>
          <p:pic>
            <p:nvPicPr>
              <p:cNvPr id="2" name="Ink 1">
                <a:extLst>
                  <a:ext uri="{FF2B5EF4-FFF2-40B4-BE49-F238E27FC236}">
                    <a16:creationId xmlns:a16="http://schemas.microsoft.com/office/drawing/2014/main" id="{17C3962D-8994-E2C2-B98E-DF9C0AE7D308}"/>
                  </a:ext>
                </a:extLst>
              </p:cNvPr>
              <p:cNvPicPr/>
              <p:nvPr/>
            </p:nvPicPr>
            <p:blipFill>
              <a:blip r:embed="rId3"/>
              <a:stretch>
                <a:fillRect/>
              </a:stretch>
            </p:blipFill>
            <p:spPr>
              <a:xfrm>
                <a:off x="2128379" y="2856802"/>
                <a:ext cx="354804" cy="448200"/>
              </a:xfrm>
              <a:prstGeom prst="rect">
                <a:avLst/>
              </a:prstGeom>
            </p:spPr>
          </p:pic>
        </mc:Fallback>
      </mc:AlternateContent>
    </p:spTree>
    <p:extLst>
      <p:ext uri="{BB962C8B-B14F-4D97-AF65-F5344CB8AC3E}">
        <p14:creationId xmlns:p14="http://schemas.microsoft.com/office/powerpoint/2010/main" val="342496630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77F49C-1EF9-DCB6-00F0-48B067605314}"/>
              </a:ext>
            </a:extLst>
          </p:cNvPr>
          <p:cNvSpPr txBox="1"/>
          <p:nvPr/>
        </p:nvSpPr>
        <p:spPr>
          <a:xfrm>
            <a:off x="2101516" y="2459504"/>
            <a:ext cx="7988968" cy="1938992"/>
          </a:xfrm>
          <a:prstGeom prst="rect">
            <a:avLst/>
          </a:prstGeom>
          <a:noFill/>
        </p:spPr>
        <p:txBody>
          <a:bodyPr wrap="square">
            <a:spAutoFit/>
          </a:bodyPr>
          <a:lstStyle/>
          <a:p>
            <a:r>
              <a:rPr lang="es-ES_tradnl" sz="2400" err="1"/>
              <a:t>What</a:t>
            </a:r>
            <a:r>
              <a:rPr lang="es-ES_tradnl" sz="2400"/>
              <a:t> </a:t>
            </a:r>
            <a:r>
              <a:rPr lang="es-ES_tradnl" sz="2400" err="1"/>
              <a:t>does</a:t>
            </a:r>
            <a:r>
              <a:rPr lang="es-ES_tradnl" sz="2400"/>
              <a:t> Cloud </a:t>
            </a:r>
            <a:r>
              <a:rPr lang="es-ES_tradnl" sz="2400" err="1"/>
              <a:t>Logging</a:t>
            </a:r>
            <a:r>
              <a:rPr lang="es-ES_tradnl" sz="2400"/>
              <a:t> </a:t>
            </a:r>
            <a:r>
              <a:rPr lang="es-ES_tradnl" sz="2400" err="1"/>
              <a:t>help</a:t>
            </a:r>
            <a:r>
              <a:rPr lang="es-ES_tradnl" sz="2400"/>
              <a:t> </a:t>
            </a:r>
            <a:r>
              <a:rPr lang="es-ES_tradnl" sz="2400" err="1"/>
              <a:t>an</a:t>
            </a:r>
            <a:r>
              <a:rPr lang="es-ES_tradnl" sz="2400"/>
              <a:t> </a:t>
            </a:r>
            <a:r>
              <a:rPr lang="es-ES_tradnl" sz="2400" err="1"/>
              <a:t>organization</a:t>
            </a:r>
            <a:r>
              <a:rPr lang="es-ES_tradnl" sz="2400"/>
              <a:t> do?</a:t>
            </a:r>
          </a:p>
          <a:p>
            <a:r>
              <a:rPr lang="es-ES_tradnl" sz="2400"/>
              <a:t>A. </a:t>
            </a:r>
            <a:r>
              <a:rPr lang="es-ES_tradnl" sz="2400" err="1"/>
              <a:t>Analyze</a:t>
            </a:r>
            <a:r>
              <a:rPr lang="es-ES_tradnl" sz="2400"/>
              <a:t> </a:t>
            </a:r>
            <a:r>
              <a:rPr lang="es-ES_tradnl" sz="2400" err="1"/>
              <a:t>live</a:t>
            </a:r>
            <a:r>
              <a:rPr lang="es-ES_tradnl" sz="2400"/>
              <a:t> </a:t>
            </a:r>
            <a:r>
              <a:rPr lang="es-ES_tradnl" sz="2400" err="1"/>
              <a:t>source</a:t>
            </a:r>
            <a:r>
              <a:rPr lang="es-ES_tradnl" sz="2400"/>
              <a:t> </a:t>
            </a:r>
            <a:r>
              <a:rPr lang="es-ES_tradnl" sz="2400" err="1"/>
              <a:t>code</a:t>
            </a:r>
            <a:r>
              <a:rPr lang="es-ES_tradnl" sz="2400"/>
              <a:t> and log </a:t>
            </a:r>
            <a:r>
              <a:rPr lang="es-ES_tradnl" sz="2400" err="1"/>
              <a:t>code</a:t>
            </a:r>
            <a:r>
              <a:rPr lang="es-ES_tradnl" sz="2400"/>
              <a:t> </a:t>
            </a:r>
            <a:r>
              <a:rPr lang="es-ES_tradnl" sz="2400" err="1"/>
              <a:t>updates</a:t>
            </a:r>
            <a:r>
              <a:rPr lang="es-ES_tradnl" sz="2400"/>
              <a:t>.</a:t>
            </a:r>
          </a:p>
          <a:p>
            <a:r>
              <a:rPr lang="es-ES_tradnl" sz="2400"/>
              <a:t>B. </a:t>
            </a:r>
            <a:r>
              <a:rPr lang="es-ES_tradnl" sz="2400" err="1"/>
              <a:t>Deploy</a:t>
            </a:r>
            <a:r>
              <a:rPr lang="es-ES_tradnl" sz="2400"/>
              <a:t> </a:t>
            </a:r>
            <a:r>
              <a:rPr lang="es-ES_tradnl" sz="2400" err="1"/>
              <a:t>infrastructure</a:t>
            </a:r>
            <a:r>
              <a:rPr lang="es-ES_tradnl" sz="2400"/>
              <a:t> as </a:t>
            </a:r>
            <a:r>
              <a:rPr lang="es-ES_tradnl" sz="2400" err="1"/>
              <a:t>code</a:t>
            </a:r>
            <a:r>
              <a:rPr lang="es-ES_tradnl" sz="2400"/>
              <a:t>.</a:t>
            </a:r>
          </a:p>
          <a:p>
            <a:r>
              <a:rPr lang="es-ES_tradnl" sz="2400"/>
              <a:t>C. </a:t>
            </a:r>
            <a:r>
              <a:rPr lang="es-ES_tradnl" sz="2400" err="1"/>
              <a:t>Analyze</a:t>
            </a:r>
            <a:r>
              <a:rPr lang="es-ES_tradnl" sz="2400"/>
              <a:t> logs and </a:t>
            </a:r>
            <a:r>
              <a:rPr lang="es-ES_tradnl" sz="2400" err="1"/>
              <a:t>accelerate</a:t>
            </a:r>
            <a:r>
              <a:rPr lang="es-ES_tradnl" sz="2400"/>
              <a:t> </a:t>
            </a:r>
            <a:r>
              <a:rPr lang="es-ES_tradnl" sz="2400" err="1"/>
              <a:t>application</a:t>
            </a:r>
            <a:r>
              <a:rPr lang="es-ES_tradnl" sz="2400"/>
              <a:t> </a:t>
            </a:r>
            <a:r>
              <a:rPr lang="es-ES_tradnl" sz="2400" err="1"/>
              <a:t>troubleshooting</a:t>
            </a:r>
            <a:r>
              <a:rPr lang="es-ES_tradnl" sz="2400"/>
              <a:t>.</a:t>
            </a:r>
          </a:p>
          <a:p>
            <a:r>
              <a:rPr lang="es-ES_tradnl" sz="2400"/>
              <a:t>D. </a:t>
            </a:r>
            <a:r>
              <a:rPr lang="es-ES_tradnl" sz="2400" err="1"/>
              <a:t>Manage</a:t>
            </a:r>
            <a:r>
              <a:rPr lang="es-ES_tradnl" sz="2400"/>
              <a:t> </a:t>
            </a:r>
            <a:r>
              <a:rPr lang="es-ES_tradnl" sz="2400" err="1"/>
              <a:t>storage</a:t>
            </a:r>
            <a:r>
              <a:rPr lang="es-ES_tradnl" sz="2400"/>
              <a:t> </a:t>
            </a:r>
            <a:r>
              <a:rPr lang="es-ES_tradnl" sz="2400" err="1"/>
              <a:t>of</a:t>
            </a:r>
            <a:r>
              <a:rPr lang="es-ES_tradnl" sz="2400"/>
              <a:t> </a:t>
            </a:r>
            <a:r>
              <a:rPr lang="es-ES_tradnl" sz="2400" err="1"/>
              <a:t>custom</a:t>
            </a:r>
            <a:r>
              <a:rPr lang="es-ES_tradnl" sz="2400"/>
              <a:t> VM </a:t>
            </a:r>
            <a:r>
              <a:rPr lang="es-ES_tradnl" sz="2400" err="1"/>
              <a:t>images</a:t>
            </a:r>
            <a:endParaRPr lang="en-ES" sz="2400"/>
          </a:p>
        </p:txBody>
      </p:sp>
    </p:spTree>
    <p:extLst>
      <p:ext uri="{BB962C8B-B14F-4D97-AF65-F5344CB8AC3E}">
        <p14:creationId xmlns:p14="http://schemas.microsoft.com/office/powerpoint/2010/main" val="330655106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77F49C-1EF9-DCB6-00F0-48B067605314}"/>
              </a:ext>
            </a:extLst>
          </p:cNvPr>
          <p:cNvSpPr txBox="1"/>
          <p:nvPr/>
        </p:nvSpPr>
        <p:spPr>
          <a:xfrm>
            <a:off x="2101516" y="2459504"/>
            <a:ext cx="7988968" cy="1938992"/>
          </a:xfrm>
          <a:prstGeom prst="rect">
            <a:avLst/>
          </a:prstGeom>
          <a:noFill/>
        </p:spPr>
        <p:txBody>
          <a:bodyPr wrap="square">
            <a:spAutoFit/>
          </a:bodyPr>
          <a:lstStyle/>
          <a:p>
            <a:r>
              <a:rPr lang="es-ES_tradnl" sz="2400" err="1"/>
              <a:t>What</a:t>
            </a:r>
            <a:r>
              <a:rPr lang="es-ES_tradnl" sz="2400"/>
              <a:t> </a:t>
            </a:r>
            <a:r>
              <a:rPr lang="es-ES_tradnl" sz="2400" err="1"/>
              <a:t>does</a:t>
            </a:r>
            <a:r>
              <a:rPr lang="es-ES_tradnl" sz="2400"/>
              <a:t> Cloud </a:t>
            </a:r>
            <a:r>
              <a:rPr lang="es-ES_tradnl" sz="2400" err="1"/>
              <a:t>Logging</a:t>
            </a:r>
            <a:r>
              <a:rPr lang="es-ES_tradnl" sz="2400"/>
              <a:t> </a:t>
            </a:r>
            <a:r>
              <a:rPr lang="es-ES_tradnl" sz="2400" err="1"/>
              <a:t>help</a:t>
            </a:r>
            <a:r>
              <a:rPr lang="es-ES_tradnl" sz="2400"/>
              <a:t> </a:t>
            </a:r>
            <a:r>
              <a:rPr lang="es-ES_tradnl" sz="2400" err="1"/>
              <a:t>an</a:t>
            </a:r>
            <a:r>
              <a:rPr lang="es-ES_tradnl" sz="2400"/>
              <a:t> </a:t>
            </a:r>
            <a:r>
              <a:rPr lang="es-ES_tradnl" sz="2400" err="1"/>
              <a:t>organization</a:t>
            </a:r>
            <a:r>
              <a:rPr lang="es-ES_tradnl" sz="2400"/>
              <a:t> do?</a:t>
            </a:r>
          </a:p>
          <a:p>
            <a:r>
              <a:rPr lang="es-ES_tradnl" sz="2400"/>
              <a:t>A. </a:t>
            </a:r>
            <a:r>
              <a:rPr lang="es-ES_tradnl" sz="2400" err="1"/>
              <a:t>Analyze</a:t>
            </a:r>
            <a:r>
              <a:rPr lang="es-ES_tradnl" sz="2400"/>
              <a:t> </a:t>
            </a:r>
            <a:r>
              <a:rPr lang="es-ES_tradnl" sz="2400" err="1"/>
              <a:t>live</a:t>
            </a:r>
            <a:r>
              <a:rPr lang="es-ES_tradnl" sz="2400"/>
              <a:t> </a:t>
            </a:r>
            <a:r>
              <a:rPr lang="es-ES_tradnl" sz="2400" err="1"/>
              <a:t>source</a:t>
            </a:r>
            <a:r>
              <a:rPr lang="es-ES_tradnl" sz="2400"/>
              <a:t> </a:t>
            </a:r>
            <a:r>
              <a:rPr lang="es-ES_tradnl" sz="2400" err="1"/>
              <a:t>code</a:t>
            </a:r>
            <a:r>
              <a:rPr lang="es-ES_tradnl" sz="2400"/>
              <a:t> and log </a:t>
            </a:r>
            <a:r>
              <a:rPr lang="es-ES_tradnl" sz="2400" err="1"/>
              <a:t>code</a:t>
            </a:r>
            <a:r>
              <a:rPr lang="es-ES_tradnl" sz="2400"/>
              <a:t> </a:t>
            </a:r>
            <a:r>
              <a:rPr lang="es-ES_tradnl" sz="2400" err="1"/>
              <a:t>updates</a:t>
            </a:r>
            <a:r>
              <a:rPr lang="es-ES_tradnl" sz="2400"/>
              <a:t>.</a:t>
            </a:r>
          </a:p>
          <a:p>
            <a:r>
              <a:rPr lang="es-ES_tradnl" sz="2400"/>
              <a:t>B. </a:t>
            </a:r>
            <a:r>
              <a:rPr lang="es-ES_tradnl" sz="2400" err="1"/>
              <a:t>Deploy</a:t>
            </a:r>
            <a:r>
              <a:rPr lang="es-ES_tradnl" sz="2400"/>
              <a:t> </a:t>
            </a:r>
            <a:r>
              <a:rPr lang="es-ES_tradnl" sz="2400" err="1"/>
              <a:t>infrastructure</a:t>
            </a:r>
            <a:r>
              <a:rPr lang="es-ES_tradnl" sz="2400"/>
              <a:t> as </a:t>
            </a:r>
            <a:r>
              <a:rPr lang="es-ES_tradnl" sz="2400" err="1"/>
              <a:t>code</a:t>
            </a:r>
            <a:r>
              <a:rPr lang="es-ES_tradnl" sz="2400"/>
              <a:t>.</a:t>
            </a:r>
          </a:p>
          <a:p>
            <a:r>
              <a:rPr lang="es-ES_tradnl" sz="2400"/>
              <a:t>C. </a:t>
            </a:r>
            <a:r>
              <a:rPr lang="es-ES_tradnl" sz="2400" err="1"/>
              <a:t>Analyze</a:t>
            </a:r>
            <a:r>
              <a:rPr lang="es-ES_tradnl" sz="2400"/>
              <a:t> logs and </a:t>
            </a:r>
            <a:r>
              <a:rPr lang="es-ES_tradnl" sz="2400" err="1"/>
              <a:t>accelerate</a:t>
            </a:r>
            <a:r>
              <a:rPr lang="es-ES_tradnl" sz="2400"/>
              <a:t> </a:t>
            </a:r>
            <a:r>
              <a:rPr lang="es-ES_tradnl" sz="2400" err="1"/>
              <a:t>application</a:t>
            </a:r>
            <a:r>
              <a:rPr lang="es-ES_tradnl" sz="2400"/>
              <a:t> </a:t>
            </a:r>
            <a:r>
              <a:rPr lang="es-ES_tradnl" sz="2400" err="1"/>
              <a:t>troubleshooting</a:t>
            </a:r>
            <a:r>
              <a:rPr lang="es-ES_tradnl" sz="2400"/>
              <a:t>.</a:t>
            </a:r>
          </a:p>
          <a:p>
            <a:r>
              <a:rPr lang="es-ES_tradnl" sz="2400"/>
              <a:t>D. </a:t>
            </a:r>
            <a:r>
              <a:rPr lang="es-ES_tradnl" sz="2400" err="1"/>
              <a:t>Manage</a:t>
            </a:r>
            <a:r>
              <a:rPr lang="es-ES_tradnl" sz="2400"/>
              <a:t> </a:t>
            </a:r>
            <a:r>
              <a:rPr lang="es-ES_tradnl" sz="2400" err="1"/>
              <a:t>storage</a:t>
            </a:r>
            <a:r>
              <a:rPr lang="es-ES_tradnl" sz="2400"/>
              <a:t> </a:t>
            </a:r>
            <a:r>
              <a:rPr lang="es-ES_tradnl" sz="2400" err="1"/>
              <a:t>of</a:t>
            </a:r>
            <a:r>
              <a:rPr lang="es-ES_tradnl" sz="2400"/>
              <a:t> </a:t>
            </a:r>
            <a:r>
              <a:rPr lang="es-ES_tradnl" sz="2400" err="1"/>
              <a:t>custom</a:t>
            </a:r>
            <a:r>
              <a:rPr lang="es-ES_tradnl" sz="2400"/>
              <a:t> VM </a:t>
            </a:r>
            <a:r>
              <a:rPr lang="es-ES_tradnl" sz="2400" err="1"/>
              <a:t>images</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117248E-FC20-D8B9-15B6-0CD8DA7681E3}"/>
                  </a:ext>
                </a:extLst>
              </p14:cNvPr>
              <p14:cNvContentPartPr/>
              <p14:nvPr/>
            </p14:nvContentPartPr>
            <p14:xfrm>
              <a:off x="2183381" y="3704242"/>
              <a:ext cx="247680" cy="131760"/>
            </p14:xfrm>
          </p:contentPart>
        </mc:Choice>
        <mc:Fallback>
          <p:pic>
            <p:nvPicPr>
              <p:cNvPr id="2" name="Ink 1">
                <a:extLst>
                  <a:ext uri="{FF2B5EF4-FFF2-40B4-BE49-F238E27FC236}">
                    <a16:creationId xmlns:a16="http://schemas.microsoft.com/office/drawing/2014/main" id="{5117248E-FC20-D8B9-15B6-0CD8DA7681E3}"/>
                  </a:ext>
                </a:extLst>
              </p:cNvPr>
              <p:cNvPicPr/>
              <p:nvPr/>
            </p:nvPicPr>
            <p:blipFill>
              <a:blip r:embed="rId3"/>
              <a:stretch>
                <a:fillRect/>
              </a:stretch>
            </p:blipFill>
            <p:spPr>
              <a:xfrm>
                <a:off x="2129381" y="3596242"/>
                <a:ext cx="355320" cy="347400"/>
              </a:xfrm>
              <a:prstGeom prst="rect">
                <a:avLst/>
              </a:prstGeom>
            </p:spPr>
          </p:pic>
        </mc:Fallback>
      </mc:AlternateContent>
    </p:spTree>
    <p:extLst>
      <p:ext uri="{BB962C8B-B14F-4D97-AF65-F5344CB8AC3E}">
        <p14:creationId xmlns:p14="http://schemas.microsoft.com/office/powerpoint/2010/main" val="405471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411852"/>
            <a:ext cx="11669485" cy="3539430"/>
          </a:xfrm>
          <a:prstGeom prst="rect">
            <a:avLst/>
          </a:prstGeom>
          <a:noFill/>
        </p:spPr>
        <p:txBody>
          <a:bodyPr wrap="square">
            <a:spAutoFit/>
          </a:bodyPr>
          <a:lstStyle/>
          <a:p>
            <a:r>
              <a:rPr lang="en-ES" sz="3200"/>
              <a:t>What site reliability engineering (SRE) best practice should the organization follow to increase efficiency?</a:t>
            </a:r>
          </a:p>
          <a:p>
            <a:r>
              <a:rPr lang="en-ES" sz="3200"/>
              <a:t>Possible Answers:</a:t>
            </a:r>
          </a:p>
          <a:p>
            <a:r>
              <a:rPr lang="en-ES" sz="3200"/>
              <a:t>1. A. Decrease over-reliance on data to make decisions.</a:t>
            </a:r>
          </a:p>
          <a:p>
            <a:r>
              <a:rPr lang="en-ES" sz="3200"/>
              <a:t>2. B. Assign exclusive production ownership to developers.</a:t>
            </a:r>
          </a:p>
          <a:p>
            <a:r>
              <a:rPr lang="en-ES" sz="3200"/>
              <a:t>3. C. Spend less time measuring outage impact.</a:t>
            </a:r>
          </a:p>
          <a:p>
            <a:r>
              <a:rPr lang="en-ES" sz="3200"/>
              <a:t>4. D. Focus on increasing toil automation.</a:t>
            </a:r>
          </a:p>
        </p:txBody>
      </p:sp>
    </p:spTree>
    <p:extLst>
      <p:ext uri="{BB962C8B-B14F-4D97-AF65-F5344CB8AC3E}">
        <p14:creationId xmlns:p14="http://schemas.microsoft.com/office/powerpoint/2010/main" val="465021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413063"/>
            <a:ext cx="11669485" cy="4031873"/>
          </a:xfrm>
          <a:prstGeom prst="rect">
            <a:avLst/>
          </a:prstGeom>
          <a:noFill/>
        </p:spPr>
        <p:txBody>
          <a:bodyPr wrap="square" anchor="ctr">
            <a:spAutoFit/>
          </a:bodyPr>
          <a:lstStyle/>
          <a:p>
            <a:r>
              <a:rPr lang="en-US" sz="3200"/>
              <a:t>An organization needs a flexible and scalable NoSQL database with strong web and mobile application support. Which Google Cloud product or service should the organization use?</a:t>
            </a:r>
          </a:p>
          <a:p>
            <a:r>
              <a:rPr lang="en-US" sz="3200"/>
              <a:t>Possible Answers:</a:t>
            </a:r>
          </a:p>
          <a:p>
            <a:r>
              <a:rPr lang="en-US" sz="3200"/>
              <a:t>1. A. Cloud Spanner</a:t>
            </a:r>
          </a:p>
          <a:p>
            <a:r>
              <a:rPr lang="en-US" sz="3200"/>
              <a:t>2. B. Cloud Storage</a:t>
            </a:r>
          </a:p>
          <a:p>
            <a:r>
              <a:rPr lang="en-US" sz="3200"/>
              <a:t>3. C. </a:t>
            </a:r>
            <a:r>
              <a:rPr lang="en-US" sz="3200" err="1"/>
              <a:t>BigQuery</a:t>
            </a:r>
            <a:endParaRPr lang="en-US" sz="3200"/>
          </a:p>
          <a:p>
            <a:r>
              <a:rPr lang="en-US" sz="3200"/>
              <a:t>4. D. </a:t>
            </a:r>
            <a:r>
              <a:rPr lang="en-US" sz="3200" err="1"/>
              <a:t>Firestore</a:t>
            </a:r>
            <a:endParaRPr lang="en-US" sz="3200"/>
          </a:p>
        </p:txBody>
      </p:sp>
    </p:spTree>
    <p:extLst>
      <p:ext uri="{BB962C8B-B14F-4D97-AF65-F5344CB8AC3E}">
        <p14:creationId xmlns:p14="http://schemas.microsoft.com/office/powerpoint/2010/main" val="20447740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153206-2E45-7513-52DF-65EC188A54F4}"/>
              </a:ext>
            </a:extLst>
          </p:cNvPr>
          <p:cNvSpPr txBox="1"/>
          <p:nvPr/>
        </p:nvSpPr>
        <p:spPr>
          <a:xfrm>
            <a:off x="481263" y="2459504"/>
            <a:ext cx="11229474" cy="1938992"/>
          </a:xfrm>
          <a:prstGeom prst="rect">
            <a:avLst/>
          </a:prstGeom>
          <a:noFill/>
        </p:spPr>
        <p:txBody>
          <a:bodyPr wrap="square">
            <a:spAutoFit/>
          </a:bodyPr>
          <a:lstStyle/>
          <a:p>
            <a:r>
              <a:rPr lang="en-US" sz="2400"/>
              <a:t>What is artificial intelligence?</a:t>
            </a:r>
          </a:p>
          <a:p>
            <a:r>
              <a:rPr lang="en-US" sz="2400"/>
              <a:t>A. Any system that ingests data in real time</a:t>
            </a:r>
          </a:p>
          <a:p>
            <a:r>
              <a:rPr lang="en-US" sz="2400"/>
              <a:t>B. Any system that automatically structures data</a:t>
            </a:r>
          </a:p>
          <a:p>
            <a:r>
              <a:rPr lang="en-US" sz="2400"/>
              <a:t>C. Any system capable of a task that requires smart analytics to generate predictions</a:t>
            </a:r>
          </a:p>
          <a:p>
            <a:r>
              <a:rPr lang="en-US" sz="2400"/>
              <a:t>D. Any system capable of a task that normally requires human cognition</a:t>
            </a:r>
            <a:endParaRPr lang="en-ES" sz="2400"/>
          </a:p>
        </p:txBody>
      </p:sp>
    </p:spTree>
    <p:extLst>
      <p:ext uri="{BB962C8B-B14F-4D97-AF65-F5344CB8AC3E}">
        <p14:creationId xmlns:p14="http://schemas.microsoft.com/office/powerpoint/2010/main" val="323906119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153206-2E45-7513-52DF-65EC188A54F4}"/>
              </a:ext>
            </a:extLst>
          </p:cNvPr>
          <p:cNvSpPr txBox="1"/>
          <p:nvPr/>
        </p:nvSpPr>
        <p:spPr>
          <a:xfrm>
            <a:off x="481263" y="2459504"/>
            <a:ext cx="11229474" cy="1938992"/>
          </a:xfrm>
          <a:prstGeom prst="rect">
            <a:avLst/>
          </a:prstGeom>
          <a:noFill/>
        </p:spPr>
        <p:txBody>
          <a:bodyPr wrap="square">
            <a:spAutoFit/>
          </a:bodyPr>
          <a:lstStyle/>
          <a:p>
            <a:r>
              <a:rPr lang="en-US" sz="2400"/>
              <a:t>What is artificial intelligence?</a:t>
            </a:r>
          </a:p>
          <a:p>
            <a:r>
              <a:rPr lang="en-US" sz="2400"/>
              <a:t>A. Any system that ingests data in real time</a:t>
            </a:r>
          </a:p>
          <a:p>
            <a:r>
              <a:rPr lang="en-US" sz="2400"/>
              <a:t>B. Any system that automatically structures data</a:t>
            </a:r>
          </a:p>
          <a:p>
            <a:r>
              <a:rPr lang="en-US" sz="2400"/>
              <a:t>C. Any system capable of a task that requires smart analytics to generate predictions</a:t>
            </a:r>
          </a:p>
          <a:p>
            <a:r>
              <a:rPr lang="en-US" sz="2400"/>
              <a:t>D. Any system capable of a task that normally requires human cognition</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14E15EB-AAE3-0F7A-815C-8F9BB9AEBC36}"/>
                  </a:ext>
                </a:extLst>
              </p14:cNvPr>
              <p14:cNvContentPartPr/>
              <p14:nvPr/>
            </p14:nvContentPartPr>
            <p14:xfrm>
              <a:off x="519461" y="4037962"/>
              <a:ext cx="307440" cy="282600"/>
            </p14:xfrm>
          </p:contentPart>
        </mc:Choice>
        <mc:Fallback>
          <p:pic>
            <p:nvPicPr>
              <p:cNvPr id="2" name="Ink 1">
                <a:extLst>
                  <a:ext uri="{FF2B5EF4-FFF2-40B4-BE49-F238E27FC236}">
                    <a16:creationId xmlns:a16="http://schemas.microsoft.com/office/drawing/2014/main" id="{B14E15EB-AAE3-0F7A-815C-8F9BB9AEBC36}"/>
                  </a:ext>
                </a:extLst>
              </p:cNvPr>
              <p:cNvPicPr/>
              <p:nvPr/>
            </p:nvPicPr>
            <p:blipFill>
              <a:blip r:embed="rId3"/>
              <a:stretch>
                <a:fillRect/>
              </a:stretch>
            </p:blipFill>
            <p:spPr>
              <a:xfrm>
                <a:off x="465461" y="3930099"/>
                <a:ext cx="415080" cy="497966"/>
              </a:xfrm>
              <a:prstGeom prst="rect">
                <a:avLst/>
              </a:prstGeom>
            </p:spPr>
          </p:pic>
        </mc:Fallback>
      </mc:AlternateContent>
    </p:spTree>
    <p:extLst>
      <p:ext uri="{BB962C8B-B14F-4D97-AF65-F5344CB8AC3E}">
        <p14:creationId xmlns:p14="http://schemas.microsoft.com/office/powerpoint/2010/main" val="421499846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A88209-C45A-76D9-FCB3-6A93ED71E057}"/>
              </a:ext>
            </a:extLst>
          </p:cNvPr>
          <p:cNvSpPr txBox="1"/>
          <p:nvPr/>
        </p:nvSpPr>
        <p:spPr>
          <a:xfrm>
            <a:off x="1034715" y="2090172"/>
            <a:ext cx="10122569" cy="2677656"/>
          </a:xfrm>
          <a:prstGeom prst="rect">
            <a:avLst/>
          </a:prstGeom>
          <a:noFill/>
        </p:spPr>
        <p:txBody>
          <a:bodyPr wrap="square">
            <a:spAutoFit/>
          </a:bodyPr>
          <a:lstStyle/>
          <a:p>
            <a:r>
              <a:rPr lang="en-US" sz="2400"/>
              <a:t>An organization has an on-premises IT infrastructure. Their customer-facing application repeatedly fails during peak usage.</a:t>
            </a:r>
          </a:p>
          <a:p>
            <a:r>
              <a:rPr lang="en-US" sz="2400"/>
              <a:t>What could be causing this issue?</a:t>
            </a:r>
          </a:p>
          <a:p>
            <a:r>
              <a:rPr lang="en-US" sz="2400"/>
              <a:t>A. A serverless compute function struggles to scale.</a:t>
            </a:r>
          </a:p>
          <a:p>
            <a:r>
              <a:rPr lang="en-US" sz="2400"/>
              <a:t>B. The application contains unclean data.</a:t>
            </a:r>
          </a:p>
          <a:p>
            <a:r>
              <a:rPr lang="en-US" sz="2400"/>
              <a:t>C. They don't have enough servers to meet the demand.</a:t>
            </a:r>
          </a:p>
          <a:p>
            <a:r>
              <a:rPr lang="en-US" sz="2400"/>
              <a:t>D. The application is only configurable on-premises.</a:t>
            </a:r>
          </a:p>
        </p:txBody>
      </p:sp>
    </p:spTree>
    <p:extLst>
      <p:ext uri="{BB962C8B-B14F-4D97-AF65-F5344CB8AC3E}">
        <p14:creationId xmlns:p14="http://schemas.microsoft.com/office/powerpoint/2010/main" val="86620539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A88209-C45A-76D9-FCB3-6A93ED71E057}"/>
              </a:ext>
            </a:extLst>
          </p:cNvPr>
          <p:cNvSpPr txBox="1"/>
          <p:nvPr/>
        </p:nvSpPr>
        <p:spPr>
          <a:xfrm>
            <a:off x="1034715" y="2090172"/>
            <a:ext cx="10122569" cy="2677656"/>
          </a:xfrm>
          <a:prstGeom prst="rect">
            <a:avLst/>
          </a:prstGeom>
          <a:noFill/>
        </p:spPr>
        <p:txBody>
          <a:bodyPr wrap="square">
            <a:spAutoFit/>
          </a:bodyPr>
          <a:lstStyle/>
          <a:p>
            <a:r>
              <a:rPr lang="en-US" sz="2400"/>
              <a:t>An organization has an on-premises IT infrastructure. Their customer-facing application repeatedly fails during peak usage.</a:t>
            </a:r>
          </a:p>
          <a:p>
            <a:r>
              <a:rPr lang="en-US" sz="2400"/>
              <a:t>What could be causing this issue?</a:t>
            </a:r>
          </a:p>
          <a:p>
            <a:r>
              <a:rPr lang="en-US" sz="2400"/>
              <a:t>A. A serverless compute function struggles to scale.</a:t>
            </a:r>
          </a:p>
          <a:p>
            <a:r>
              <a:rPr lang="en-US" sz="2400"/>
              <a:t>B. The application contains unclean data.</a:t>
            </a:r>
          </a:p>
          <a:p>
            <a:r>
              <a:rPr lang="en-US" sz="2400"/>
              <a:t>C. They don't have enough servers to meet the demand.</a:t>
            </a:r>
          </a:p>
          <a:p>
            <a:r>
              <a:rPr lang="en-US" sz="2400"/>
              <a:t>D. The application is only configurable on-premises.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E104744-FCE0-DCE6-1EDF-01F621387E04}"/>
                  </a:ext>
                </a:extLst>
              </p14:cNvPr>
              <p14:cNvContentPartPr/>
              <p14:nvPr/>
            </p14:nvContentPartPr>
            <p14:xfrm>
              <a:off x="1184741" y="4017802"/>
              <a:ext cx="232920" cy="225360"/>
            </p14:xfrm>
          </p:contentPart>
        </mc:Choice>
        <mc:Fallback>
          <p:pic>
            <p:nvPicPr>
              <p:cNvPr id="2" name="Ink 1">
                <a:extLst>
                  <a:ext uri="{FF2B5EF4-FFF2-40B4-BE49-F238E27FC236}">
                    <a16:creationId xmlns:a16="http://schemas.microsoft.com/office/drawing/2014/main" id="{EE104744-FCE0-DCE6-1EDF-01F621387E04}"/>
                  </a:ext>
                </a:extLst>
              </p:cNvPr>
              <p:cNvPicPr/>
              <p:nvPr/>
            </p:nvPicPr>
            <p:blipFill>
              <a:blip r:embed="rId3"/>
              <a:stretch>
                <a:fillRect/>
              </a:stretch>
            </p:blipFill>
            <p:spPr>
              <a:xfrm>
                <a:off x="1130824" y="3909802"/>
                <a:ext cx="340394" cy="441000"/>
              </a:xfrm>
              <a:prstGeom prst="rect">
                <a:avLst/>
              </a:prstGeom>
            </p:spPr>
          </p:pic>
        </mc:Fallback>
      </mc:AlternateContent>
    </p:spTree>
    <p:extLst>
      <p:ext uri="{BB962C8B-B14F-4D97-AF65-F5344CB8AC3E}">
        <p14:creationId xmlns:p14="http://schemas.microsoft.com/office/powerpoint/2010/main" val="1364718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5973A8-886D-45B8-5782-C7C4746CC61F}"/>
              </a:ext>
            </a:extLst>
          </p:cNvPr>
          <p:cNvSpPr txBox="1"/>
          <p:nvPr/>
        </p:nvSpPr>
        <p:spPr>
          <a:xfrm>
            <a:off x="368968" y="1905506"/>
            <a:ext cx="11454063" cy="3046988"/>
          </a:xfrm>
          <a:prstGeom prst="rect">
            <a:avLst/>
          </a:prstGeom>
          <a:noFill/>
        </p:spPr>
        <p:txBody>
          <a:bodyPr wrap="square">
            <a:spAutoFit/>
          </a:bodyPr>
          <a:lstStyle/>
          <a:p>
            <a:r>
              <a:rPr lang="en-US" sz="2400"/>
              <a:t>An organization is moving away from an on-premises infrastructure. Instead, they want to create, access, and share information virtually in the</a:t>
            </a:r>
          </a:p>
          <a:p>
            <a:r>
              <a:rPr lang="en-US" sz="2400"/>
              <a:t>cloud.</a:t>
            </a:r>
          </a:p>
          <a:p>
            <a:r>
              <a:rPr lang="en-US" sz="2400"/>
              <a:t>What should the organization consider?</a:t>
            </a:r>
          </a:p>
          <a:p>
            <a:r>
              <a:rPr lang="en-US" sz="2400"/>
              <a:t>A. Built-in security when moving their data to the cloud</a:t>
            </a:r>
          </a:p>
          <a:p>
            <a:r>
              <a:rPr lang="en-US" sz="2400"/>
              <a:t>B. Replacing their perimeter security with data encryption keys</a:t>
            </a:r>
          </a:p>
          <a:p>
            <a:r>
              <a:rPr lang="en-US" sz="2400"/>
              <a:t>C. Optimizing cost-management with a capital expenditure model</a:t>
            </a:r>
          </a:p>
          <a:p>
            <a:r>
              <a:rPr lang="en-US" sz="2400"/>
              <a:t>D. Increased hardware capacity when moving their data to the cloud</a:t>
            </a:r>
            <a:endParaRPr lang="en-ES" sz="2400"/>
          </a:p>
        </p:txBody>
      </p:sp>
    </p:spTree>
    <p:extLst>
      <p:ext uri="{BB962C8B-B14F-4D97-AF65-F5344CB8AC3E}">
        <p14:creationId xmlns:p14="http://schemas.microsoft.com/office/powerpoint/2010/main" val="276107176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5973A8-886D-45B8-5782-C7C4746CC61F}"/>
              </a:ext>
            </a:extLst>
          </p:cNvPr>
          <p:cNvSpPr txBox="1"/>
          <p:nvPr/>
        </p:nvSpPr>
        <p:spPr>
          <a:xfrm>
            <a:off x="368968" y="1905506"/>
            <a:ext cx="11454063" cy="3046988"/>
          </a:xfrm>
          <a:prstGeom prst="rect">
            <a:avLst/>
          </a:prstGeom>
          <a:noFill/>
        </p:spPr>
        <p:txBody>
          <a:bodyPr wrap="square">
            <a:spAutoFit/>
          </a:bodyPr>
          <a:lstStyle/>
          <a:p>
            <a:r>
              <a:rPr lang="en-US" sz="2400"/>
              <a:t>An organization is moving away from an on-premises infrastructure. Instead, they want to create, access, and share information virtually in the</a:t>
            </a:r>
          </a:p>
          <a:p>
            <a:r>
              <a:rPr lang="en-US" sz="2400"/>
              <a:t>cloud.</a:t>
            </a:r>
          </a:p>
          <a:p>
            <a:r>
              <a:rPr lang="en-US" sz="2400"/>
              <a:t>What should the organization consider?</a:t>
            </a:r>
          </a:p>
          <a:p>
            <a:r>
              <a:rPr lang="en-US" sz="2400"/>
              <a:t>A. Built-in security when moving their data to the cloud</a:t>
            </a:r>
          </a:p>
          <a:p>
            <a:r>
              <a:rPr lang="en-US" sz="2400"/>
              <a:t>B. Replacing their perimeter security with data encryption keys</a:t>
            </a:r>
          </a:p>
          <a:p>
            <a:r>
              <a:rPr lang="en-US" sz="2400"/>
              <a:t>C. Optimizing cost-management with a capital expenditure model</a:t>
            </a:r>
          </a:p>
          <a:p>
            <a:r>
              <a:rPr lang="en-US" sz="2400"/>
              <a:t>D. Increased hardware capacity when moving their data to the cloud</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C395A2A-55BC-1158-A146-6CD414405FAA}"/>
                  </a:ext>
                </a:extLst>
              </p14:cNvPr>
              <p14:cNvContentPartPr/>
              <p14:nvPr/>
            </p14:nvContentPartPr>
            <p14:xfrm>
              <a:off x="485463" y="3429000"/>
              <a:ext cx="207720" cy="295200"/>
            </p14:xfrm>
          </p:contentPart>
        </mc:Choice>
        <mc:Fallback>
          <p:pic>
            <p:nvPicPr>
              <p:cNvPr id="2" name="Ink 1">
                <a:extLst>
                  <a:ext uri="{FF2B5EF4-FFF2-40B4-BE49-F238E27FC236}">
                    <a16:creationId xmlns:a16="http://schemas.microsoft.com/office/drawing/2014/main" id="{BC395A2A-55BC-1158-A146-6CD414405FAA}"/>
                  </a:ext>
                </a:extLst>
              </p:cNvPr>
              <p:cNvPicPr/>
              <p:nvPr/>
            </p:nvPicPr>
            <p:blipFill>
              <a:blip r:embed="rId3"/>
              <a:stretch>
                <a:fillRect/>
              </a:stretch>
            </p:blipFill>
            <p:spPr>
              <a:xfrm>
                <a:off x="431463" y="3321000"/>
                <a:ext cx="315360" cy="510840"/>
              </a:xfrm>
              <a:prstGeom prst="rect">
                <a:avLst/>
              </a:prstGeom>
            </p:spPr>
          </p:pic>
        </mc:Fallback>
      </mc:AlternateContent>
    </p:spTree>
    <p:extLst>
      <p:ext uri="{BB962C8B-B14F-4D97-AF65-F5344CB8AC3E}">
        <p14:creationId xmlns:p14="http://schemas.microsoft.com/office/powerpoint/2010/main" val="274644986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1F31EB-84BD-063B-81C5-CD267DD2CDF9}"/>
              </a:ext>
            </a:extLst>
          </p:cNvPr>
          <p:cNvSpPr txBox="1"/>
          <p:nvPr/>
        </p:nvSpPr>
        <p:spPr>
          <a:xfrm>
            <a:off x="545431" y="2090172"/>
            <a:ext cx="11101137" cy="2677656"/>
          </a:xfrm>
          <a:prstGeom prst="rect">
            <a:avLst/>
          </a:prstGeom>
          <a:noFill/>
        </p:spPr>
        <p:txBody>
          <a:bodyPr wrap="square">
            <a:spAutoFit/>
          </a:bodyPr>
          <a:lstStyle/>
          <a:p>
            <a:r>
              <a:rPr lang="en-US" sz="2400"/>
              <a:t>A cloud-native organization is not meeting their service level objective (SLO) but has not exhausted their error budget.</a:t>
            </a:r>
          </a:p>
          <a:p>
            <a:r>
              <a:rPr lang="en-US" sz="2400"/>
              <a:t>What should the organization prioritize?</a:t>
            </a:r>
          </a:p>
          <a:p>
            <a:r>
              <a:rPr lang="en-US" sz="2400"/>
              <a:t>A. Innovation to improve user experience</a:t>
            </a:r>
          </a:p>
          <a:p>
            <a:r>
              <a:rPr lang="en-US" sz="2400"/>
              <a:t>B. Hardware reliability to improve availability</a:t>
            </a:r>
          </a:p>
          <a:p>
            <a:r>
              <a:rPr lang="en-US" sz="2400"/>
              <a:t>C. Stability to avoid prolonged user downtime</a:t>
            </a:r>
          </a:p>
          <a:p>
            <a:r>
              <a:rPr lang="en-US" sz="2400"/>
              <a:t>D. Speed to release new features</a:t>
            </a:r>
            <a:endParaRPr lang="en-ES" sz="2400"/>
          </a:p>
        </p:txBody>
      </p:sp>
    </p:spTree>
    <p:extLst>
      <p:ext uri="{BB962C8B-B14F-4D97-AF65-F5344CB8AC3E}">
        <p14:creationId xmlns:p14="http://schemas.microsoft.com/office/powerpoint/2010/main" val="398066961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1F31EB-84BD-063B-81C5-CD267DD2CDF9}"/>
              </a:ext>
            </a:extLst>
          </p:cNvPr>
          <p:cNvSpPr txBox="1"/>
          <p:nvPr/>
        </p:nvSpPr>
        <p:spPr>
          <a:xfrm>
            <a:off x="545431" y="2090172"/>
            <a:ext cx="11101137" cy="2677656"/>
          </a:xfrm>
          <a:prstGeom prst="rect">
            <a:avLst/>
          </a:prstGeom>
          <a:noFill/>
        </p:spPr>
        <p:txBody>
          <a:bodyPr wrap="square">
            <a:spAutoFit/>
          </a:bodyPr>
          <a:lstStyle/>
          <a:p>
            <a:r>
              <a:rPr lang="en-US" sz="2400"/>
              <a:t>A cloud-native organization is not meeting their service level objective (SLO) but has not exhausted their error budget.</a:t>
            </a:r>
          </a:p>
          <a:p>
            <a:r>
              <a:rPr lang="en-US" sz="2400"/>
              <a:t>What should the organization prioritize?</a:t>
            </a:r>
          </a:p>
          <a:p>
            <a:r>
              <a:rPr lang="en-US" sz="2400"/>
              <a:t>A. Innovation to improve user experience</a:t>
            </a:r>
          </a:p>
          <a:p>
            <a:r>
              <a:rPr lang="en-US" sz="2400"/>
              <a:t>B. Hardware reliability to improve availability</a:t>
            </a:r>
          </a:p>
          <a:p>
            <a:r>
              <a:rPr lang="en-US" sz="2400"/>
              <a:t>C. Stability to avoid prolonged user downtime</a:t>
            </a:r>
          </a:p>
          <a:p>
            <a:r>
              <a:rPr lang="en-US" sz="2400"/>
              <a:t>D. Speed to release new features</a:t>
            </a:r>
            <a:endParaRPr lang="en-ES" sz="240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8910214F-7E41-68FE-125E-CDB22412396F}"/>
                  </a:ext>
                </a:extLst>
              </p14:cNvPr>
              <p14:cNvContentPartPr/>
              <p14:nvPr/>
            </p14:nvContentPartPr>
            <p14:xfrm>
              <a:off x="695501" y="4070362"/>
              <a:ext cx="176760" cy="211320"/>
            </p14:xfrm>
          </p:contentPart>
        </mc:Choice>
        <mc:Fallback>
          <p:pic>
            <p:nvPicPr>
              <p:cNvPr id="6" name="Ink 5">
                <a:extLst>
                  <a:ext uri="{FF2B5EF4-FFF2-40B4-BE49-F238E27FC236}">
                    <a16:creationId xmlns:a16="http://schemas.microsoft.com/office/drawing/2014/main" id="{8910214F-7E41-68FE-125E-CDB22412396F}"/>
                  </a:ext>
                </a:extLst>
              </p:cNvPr>
              <p:cNvPicPr/>
              <p:nvPr/>
            </p:nvPicPr>
            <p:blipFill>
              <a:blip r:embed="rId3"/>
              <a:stretch>
                <a:fillRect/>
              </a:stretch>
            </p:blipFill>
            <p:spPr>
              <a:xfrm>
                <a:off x="641501" y="3962362"/>
                <a:ext cx="284400" cy="426960"/>
              </a:xfrm>
              <a:prstGeom prst="rect">
                <a:avLst/>
              </a:prstGeom>
            </p:spPr>
          </p:pic>
        </mc:Fallback>
      </mc:AlternateContent>
    </p:spTree>
    <p:extLst>
      <p:ext uri="{BB962C8B-B14F-4D97-AF65-F5344CB8AC3E}">
        <p14:creationId xmlns:p14="http://schemas.microsoft.com/office/powerpoint/2010/main" val="68202908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0BC39B-A88E-AE5A-5EB9-D869F6A77F93}"/>
              </a:ext>
            </a:extLst>
          </p:cNvPr>
          <p:cNvSpPr txBox="1"/>
          <p:nvPr/>
        </p:nvSpPr>
        <p:spPr>
          <a:xfrm>
            <a:off x="794084" y="2459504"/>
            <a:ext cx="10603832" cy="1938992"/>
          </a:xfrm>
          <a:prstGeom prst="rect">
            <a:avLst/>
          </a:prstGeom>
          <a:noFill/>
        </p:spPr>
        <p:txBody>
          <a:bodyPr wrap="square">
            <a:spAutoFit/>
          </a:bodyPr>
          <a:lstStyle/>
          <a:p>
            <a:r>
              <a:rPr lang="en-US" sz="2400"/>
              <a:t>Which policy helps Google Cloud keep customer data private?</a:t>
            </a:r>
          </a:p>
          <a:p>
            <a:r>
              <a:rPr lang="en-US" sz="2400"/>
              <a:t>A. Google tests the service availability of customer applications.</a:t>
            </a:r>
          </a:p>
          <a:p>
            <a:r>
              <a:rPr lang="en-US" sz="2400"/>
              <a:t>B. Google does not use customer data for advertising purposes.</a:t>
            </a:r>
          </a:p>
          <a:p>
            <a:r>
              <a:rPr lang="en-US" sz="2400"/>
              <a:t>C. Google migrates customer data to an offline server when a threat is detected.</a:t>
            </a:r>
          </a:p>
          <a:p>
            <a:r>
              <a:rPr lang="en-US" sz="2400"/>
              <a:t>D. Google does not allow customers to change encryption keys.</a:t>
            </a:r>
          </a:p>
        </p:txBody>
      </p:sp>
    </p:spTree>
    <p:extLst>
      <p:ext uri="{BB962C8B-B14F-4D97-AF65-F5344CB8AC3E}">
        <p14:creationId xmlns:p14="http://schemas.microsoft.com/office/powerpoint/2010/main" val="287325445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0BC39B-A88E-AE5A-5EB9-D869F6A77F93}"/>
              </a:ext>
            </a:extLst>
          </p:cNvPr>
          <p:cNvSpPr txBox="1"/>
          <p:nvPr/>
        </p:nvSpPr>
        <p:spPr>
          <a:xfrm>
            <a:off x="794084" y="2459504"/>
            <a:ext cx="10603832" cy="1938992"/>
          </a:xfrm>
          <a:prstGeom prst="rect">
            <a:avLst/>
          </a:prstGeom>
          <a:noFill/>
        </p:spPr>
        <p:txBody>
          <a:bodyPr wrap="square">
            <a:spAutoFit/>
          </a:bodyPr>
          <a:lstStyle/>
          <a:p>
            <a:r>
              <a:rPr lang="en-US" sz="2400"/>
              <a:t>Which policy helps Google Cloud keep customer data private?</a:t>
            </a:r>
          </a:p>
          <a:p>
            <a:r>
              <a:rPr lang="en-US" sz="2400"/>
              <a:t>A. Google tests the service availability of customer applications.</a:t>
            </a:r>
          </a:p>
          <a:p>
            <a:r>
              <a:rPr lang="en-US" sz="2400"/>
              <a:t>B. Google does not use customer data for advertising purposes.</a:t>
            </a:r>
          </a:p>
          <a:p>
            <a:r>
              <a:rPr lang="en-US" sz="2400"/>
              <a:t>C. Google migrates customer data to an offline server when a threat is detected.</a:t>
            </a:r>
          </a:p>
          <a:p>
            <a:r>
              <a:rPr lang="en-US" sz="2400"/>
              <a:t>D. Google does not allow customers to change encryption keys.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A91A3BD-25F8-5538-DB67-33E32CB207CD}"/>
                  </a:ext>
                </a:extLst>
              </p14:cNvPr>
              <p14:cNvContentPartPr/>
              <p14:nvPr/>
            </p14:nvContentPartPr>
            <p14:xfrm>
              <a:off x="894581" y="3273322"/>
              <a:ext cx="214200" cy="279720"/>
            </p14:xfrm>
          </p:contentPart>
        </mc:Choice>
        <mc:Fallback>
          <p:pic>
            <p:nvPicPr>
              <p:cNvPr id="2" name="Ink 1">
                <a:extLst>
                  <a:ext uri="{FF2B5EF4-FFF2-40B4-BE49-F238E27FC236}">
                    <a16:creationId xmlns:a16="http://schemas.microsoft.com/office/drawing/2014/main" id="{EA91A3BD-25F8-5538-DB67-33E32CB207CD}"/>
                  </a:ext>
                </a:extLst>
              </p:cNvPr>
              <p:cNvPicPr/>
              <p:nvPr/>
            </p:nvPicPr>
            <p:blipFill>
              <a:blip r:embed="rId3"/>
              <a:stretch>
                <a:fillRect/>
              </a:stretch>
            </p:blipFill>
            <p:spPr>
              <a:xfrm>
                <a:off x="840581" y="3165322"/>
                <a:ext cx="321840" cy="495360"/>
              </a:xfrm>
              <a:prstGeom prst="rect">
                <a:avLst/>
              </a:prstGeom>
            </p:spPr>
          </p:pic>
        </mc:Fallback>
      </mc:AlternateContent>
    </p:spTree>
    <p:extLst>
      <p:ext uri="{BB962C8B-B14F-4D97-AF65-F5344CB8AC3E}">
        <p14:creationId xmlns:p14="http://schemas.microsoft.com/office/powerpoint/2010/main" val="721628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413063"/>
            <a:ext cx="11669485" cy="4031873"/>
          </a:xfrm>
          <a:prstGeom prst="rect">
            <a:avLst/>
          </a:prstGeom>
          <a:noFill/>
        </p:spPr>
        <p:txBody>
          <a:bodyPr wrap="square" anchor="ctr">
            <a:spAutoFit/>
          </a:bodyPr>
          <a:lstStyle/>
          <a:p>
            <a:r>
              <a:rPr lang="en-US" sz="3200"/>
              <a:t>An organization needs a flexible and scalable NoSQL database with strong web and mobile application support. Which Google Cloud product or service should the organization use?</a:t>
            </a:r>
          </a:p>
          <a:p>
            <a:r>
              <a:rPr lang="en-US" sz="3200"/>
              <a:t>Possible Answers:</a:t>
            </a:r>
          </a:p>
          <a:p>
            <a:r>
              <a:rPr lang="en-US" sz="3200"/>
              <a:t>1. A. Cloud Spanner</a:t>
            </a:r>
          </a:p>
          <a:p>
            <a:r>
              <a:rPr lang="en-US" sz="3200"/>
              <a:t>2. B. Cloud Storage</a:t>
            </a:r>
          </a:p>
          <a:p>
            <a:r>
              <a:rPr lang="en-US" sz="3200"/>
              <a:t>3. C. </a:t>
            </a:r>
            <a:r>
              <a:rPr lang="en-US" sz="3200" err="1"/>
              <a:t>BigQuery</a:t>
            </a:r>
            <a:endParaRPr lang="en-US" sz="3200"/>
          </a:p>
          <a:p>
            <a:r>
              <a:rPr lang="en-US" sz="3200"/>
              <a:t>4. </a:t>
            </a:r>
            <a:r>
              <a:rPr lang="en-US" sz="3200">
                <a:highlight>
                  <a:srgbClr val="00FF00"/>
                </a:highlight>
              </a:rPr>
              <a:t>D. </a:t>
            </a:r>
            <a:r>
              <a:rPr lang="en-US" sz="3200" err="1">
                <a:highlight>
                  <a:srgbClr val="00FF00"/>
                </a:highlight>
              </a:rPr>
              <a:t>Firestore</a:t>
            </a:r>
            <a:endParaRPr lang="en-US" sz="3200">
              <a:highlight>
                <a:srgbClr val="00FF00"/>
              </a:highlight>
            </a:endParaRPr>
          </a:p>
        </p:txBody>
      </p:sp>
    </p:spTree>
    <p:extLst>
      <p:ext uri="{BB962C8B-B14F-4D97-AF65-F5344CB8AC3E}">
        <p14:creationId xmlns:p14="http://schemas.microsoft.com/office/powerpoint/2010/main" val="133052160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E402FE-49F7-5179-F47A-3E0DC10FA11B}"/>
              </a:ext>
            </a:extLst>
          </p:cNvPr>
          <p:cNvSpPr txBox="1"/>
          <p:nvPr/>
        </p:nvSpPr>
        <p:spPr>
          <a:xfrm>
            <a:off x="1082842" y="2274838"/>
            <a:ext cx="10026315" cy="2308324"/>
          </a:xfrm>
          <a:prstGeom prst="rect">
            <a:avLst/>
          </a:prstGeom>
          <a:noFill/>
        </p:spPr>
        <p:txBody>
          <a:bodyPr wrap="square">
            <a:spAutoFit/>
          </a:bodyPr>
          <a:lstStyle/>
          <a:p>
            <a:r>
              <a:rPr lang="en-US" sz="2400"/>
              <a:t>When an organization adopts cloud technology, how does their total cost of ownership (TCO) shift?</a:t>
            </a:r>
          </a:p>
          <a:p>
            <a:r>
              <a:rPr lang="en-US" sz="2400"/>
              <a:t>A. Away from cost management toward capital expenditure</a:t>
            </a:r>
          </a:p>
          <a:p>
            <a:r>
              <a:rPr lang="en-US" sz="2400"/>
              <a:t>B. Away from operational expenditure toward cost management</a:t>
            </a:r>
          </a:p>
          <a:p>
            <a:r>
              <a:rPr lang="en-US" sz="2400"/>
              <a:t>C. Away from capital expenditure toward operational expenditure</a:t>
            </a:r>
          </a:p>
          <a:p>
            <a:r>
              <a:rPr lang="en-US" sz="2400"/>
              <a:t>D. Away from operational expenditure toward capital expenditure</a:t>
            </a:r>
            <a:endParaRPr lang="en-ES" sz="2400"/>
          </a:p>
        </p:txBody>
      </p:sp>
    </p:spTree>
    <p:extLst>
      <p:ext uri="{BB962C8B-B14F-4D97-AF65-F5344CB8AC3E}">
        <p14:creationId xmlns:p14="http://schemas.microsoft.com/office/powerpoint/2010/main" val="415386002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E402FE-49F7-5179-F47A-3E0DC10FA11B}"/>
              </a:ext>
            </a:extLst>
          </p:cNvPr>
          <p:cNvSpPr txBox="1"/>
          <p:nvPr/>
        </p:nvSpPr>
        <p:spPr>
          <a:xfrm>
            <a:off x="1082842" y="2274838"/>
            <a:ext cx="10026315" cy="2308324"/>
          </a:xfrm>
          <a:prstGeom prst="rect">
            <a:avLst/>
          </a:prstGeom>
          <a:noFill/>
        </p:spPr>
        <p:txBody>
          <a:bodyPr wrap="square">
            <a:spAutoFit/>
          </a:bodyPr>
          <a:lstStyle/>
          <a:p>
            <a:r>
              <a:rPr lang="en-US" sz="2400"/>
              <a:t>When an organization adopts cloud technology, how does their total cost of ownership (TCO) shift?</a:t>
            </a:r>
          </a:p>
          <a:p>
            <a:r>
              <a:rPr lang="en-US" sz="2400"/>
              <a:t>A. Away from cost management toward capital expenditure</a:t>
            </a:r>
          </a:p>
          <a:p>
            <a:r>
              <a:rPr lang="en-US" sz="2400"/>
              <a:t>B. Away from operational expenditure toward cost management</a:t>
            </a:r>
          </a:p>
          <a:p>
            <a:r>
              <a:rPr lang="en-US" sz="2400"/>
              <a:t>C. Away from capital expenditure toward operational expenditure</a:t>
            </a:r>
          </a:p>
          <a:p>
            <a:r>
              <a:rPr lang="en-US" sz="2400"/>
              <a:t>D. Away from operational expenditure toward capital expenditure</a:t>
            </a:r>
            <a:endParaRPr lang="en-ES" sz="240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9AD6AA9E-0651-18F4-8198-BB132AC59815}"/>
                  </a:ext>
                </a:extLst>
              </p14:cNvPr>
              <p14:cNvContentPartPr/>
              <p14:nvPr/>
            </p14:nvContentPartPr>
            <p14:xfrm>
              <a:off x="1215701" y="3859762"/>
              <a:ext cx="182520" cy="297000"/>
            </p14:xfrm>
          </p:contentPart>
        </mc:Choice>
        <mc:Fallback>
          <p:pic>
            <p:nvPicPr>
              <p:cNvPr id="6" name="Ink 5">
                <a:extLst>
                  <a:ext uri="{FF2B5EF4-FFF2-40B4-BE49-F238E27FC236}">
                    <a16:creationId xmlns:a16="http://schemas.microsoft.com/office/drawing/2014/main" id="{9AD6AA9E-0651-18F4-8198-BB132AC59815}"/>
                  </a:ext>
                </a:extLst>
              </p:cNvPr>
              <p:cNvPicPr/>
              <p:nvPr/>
            </p:nvPicPr>
            <p:blipFill>
              <a:blip r:embed="rId3"/>
              <a:stretch>
                <a:fillRect/>
              </a:stretch>
            </p:blipFill>
            <p:spPr>
              <a:xfrm>
                <a:off x="1161594" y="3751762"/>
                <a:ext cx="290373" cy="512640"/>
              </a:xfrm>
              <a:prstGeom prst="rect">
                <a:avLst/>
              </a:prstGeom>
            </p:spPr>
          </p:pic>
        </mc:Fallback>
      </mc:AlternateContent>
    </p:spTree>
    <p:extLst>
      <p:ext uri="{BB962C8B-B14F-4D97-AF65-F5344CB8AC3E}">
        <p14:creationId xmlns:p14="http://schemas.microsoft.com/office/powerpoint/2010/main" val="257179706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A65B83-88AE-CC00-16E3-AB9EC149818E}"/>
              </a:ext>
            </a:extLst>
          </p:cNvPr>
          <p:cNvSpPr txBox="1"/>
          <p:nvPr/>
        </p:nvSpPr>
        <p:spPr>
          <a:xfrm>
            <a:off x="641684" y="1905506"/>
            <a:ext cx="10908632" cy="3046988"/>
          </a:xfrm>
          <a:prstGeom prst="rect">
            <a:avLst/>
          </a:prstGeom>
          <a:noFill/>
        </p:spPr>
        <p:txBody>
          <a:bodyPr wrap="square">
            <a:spAutoFit/>
          </a:bodyPr>
          <a:lstStyle/>
          <a:p>
            <a:r>
              <a:rPr lang="en-US" sz="2400"/>
              <a:t>An organization is altering their gaming product so that it is compatible with cloud technology.</a:t>
            </a:r>
          </a:p>
          <a:p>
            <a:r>
              <a:rPr lang="en-US" sz="2400"/>
              <a:t>What can they expect when moving from traditional technology to cloud technology?</a:t>
            </a:r>
          </a:p>
          <a:p>
            <a:r>
              <a:rPr lang="en-US" sz="2400"/>
              <a:t>A. No change to existing responsibilities</a:t>
            </a:r>
          </a:p>
          <a:p>
            <a:r>
              <a:rPr lang="en-US" sz="2400"/>
              <a:t>B. A shift toward </a:t>
            </a:r>
            <a:r>
              <a:rPr lang="en-US" sz="2400" err="1"/>
              <a:t>OpEx</a:t>
            </a:r>
            <a:endParaRPr lang="en-US" sz="2400"/>
          </a:p>
          <a:p>
            <a:r>
              <a:rPr lang="en-US" sz="2400"/>
              <a:t>C. A shift toward using structured data</a:t>
            </a:r>
          </a:p>
          <a:p>
            <a:r>
              <a:rPr lang="en-US" sz="2400"/>
              <a:t>D. Increased hardware maintenance</a:t>
            </a:r>
          </a:p>
        </p:txBody>
      </p:sp>
    </p:spTree>
    <p:extLst>
      <p:ext uri="{BB962C8B-B14F-4D97-AF65-F5344CB8AC3E}">
        <p14:creationId xmlns:p14="http://schemas.microsoft.com/office/powerpoint/2010/main" val="43575311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A65B83-88AE-CC00-16E3-AB9EC149818E}"/>
              </a:ext>
            </a:extLst>
          </p:cNvPr>
          <p:cNvSpPr txBox="1"/>
          <p:nvPr/>
        </p:nvSpPr>
        <p:spPr>
          <a:xfrm>
            <a:off x="641684" y="1905506"/>
            <a:ext cx="10908632" cy="3046988"/>
          </a:xfrm>
          <a:prstGeom prst="rect">
            <a:avLst/>
          </a:prstGeom>
          <a:noFill/>
        </p:spPr>
        <p:txBody>
          <a:bodyPr wrap="square">
            <a:spAutoFit/>
          </a:bodyPr>
          <a:lstStyle/>
          <a:p>
            <a:r>
              <a:rPr lang="en-US" sz="2400"/>
              <a:t>An organization is altering their gaming product so that it is compatible with cloud technology.</a:t>
            </a:r>
          </a:p>
          <a:p>
            <a:r>
              <a:rPr lang="en-US" sz="2400"/>
              <a:t>What can they expect when moving from traditional technology to cloud technology?</a:t>
            </a:r>
          </a:p>
          <a:p>
            <a:r>
              <a:rPr lang="en-US" sz="2400"/>
              <a:t>A. No change to existing responsibilities</a:t>
            </a:r>
          </a:p>
          <a:p>
            <a:r>
              <a:rPr lang="en-US" sz="2400"/>
              <a:t>B. A shift toward </a:t>
            </a:r>
            <a:r>
              <a:rPr lang="en-US" sz="2400" err="1"/>
              <a:t>OpEx</a:t>
            </a:r>
            <a:endParaRPr lang="en-US" sz="2400"/>
          </a:p>
          <a:p>
            <a:r>
              <a:rPr lang="en-US" sz="2400"/>
              <a:t>C. A shift toward using structured data</a:t>
            </a:r>
          </a:p>
          <a:p>
            <a:r>
              <a:rPr lang="en-US" sz="2400"/>
              <a:t>D. Increased hardware maintenance</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D0ACDBBF-D9CE-4ADD-AA05-6B42900FBA25}"/>
                  </a:ext>
                </a:extLst>
              </p14:cNvPr>
              <p14:cNvContentPartPr/>
              <p14:nvPr/>
            </p14:nvContentPartPr>
            <p14:xfrm>
              <a:off x="718181" y="3879202"/>
              <a:ext cx="289440" cy="227160"/>
            </p14:xfrm>
          </p:contentPart>
        </mc:Choice>
        <mc:Fallback>
          <p:pic>
            <p:nvPicPr>
              <p:cNvPr id="6" name="Ink 5">
                <a:extLst>
                  <a:ext uri="{FF2B5EF4-FFF2-40B4-BE49-F238E27FC236}">
                    <a16:creationId xmlns:a16="http://schemas.microsoft.com/office/drawing/2014/main" id="{D0ACDBBF-D9CE-4ADD-AA05-6B42900FBA25}"/>
                  </a:ext>
                </a:extLst>
              </p:cNvPr>
              <p:cNvPicPr/>
              <p:nvPr/>
            </p:nvPicPr>
            <p:blipFill>
              <a:blip r:embed="rId3"/>
              <a:stretch>
                <a:fillRect/>
              </a:stretch>
            </p:blipFill>
            <p:spPr>
              <a:xfrm>
                <a:off x="664181" y="3771202"/>
                <a:ext cx="397080" cy="442800"/>
              </a:xfrm>
              <a:prstGeom prst="rect">
                <a:avLst/>
              </a:prstGeom>
            </p:spPr>
          </p:pic>
        </mc:Fallback>
      </mc:AlternateContent>
    </p:spTree>
    <p:extLst>
      <p:ext uri="{BB962C8B-B14F-4D97-AF65-F5344CB8AC3E}">
        <p14:creationId xmlns:p14="http://schemas.microsoft.com/office/powerpoint/2010/main" val="197188836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029536-1053-7B7C-BE33-92063B4BA746}"/>
              </a:ext>
            </a:extLst>
          </p:cNvPr>
          <p:cNvSpPr txBox="1"/>
          <p:nvPr/>
        </p:nvSpPr>
        <p:spPr>
          <a:xfrm>
            <a:off x="2005263" y="2274838"/>
            <a:ext cx="8181474" cy="2308324"/>
          </a:xfrm>
          <a:prstGeom prst="rect">
            <a:avLst/>
          </a:prstGeom>
          <a:noFill/>
        </p:spPr>
        <p:txBody>
          <a:bodyPr wrap="square">
            <a:spAutoFit/>
          </a:bodyPr>
          <a:lstStyle/>
          <a:p>
            <a:r>
              <a:rPr lang="en-US" sz="2400"/>
              <a:t>An organization wants a cost-effective relational database.</a:t>
            </a:r>
          </a:p>
          <a:p>
            <a:r>
              <a:rPr lang="en-US" sz="2400"/>
              <a:t>Which Google Cloud service should the organization use?</a:t>
            </a:r>
          </a:p>
          <a:p>
            <a:r>
              <a:rPr lang="en-US" sz="2400"/>
              <a:t>A. Cloud Storage</a:t>
            </a:r>
          </a:p>
          <a:p>
            <a:r>
              <a:rPr lang="en-US" sz="2400"/>
              <a:t>B. </a:t>
            </a:r>
            <a:r>
              <a:rPr lang="en-US" sz="2400" err="1"/>
              <a:t>BigQuery</a:t>
            </a:r>
            <a:endParaRPr lang="en-US" sz="2400"/>
          </a:p>
          <a:p>
            <a:r>
              <a:rPr lang="en-US" sz="2400"/>
              <a:t>C. Cloud SQL</a:t>
            </a:r>
          </a:p>
          <a:p>
            <a:r>
              <a:rPr lang="en-US" sz="2400"/>
              <a:t>D. Dataflow</a:t>
            </a:r>
          </a:p>
        </p:txBody>
      </p:sp>
    </p:spTree>
    <p:extLst>
      <p:ext uri="{BB962C8B-B14F-4D97-AF65-F5344CB8AC3E}">
        <p14:creationId xmlns:p14="http://schemas.microsoft.com/office/powerpoint/2010/main" val="389987170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029536-1053-7B7C-BE33-92063B4BA746}"/>
              </a:ext>
            </a:extLst>
          </p:cNvPr>
          <p:cNvSpPr txBox="1"/>
          <p:nvPr/>
        </p:nvSpPr>
        <p:spPr>
          <a:xfrm>
            <a:off x="2005263" y="2274838"/>
            <a:ext cx="8181474" cy="2308324"/>
          </a:xfrm>
          <a:prstGeom prst="rect">
            <a:avLst/>
          </a:prstGeom>
          <a:noFill/>
        </p:spPr>
        <p:txBody>
          <a:bodyPr wrap="square">
            <a:spAutoFit/>
          </a:bodyPr>
          <a:lstStyle/>
          <a:p>
            <a:r>
              <a:rPr lang="en-US" sz="2400"/>
              <a:t>An organization wants a cost-effective relational database.</a:t>
            </a:r>
          </a:p>
          <a:p>
            <a:r>
              <a:rPr lang="en-US" sz="2400"/>
              <a:t>Which Google Cloud service should the organization use?</a:t>
            </a:r>
          </a:p>
          <a:p>
            <a:r>
              <a:rPr lang="en-US" sz="2400"/>
              <a:t>A. Cloud Storage</a:t>
            </a:r>
          </a:p>
          <a:p>
            <a:r>
              <a:rPr lang="en-US" sz="2400"/>
              <a:t>B. </a:t>
            </a:r>
            <a:r>
              <a:rPr lang="en-US" sz="2400" err="1"/>
              <a:t>BigQuery</a:t>
            </a:r>
            <a:endParaRPr lang="en-US" sz="2400"/>
          </a:p>
          <a:p>
            <a:r>
              <a:rPr lang="en-US" sz="2400"/>
              <a:t>C. Cloud SQL</a:t>
            </a:r>
          </a:p>
          <a:p>
            <a:r>
              <a:rPr lang="en-US" sz="2400"/>
              <a:t>D. Dataflow</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7C53FCD-02CF-D0C9-319B-5E391BB1EF76}"/>
                  </a:ext>
                </a:extLst>
              </p14:cNvPr>
              <p14:cNvContentPartPr/>
              <p14:nvPr/>
            </p14:nvContentPartPr>
            <p14:xfrm>
              <a:off x="2130461" y="3872722"/>
              <a:ext cx="280080" cy="222480"/>
            </p14:xfrm>
          </p:contentPart>
        </mc:Choice>
        <mc:Fallback>
          <p:pic>
            <p:nvPicPr>
              <p:cNvPr id="2" name="Ink 1">
                <a:extLst>
                  <a:ext uri="{FF2B5EF4-FFF2-40B4-BE49-F238E27FC236}">
                    <a16:creationId xmlns:a16="http://schemas.microsoft.com/office/drawing/2014/main" id="{C7C53FCD-02CF-D0C9-319B-5E391BB1EF76}"/>
                  </a:ext>
                </a:extLst>
              </p:cNvPr>
              <p:cNvPicPr/>
              <p:nvPr/>
            </p:nvPicPr>
            <p:blipFill>
              <a:blip r:embed="rId3"/>
              <a:stretch>
                <a:fillRect/>
              </a:stretch>
            </p:blipFill>
            <p:spPr>
              <a:xfrm>
                <a:off x="2076530" y="3764896"/>
                <a:ext cx="387582" cy="437772"/>
              </a:xfrm>
              <a:prstGeom prst="rect">
                <a:avLst/>
              </a:prstGeom>
            </p:spPr>
          </p:pic>
        </mc:Fallback>
      </mc:AlternateContent>
    </p:spTree>
    <p:extLst>
      <p:ext uri="{BB962C8B-B14F-4D97-AF65-F5344CB8AC3E}">
        <p14:creationId xmlns:p14="http://schemas.microsoft.com/office/powerpoint/2010/main" val="355993874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EF0B24-4F18-5E67-6BEB-57CAEF9BED48}"/>
              </a:ext>
            </a:extLst>
          </p:cNvPr>
          <p:cNvSpPr txBox="1"/>
          <p:nvPr/>
        </p:nvSpPr>
        <p:spPr>
          <a:xfrm>
            <a:off x="1283368" y="2459504"/>
            <a:ext cx="9625263" cy="1938992"/>
          </a:xfrm>
          <a:prstGeom prst="rect">
            <a:avLst/>
          </a:prstGeom>
          <a:noFill/>
        </p:spPr>
        <p:txBody>
          <a:bodyPr wrap="square">
            <a:spAutoFit/>
          </a:bodyPr>
          <a:lstStyle/>
          <a:p>
            <a:r>
              <a:rPr lang="en-US" sz="2400"/>
              <a:t>How is service availability measured in the context of cloud technology?</a:t>
            </a:r>
          </a:p>
          <a:p>
            <a:r>
              <a:rPr lang="en-US" sz="2400"/>
              <a:t>A. Number of available regions</a:t>
            </a:r>
          </a:p>
          <a:p>
            <a:r>
              <a:rPr lang="en-US" sz="2400"/>
              <a:t>B. Percentage of uptime</a:t>
            </a:r>
          </a:p>
          <a:p>
            <a:r>
              <a:rPr lang="en-US" sz="2400"/>
              <a:t>C. Speed of response time</a:t>
            </a:r>
          </a:p>
          <a:p>
            <a:r>
              <a:rPr lang="en-US" sz="2400"/>
              <a:t>D. Number of downtime incidents</a:t>
            </a:r>
          </a:p>
        </p:txBody>
      </p:sp>
    </p:spTree>
    <p:extLst>
      <p:ext uri="{BB962C8B-B14F-4D97-AF65-F5344CB8AC3E}">
        <p14:creationId xmlns:p14="http://schemas.microsoft.com/office/powerpoint/2010/main" val="133011917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EF0B24-4F18-5E67-6BEB-57CAEF9BED48}"/>
              </a:ext>
            </a:extLst>
          </p:cNvPr>
          <p:cNvSpPr txBox="1"/>
          <p:nvPr/>
        </p:nvSpPr>
        <p:spPr>
          <a:xfrm>
            <a:off x="1283368" y="2459504"/>
            <a:ext cx="9625263" cy="1938992"/>
          </a:xfrm>
          <a:prstGeom prst="rect">
            <a:avLst/>
          </a:prstGeom>
          <a:noFill/>
        </p:spPr>
        <p:txBody>
          <a:bodyPr wrap="square">
            <a:spAutoFit/>
          </a:bodyPr>
          <a:lstStyle/>
          <a:p>
            <a:r>
              <a:rPr lang="en-US" sz="2400"/>
              <a:t>How is service availability measured in the context of cloud technology?</a:t>
            </a:r>
          </a:p>
          <a:p>
            <a:r>
              <a:rPr lang="en-US" sz="2400"/>
              <a:t>A. Number of available regions</a:t>
            </a:r>
          </a:p>
          <a:p>
            <a:r>
              <a:rPr lang="en-US" sz="2400"/>
              <a:t>B. Percentage of uptime</a:t>
            </a:r>
          </a:p>
          <a:p>
            <a:r>
              <a:rPr lang="en-US" sz="2400"/>
              <a:t>C. Speed of response time</a:t>
            </a:r>
          </a:p>
          <a:p>
            <a:r>
              <a:rPr lang="en-US" sz="2400"/>
              <a:t>D. Number of downtime incidents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501C435-EF3D-93D1-DD6D-25109A4AC9A9}"/>
                  </a:ext>
                </a:extLst>
              </p14:cNvPr>
              <p14:cNvContentPartPr/>
              <p14:nvPr/>
            </p14:nvContentPartPr>
            <p14:xfrm>
              <a:off x="1408661" y="3243442"/>
              <a:ext cx="248400" cy="336600"/>
            </p14:xfrm>
          </p:contentPart>
        </mc:Choice>
        <mc:Fallback>
          <p:pic>
            <p:nvPicPr>
              <p:cNvPr id="2" name="Ink 1">
                <a:extLst>
                  <a:ext uri="{FF2B5EF4-FFF2-40B4-BE49-F238E27FC236}">
                    <a16:creationId xmlns:a16="http://schemas.microsoft.com/office/drawing/2014/main" id="{F501C435-EF3D-93D1-DD6D-25109A4AC9A9}"/>
                  </a:ext>
                </a:extLst>
              </p:cNvPr>
              <p:cNvPicPr/>
              <p:nvPr/>
            </p:nvPicPr>
            <p:blipFill>
              <a:blip r:embed="rId3"/>
              <a:stretch>
                <a:fillRect/>
              </a:stretch>
            </p:blipFill>
            <p:spPr>
              <a:xfrm>
                <a:off x="1354661" y="3135442"/>
                <a:ext cx="356040" cy="552240"/>
              </a:xfrm>
              <a:prstGeom prst="rect">
                <a:avLst/>
              </a:prstGeom>
            </p:spPr>
          </p:pic>
        </mc:Fallback>
      </mc:AlternateContent>
    </p:spTree>
    <p:extLst>
      <p:ext uri="{BB962C8B-B14F-4D97-AF65-F5344CB8AC3E}">
        <p14:creationId xmlns:p14="http://schemas.microsoft.com/office/powerpoint/2010/main" val="122139238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5840F-EB63-F843-10EF-DCA340BC7968}"/>
              </a:ext>
            </a:extLst>
          </p:cNvPr>
          <p:cNvSpPr txBox="1"/>
          <p:nvPr/>
        </p:nvSpPr>
        <p:spPr>
          <a:xfrm>
            <a:off x="521368" y="2090172"/>
            <a:ext cx="11149264" cy="2677656"/>
          </a:xfrm>
          <a:prstGeom prst="rect">
            <a:avLst/>
          </a:prstGeom>
          <a:noFill/>
        </p:spPr>
        <p:txBody>
          <a:bodyPr wrap="square">
            <a:spAutoFit/>
          </a:bodyPr>
          <a:lstStyle/>
          <a:p>
            <a:r>
              <a:rPr lang="en-US" sz="2400"/>
              <a:t>An organization's developers are growing increasingly frustrated by the limitations of their on-premises infrastructure.</a:t>
            </a:r>
          </a:p>
          <a:p>
            <a:r>
              <a:rPr lang="en-US" sz="2400"/>
              <a:t>How would they benefit from leveraging cloud technology?</a:t>
            </a:r>
          </a:p>
          <a:p>
            <a:r>
              <a:rPr lang="en-US" sz="2400"/>
              <a:t>A. They can expect 100% service availability.</a:t>
            </a:r>
          </a:p>
          <a:p>
            <a:r>
              <a:rPr lang="en-US" sz="2400"/>
              <a:t>B. They can avoid the limitations of serverless computing.</a:t>
            </a:r>
          </a:p>
          <a:p>
            <a:r>
              <a:rPr lang="en-US" sz="2400"/>
              <a:t>C. They can have new tools to innovate and optimize resource usage.</a:t>
            </a:r>
          </a:p>
          <a:p>
            <a:r>
              <a:rPr lang="en-US" sz="2400"/>
              <a:t>D. They can optimize maintenance for their on-premises infrastructure</a:t>
            </a:r>
            <a:endParaRPr lang="en-ES" sz="2400"/>
          </a:p>
        </p:txBody>
      </p:sp>
    </p:spTree>
    <p:extLst>
      <p:ext uri="{BB962C8B-B14F-4D97-AF65-F5344CB8AC3E}">
        <p14:creationId xmlns:p14="http://schemas.microsoft.com/office/powerpoint/2010/main" val="370142621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5840F-EB63-F843-10EF-DCA340BC7968}"/>
              </a:ext>
            </a:extLst>
          </p:cNvPr>
          <p:cNvSpPr txBox="1"/>
          <p:nvPr/>
        </p:nvSpPr>
        <p:spPr>
          <a:xfrm>
            <a:off x="521368" y="2090172"/>
            <a:ext cx="11149264" cy="2677656"/>
          </a:xfrm>
          <a:prstGeom prst="rect">
            <a:avLst/>
          </a:prstGeom>
          <a:noFill/>
        </p:spPr>
        <p:txBody>
          <a:bodyPr wrap="square">
            <a:spAutoFit/>
          </a:bodyPr>
          <a:lstStyle/>
          <a:p>
            <a:r>
              <a:rPr lang="en-US" sz="2400"/>
              <a:t>An organization's developers are growing increasingly frustrated by the limitations of their on-premises infrastructure.</a:t>
            </a:r>
          </a:p>
          <a:p>
            <a:r>
              <a:rPr lang="en-US" sz="2400"/>
              <a:t>How would they benefit from leveraging cloud technology?</a:t>
            </a:r>
          </a:p>
          <a:p>
            <a:r>
              <a:rPr lang="en-US" sz="2400"/>
              <a:t>A. They can expect 100% service availability.</a:t>
            </a:r>
          </a:p>
          <a:p>
            <a:r>
              <a:rPr lang="en-US" sz="2400"/>
              <a:t>B. They can avoid the limitations of serverless computing.</a:t>
            </a:r>
          </a:p>
          <a:p>
            <a:r>
              <a:rPr lang="en-US" sz="2400"/>
              <a:t>C. They can have new tools to innovate and optimize resource usage.</a:t>
            </a:r>
          </a:p>
          <a:p>
            <a:r>
              <a:rPr lang="en-US" sz="2400"/>
              <a:t>D. They can optimize maintenance for their on-premises infrastructure</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C0622F7-8431-97C7-9EA5-5625DE932B41}"/>
                  </a:ext>
                </a:extLst>
              </p14:cNvPr>
              <p14:cNvContentPartPr/>
              <p14:nvPr/>
            </p14:nvContentPartPr>
            <p14:xfrm>
              <a:off x="642941" y="4010242"/>
              <a:ext cx="321840" cy="227520"/>
            </p14:xfrm>
          </p:contentPart>
        </mc:Choice>
        <mc:Fallback>
          <p:pic>
            <p:nvPicPr>
              <p:cNvPr id="2" name="Ink 1">
                <a:extLst>
                  <a:ext uri="{FF2B5EF4-FFF2-40B4-BE49-F238E27FC236}">
                    <a16:creationId xmlns:a16="http://schemas.microsoft.com/office/drawing/2014/main" id="{FC0622F7-8431-97C7-9EA5-5625DE932B41}"/>
                  </a:ext>
                </a:extLst>
              </p:cNvPr>
              <p:cNvPicPr/>
              <p:nvPr/>
            </p:nvPicPr>
            <p:blipFill>
              <a:blip r:embed="rId3"/>
              <a:stretch>
                <a:fillRect/>
              </a:stretch>
            </p:blipFill>
            <p:spPr>
              <a:xfrm>
                <a:off x="588941" y="3902242"/>
                <a:ext cx="429480" cy="443160"/>
              </a:xfrm>
              <a:prstGeom prst="rect">
                <a:avLst/>
              </a:prstGeom>
            </p:spPr>
          </p:pic>
        </mc:Fallback>
      </mc:AlternateContent>
    </p:spTree>
    <p:extLst>
      <p:ext uri="{BB962C8B-B14F-4D97-AF65-F5344CB8AC3E}">
        <p14:creationId xmlns:p14="http://schemas.microsoft.com/office/powerpoint/2010/main" val="2987294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F0D67F-3715-918B-C1D1-BDD345F0B0B7}"/>
              </a:ext>
            </a:extLst>
          </p:cNvPr>
          <p:cNvSpPr>
            <a:spLocks noGrp="1"/>
          </p:cNvSpPr>
          <p:nvPr>
            <p:ph idx="1"/>
          </p:nvPr>
        </p:nvSpPr>
        <p:spPr>
          <a:xfrm>
            <a:off x="838200" y="1253331"/>
            <a:ext cx="10515600" cy="4351338"/>
          </a:xfrm>
        </p:spPr>
        <p:txBody>
          <a:bodyPr>
            <a:normAutofit fontScale="85000" lnSpcReduction="20000"/>
          </a:bodyPr>
          <a:lstStyle/>
          <a:p>
            <a:r>
              <a:rPr lang="en-US"/>
              <a:t>The correct answer is:</a:t>
            </a:r>
          </a:p>
          <a:p>
            <a:r>
              <a:rPr lang="en-US" b="1"/>
              <a:t>D. </a:t>
            </a:r>
            <a:r>
              <a:rPr lang="en-US" b="1" err="1"/>
              <a:t>Firestore</a:t>
            </a:r>
            <a:r>
              <a:rPr lang="en-US" b="1"/>
              <a:t>.</a:t>
            </a:r>
            <a:endParaRPr lang="en-US"/>
          </a:p>
          <a:p>
            <a:r>
              <a:rPr lang="en-US" b="1" err="1"/>
              <a:t>Firestore</a:t>
            </a:r>
            <a:r>
              <a:rPr lang="en-US"/>
              <a:t> is a fully managed, flexible, and scalable NoSQL database designed specifically for web and mobile application development. It offers real-time synchronization, offline support, and seamless integration with Google Cloud services, making it ideal for applications that require responsive, low-latency data handling.</a:t>
            </a:r>
          </a:p>
          <a:p>
            <a:r>
              <a:rPr lang="en-US"/>
              <a:t>The other options are less suitable:</a:t>
            </a:r>
          </a:p>
          <a:p>
            <a:pPr>
              <a:buFont typeface="Arial" panose="020B0604020202020204" pitchFamily="34" charset="0"/>
              <a:buChar char="•"/>
            </a:pPr>
            <a:r>
              <a:rPr lang="en-US" b="1"/>
              <a:t>A. Cloud Spanner</a:t>
            </a:r>
            <a:r>
              <a:rPr lang="en-US"/>
              <a:t>: A relational database, better suited for transactional workloads requiring strong consistency, not a NoSQL solution.</a:t>
            </a:r>
          </a:p>
          <a:p>
            <a:pPr>
              <a:buFont typeface="Arial" panose="020B0604020202020204" pitchFamily="34" charset="0"/>
              <a:buChar char="•"/>
            </a:pPr>
            <a:r>
              <a:rPr lang="en-US" b="1"/>
              <a:t>B. Cloud Storage</a:t>
            </a:r>
            <a:r>
              <a:rPr lang="en-US"/>
              <a:t>: Used for object storage, not as a NoSQL database.</a:t>
            </a:r>
          </a:p>
          <a:p>
            <a:pPr>
              <a:buFont typeface="Arial" panose="020B0604020202020204" pitchFamily="34" charset="0"/>
              <a:buChar char="•"/>
            </a:pPr>
            <a:r>
              <a:rPr lang="en-US" b="1"/>
              <a:t>C. </a:t>
            </a:r>
            <a:r>
              <a:rPr lang="en-US" b="1" err="1"/>
              <a:t>BigQuery</a:t>
            </a:r>
            <a:r>
              <a:rPr lang="en-US"/>
              <a:t>: A data warehouse optimized for analytics, not for real-time web and mobile applications.</a:t>
            </a:r>
          </a:p>
          <a:p>
            <a:pPr marL="0" indent="0">
              <a:buNone/>
            </a:pPr>
            <a:endParaRPr lang="en-ES"/>
          </a:p>
        </p:txBody>
      </p:sp>
    </p:spTree>
    <p:extLst>
      <p:ext uri="{BB962C8B-B14F-4D97-AF65-F5344CB8AC3E}">
        <p14:creationId xmlns:p14="http://schemas.microsoft.com/office/powerpoint/2010/main" val="4249218761"/>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56A92C-4646-CD67-8086-DBB8351E69B9}"/>
              </a:ext>
            </a:extLst>
          </p:cNvPr>
          <p:cNvSpPr txBox="1"/>
          <p:nvPr/>
        </p:nvSpPr>
        <p:spPr>
          <a:xfrm>
            <a:off x="818147" y="2274838"/>
            <a:ext cx="10555705" cy="2308324"/>
          </a:xfrm>
          <a:prstGeom prst="rect">
            <a:avLst/>
          </a:prstGeom>
          <a:noFill/>
        </p:spPr>
        <p:txBody>
          <a:bodyPr wrap="square">
            <a:spAutoFit/>
          </a:bodyPr>
          <a:lstStyle/>
          <a:p>
            <a:r>
              <a:rPr lang="en-US" sz="2400"/>
              <a:t>How does Google Cloud ensure that customer data remains secure and private when at rest?</a:t>
            </a:r>
          </a:p>
          <a:p>
            <a:r>
              <a:rPr lang="en-US" sz="2400"/>
              <a:t>A. By aggregating training data for customers within each industry</a:t>
            </a:r>
          </a:p>
          <a:p>
            <a:r>
              <a:rPr lang="en-US" sz="2400"/>
              <a:t>B. By automatically locking files containing suspicious code</a:t>
            </a:r>
          </a:p>
          <a:p>
            <a:r>
              <a:rPr lang="en-US" sz="2400"/>
              <a:t>C. By auditing platform privacy practices against industry standards</a:t>
            </a:r>
          </a:p>
          <a:p>
            <a:r>
              <a:rPr lang="en-US" sz="2400"/>
              <a:t>D. By providing privacy reviews for critical customer applications</a:t>
            </a:r>
            <a:endParaRPr lang="en-ES" sz="2400"/>
          </a:p>
        </p:txBody>
      </p:sp>
    </p:spTree>
    <p:extLst>
      <p:ext uri="{BB962C8B-B14F-4D97-AF65-F5344CB8AC3E}">
        <p14:creationId xmlns:p14="http://schemas.microsoft.com/office/powerpoint/2010/main" val="326818010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56A92C-4646-CD67-8086-DBB8351E69B9}"/>
              </a:ext>
            </a:extLst>
          </p:cNvPr>
          <p:cNvSpPr txBox="1"/>
          <p:nvPr/>
        </p:nvSpPr>
        <p:spPr>
          <a:xfrm>
            <a:off x="818147" y="2274838"/>
            <a:ext cx="10555705" cy="2308324"/>
          </a:xfrm>
          <a:prstGeom prst="rect">
            <a:avLst/>
          </a:prstGeom>
          <a:noFill/>
        </p:spPr>
        <p:txBody>
          <a:bodyPr wrap="square">
            <a:spAutoFit/>
          </a:bodyPr>
          <a:lstStyle/>
          <a:p>
            <a:r>
              <a:rPr lang="en-US" sz="2400"/>
              <a:t>How does Google Cloud ensure that customer data remains secure and private when at rest?</a:t>
            </a:r>
          </a:p>
          <a:p>
            <a:r>
              <a:rPr lang="en-US" sz="2400"/>
              <a:t>A. By aggregating training data for customers within each industry</a:t>
            </a:r>
          </a:p>
          <a:p>
            <a:r>
              <a:rPr lang="en-US" sz="2400"/>
              <a:t>B. By automatically locking files containing suspicious code</a:t>
            </a:r>
          </a:p>
          <a:p>
            <a:r>
              <a:rPr lang="en-US" sz="2400"/>
              <a:t>C. By auditing platform privacy practices against industry standards</a:t>
            </a:r>
          </a:p>
          <a:p>
            <a:r>
              <a:rPr lang="en-US" sz="2400"/>
              <a:t>D. By providing privacy reviews for critical customer applications</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B8609E9-2676-6B1D-578D-87FFEBCE3BA7}"/>
                  </a:ext>
                </a:extLst>
              </p14:cNvPr>
              <p14:cNvContentPartPr/>
              <p14:nvPr/>
            </p14:nvContentPartPr>
            <p14:xfrm>
              <a:off x="863981" y="3898642"/>
              <a:ext cx="295200" cy="160920"/>
            </p14:xfrm>
          </p:contentPart>
        </mc:Choice>
        <mc:Fallback>
          <p:pic>
            <p:nvPicPr>
              <p:cNvPr id="2" name="Ink 1">
                <a:extLst>
                  <a:ext uri="{FF2B5EF4-FFF2-40B4-BE49-F238E27FC236}">
                    <a16:creationId xmlns:a16="http://schemas.microsoft.com/office/drawing/2014/main" id="{9B8609E9-2676-6B1D-578D-87FFEBCE3BA7}"/>
                  </a:ext>
                </a:extLst>
              </p:cNvPr>
              <p:cNvPicPr/>
              <p:nvPr/>
            </p:nvPicPr>
            <p:blipFill>
              <a:blip r:embed="rId3"/>
              <a:stretch>
                <a:fillRect/>
              </a:stretch>
            </p:blipFill>
            <p:spPr>
              <a:xfrm>
                <a:off x="810047" y="3790642"/>
                <a:ext cx="402709" cy="376560"/>
              </a:xfrm>
              <a:prstGeom prst="rect">
                <a:avLst/>
              </a:prstGeom>
            </p:spPr>
          </p:pic>
        </mc:Fallback>
      </mc:AlternateContent>
    </p:spTree>
    <p:extLst>
      <p:ext uri="{BB962C8B-B14F-4D97-AF65-F5344CB8AC3E}">
        <p14:creationId xmlns:p14="http://schemas.microsoft.com/office/powerpoint/2010/main" val="347478817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659E80-952F-216A-7535-76FCD1FBC9EC}"/>
              </a:ext>
            </a:extLst>
          </p:cNvPr>
          <p:cNvSpPr txBox="1"/>
          <p:nvPr/>
        </p:nvSpPr>
        <p:spPr>
          <a:xfrm>
            <a:off x="393031" y="2274838"/>
            <a:ext cx="11405937" cy="2308324"/>
          </a:xfrm>
          <a:prstGeom prst="rect">
            <a:avLst/>
          </a:prstGeom>
          <a:noFill/>
        </p:spPr>
        <p:txBody>
          <a:bodyPr wrap="square">
            <a:spAutoFit/>
          </a:bodyPr>
          <a:lstStyle/>
          <a:p>
            <a:r>
              <a:rPr lang="en-US" sz="2400"/>
              <a:t>Why should an organization consider the total cost of ownership (TCO) when moving from on-premises to the cloud?</a:t>
            </a:r>
          </a:p>
          <a:p>
            <a:r>
              <a:rPr lang="en-US" sz="2400"/>
              <a:t>A. To evaluate error budget</a:t>
            </a:r>
          </a:p>
          <a:p>
            <a:r>
              <a:rPr lang="en-US" sz="2400"/>
              <a:t>B. To understand service level availability</a:t>
            </a:r>
          </a:p>
          <a:p>
            <a:r>
              <a:rPr lang="en-US" sz="2400"/>
              <a:t>C. To evaluate return on investment</a:t>
            </a:r>
          </a:p>
          <a:p>
            <a:r>
              <a:rPr lang="en-US" sz="2400"/>
              <a:t>D. To calculate required compute power</a:t>
            </a:r>
            <a:endParaRPr lang="en-ES" sz="2400"/>
          </a:p>
        </p:txBody>
      </p:sp>
    </p:spTree>
    <p:extLst>
      <p:ext uri="{BB962C8B-B14F-4D97-AF65-F5344CB8AC3E}">
        <p14:creationId xmlns:p14="http://schemas.microsoft.com/office/powerpoint/2010/main" val="298055722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659E80-952F-216A-7535-76FCD1FBC9EC}"/>
              </a:ext>
            </a:extLst>
          </p:cNvPr>
          <p:cNvSpPr txBox="1"/>
          <p:nvPr/>
        </p:nvSpPr>
        <p:spPr>
          <a:xfrm>
            <a:off x="393031" y="2274838"/>
            <a:ext cx="11405937" cy="2308324"/>
          </a:xfrm>
          <a:prstGeom prst="rect">
            <a:avLst/>
          </a:prstGeom>
          <a:noFill/>
        </p:spPr>
        <p:txBody>
          <a:bodyPr wrap="square">
            <a:spAutoFit/>
          </a:bodyPr>
          <a:lstStyle/>
          <a:p>
            <a:r>
              <a:rPr lang="en-US" sz="2400"/>
              <a:t>Why should an organization consider the total cost of ownership (TCO) when moving from on-premises to the cloud?</a:t>
            </a:r>
          </a:p>
          <a:p>
            <a:r>
              <a:rPr lang="en-US" sz="2400"/>
              <a:t>A. To evaluate error budget</a:t>
            </a:r>
          </a:p>
          <a:p>
            <a:r>
              <a:rPr lang="en-US" sz="2400"/>
              <a:t>B. To understand service level availability</a:t>
            </a:r>
          </a:p>
          <a:p>
            <a:r>
              <a:rPr lang="en-US" sz="2400"/>
              <a:t>C. To evaluate return on investment</a:t>
            </a:r>
          </a:p>
          <a:p>
            <a:r>
              <a:rPr lang="en-US" sz="2400"/>
              <a:t>D. To calculate required compute power</a:t>
            </a:r>
            <a:endParaRPr lang="en-ES" sz="240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EAE26D77-987F-45FC-E87B-0D3410B5E7F2}"/>
                  </a:ext>
                </a:extLst>
              </p14:cNvPr>
              <p14:cNvContentPartPr/>
              <p14:nvPr/>
            </p14:nvContentPartPr>
            <p14:xfrm>
              <a:off x="496061" y="3783442"/>
              <a:ext cx="198000" cy="257760"/>
            </p14:xfrm>
          </p:contentPart>
        </mc:Choice>
        <mc:Fallback>
          <p:pic>
            <p:nvPicPr>
              <p:cNvPr id="6" name="Ink 5">
                <a:extLst>
                  <a:ext uri="{FF2B5EF4-FFF2-40B4-BE49-F238E27FC236}">
                    <a16:creationId xmlns:a16="http://schemas.microsoft.com/office/drawing/2014/main" id="{EAE26D77-987F-45FC-E87B-0D3410B5E7F2}"/>
                  </a:ext>
                </a:extLst>
              </p:cNvPr>
              <p:cNvPicPr/>
              <p:nvPr/>
            </p:nvPicPr>
            <p:blipFill>
              <a:blip r:embed="rId3"/>
              <a:stretch>
                <a:fillRect/>
              </a:stretch>
            </p:blipFill>
            <p:spPr>
              <a:xfrm>
                <a:off x="442061" y="3675442"/>
                <a:ext cx="305640" cy="473400"/>
              </a:xfrm>
              <a:prstGeom prst="rect">
                <a:avLst/>
              </a:prstGeom>
            </p:spPr>
          </p:pic>
        </mc:Fallback>
      </mc:AlternateContent>
    </p:spTree>
    <p:extLst>
      <p:ext uri="{BB962C8B-B14F-4D97-AF65-F5344CB8AC3E}">
        <p14:creationId xmlns:p14="http://schemas.microsoft.com/office/powerpoint/2010/main" val="98052406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E5981D-9333-2080-C2EF-BFB176862E2C}"/>
              </a:ext>
            </a:extLst>
          </p:cNvPr>
          <p:cNvSpPr txBox="1"/>
          <p:nvPr/>
        </p:nvSpPr>
        <p:spPr>
          <a:xfrm>
            <a:off x="545431" y="2090172"/>
            <a:ext cx="11101137" cy="2677656"/>
          </a:xfrm>
          <a:prstGeom prst="rect">
            <a:avLst/>
          </a:prstGeom>
          <a:noFill/>
        </p:spPr>
        <p:txBody>
          <a:bodyPr wrap="square">
            <a:spAutoFit/>
          </a:bodyPr>
          <a:lstStyle/>
          <a:p>
            <a:r>
              <a:rPr lang="en-US" sz="2400"/>
              <a:t>An organization wants to create a new application in the cloud to replace an existing on-premises application.</a:t>
            </a:r>
          </a:p>
          <a:p>
            <a:r>
              <a:rPr lang="en-US" sz="2400"/>
              <a:t>Which application modernization approach should the organization use?</a:t>
            </a:r>
          </a:p>
          <a:p>
            <a:r>
              <a:rPr lang="en-US" sz="2400"/>
              <a:t>A. Move the application to the cloud, and then change it.</a:t>
            </a:r>
          </a:p>
          <a:p>
            <a:r>
              <a:rPr lang="en-US" sz="2400"/>
              <a:t>B. Change their application, and then move it to the cloud.</a:t>
            </a:r>
          </a:p>
          <a:p>
            <a:r>
              <a:rPr lang="en-US" sz="2400"/>
              <a:t>C. Invent in greenfield.</a:t>
            </a:r>
          </a:p>
          <a:p>
            <a:r>
              <a:rPr lang="en-US" sz="2400"/>
              <a:t>D. Invent in brownfield</a:t>
            </a:r>
            <a:endParaRPr lang="en-ES" sz="2400"/>
          </a:p>
        </p:txBody>
      </p:sp>
    </p:spTree>
    <p:extLst>
      <p:ext uri="{BB962C8B-B14F-4D97-AF65-F5344CB8AC3E}">
        <p14:creationId xmlns:p14="http://schemas.microsoft.com/office/powerpoint/2010/main" val="85720483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E5981D-9333-2080-C2EF-BFB176862E2C}"/>
              </a:ext>
            </a:extLst>
          </p:cNvPr>
          <p:cNvSpPr txBox="1"/>
          <p:nvPr/>
        </p:nvSpPr>
        <p:spPr>
          <a:xfrm>
            <a:off x="545431" y="2090172"/>
            <a:ext cx="11101137" cy="2677656"/>
          </a:xfrm>
          <a:prstGeom prst="rect">
            <a:avLst/>
          </a:prstGeom>
          <a:noFill/>
        </p:spPr>
        <p:txBody>
          <a:bodyPr wrap="square">
            <a:spAutoFit/>
          </a:bodyPr>
          <a:lstStyle/>
          <a:p>
            <a:r>
              <a:rPr lang="en-US" sz="2400"/>
              <a:t>An organization wants to create a new application in the cloud to replace an existing on-premises application.</a:t>
            </a:r>
          </a:p>
          <a:p>
            <a:r>
              <a:rPr lang="en-US" sz="2400"/>
              <a:t>Which application modernization approach should the organization use?</a:t>
            </a:r>
          </a:p>
          <a:p>
            <a:r>
              <a:rPr lang="en-US" sz="2400"/>
              <a:t>A. Move the application to the cloud, and then change it.</a:t>
            </a:r>
          </a:p>
          <a:p>
            <a:r>
              <a:rPr lang="en-US" sz="2400"/>
              <a:t>B. Change their application, and then move it to the cloud.</a:t>
            </a:r>
          </a:p>
          <a:p>
            <a:r>
              <a:rPr lang="en-US" sz="2400"/>
              <a:t>C. Invent in greenfield.</a:t>
            </a:r>
          </a:p>
          <a:p>
            <a:r>
              <a:rPr lang="en-US" sz="2400"/>
              <a:t>D. Invent in brownfield</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AE222FF-0D81-813F-7F28-4908928102D4}"/>
                  </a:ext>
                </a:extLst>
              </p14:cNvPr>
              <p14:cNvContentPartPr/>
              <p14:nvPr/>
            </p14:nvContentPartPr>
            <p14:xfrm>
              <a:off x="590021" y="4359082"/>
              <a:ext cx="246240" cy="290160"/>
            </p14:xfrm>
          </p:contentPart>
        </mc:Choice>
        <mc:Fallback>
          <p:pic>
            <p:nvPicPr>
              <p:cNvPr id="2" name="Ink 1">
                <a:extLst>
                  <a:ext uri="{FF2B5EF4-FFF2-40B4-BE49-F238E27FC236}">
                    <a16:creationId xmlns:a16="http://schemas.microsoft.com/office/drawing/2014/main" id="{0AE222FF-0D81-813F-7F28-4908928102D4}"/>
                  </a:ext>
                </a:extLst>
              </p:cNvPr>
              <p:cNvPicPr/>
              <p:nvPr/>
            </p:nvPicPr>
            <p:blipFill>
              <a:blip r:embed="rId3"/>
              <a:stretch>
                <a:fillRect/>
              </a:stretch>
            </p:blipFill>
            <p:spPr>
              <a:xfrm>
                <a:off x="536021" y="4251216"/>
                <a:ext cx="353880" cy="505533"/>
              </a:xfrm>
              <a:prstGeom prst="rect">
                <a:avLst/>
              </a:prstGeom>
            </p:spPr>
          </p:pic>
        </mc:Fallback>
      </mc:AlternateContent>
    </p:spTree>
    <p:extLst>
      <p:ext uri="{BB962C8B-B14F-4D97-AF65-F5344CB8AC3E}">
        <p14:creationId xmlns:p14="http://schemas.microsoft.com/office/powerpoint/2010/main" val="16268301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583517-70B6-0E0C-E65B-A5671B5120DE}"/>
              </a:ext>
            </a:extLst>
          </p:cNvPr>
          <p:cNvSpPr txBox="1"/>
          <p:nvPr/>
        </p:nvSpPr>
        <p:spPr>
          <a:xfrm>
            <a:off x="545432" y="2274838"/>
            <a:ext cx="11101136" cy="2308324"/>
          </a:xfrm>
          <a:prstGeom prst="rect">
            <a:avLst/>
          </a:prstGeom>
          <a:noFill/>
        </p:spPr>
        <p:txBody>
          <a:bodyPr wrap="square">
            <a:spAutoFit/>
          </a:bodyPr>
          <a:lstStyle/>
          <a:p>
            <a:r>
              <a:rPr lang="en-US" sz="2400"/>
              <a:t>What is monitoring within the context of cloud operations?</a:t>
            </a:r>
          </a:p>
          <a:p>
            <a:r>
              <a:rPr lang="en-US" sz="2400"/>
              <a:t>A. Observing cloud expenditure in real time to ensure that budgets are not exceeded</a:t>
            </a:r>
          </a:p>
          <a:p>
            <a:r>
              <a:rPr lang="en-US" sz="2400"/>
              <a:t>B. Collecting predefined and custom metrics from applications and infrastructure</a:t>
            </a:r>
          </a:p>
          <a:p>
            <a:r>
              <a:rPr lang="en-US" sz="2400"/>
              <a:t>C. Tracking user activities to guarantee compliance with privacy regulations</a:t>
            </a:r>
          </a:p>
          <a:p>
            <a:r>
              <a:rPr lang="en-US" sz="2400"/>
              <a:t>D. Tracing user location to document regional access and utilization</a:t>
            </a:r>
            <a:endParaRPr lang="en-ES" sz="2400"/>
          </a:p>
        </p:txBody>
      </p:sp>
    </p:spTree>
    <p:extLst>
      <p:ext uri="{BB962C8B-B14F-4D97-AF65-F5344CB8AC3E}">
        <p14:creationId xmlns:p14="http://schemas.microsoft.com/office/powerpoint/2010/main" val="2075330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583517-70B6-0E0C-E65B-A5671B5120DE}"/>
              </a:ext>
            </a:extLst>
          </p:cNvPr>
          <p:cNvSpPr txBox="1"/>
          <p:nvPr/>
        </p:nvSpPr>
        <p:spPr>
          <a:xfrm>
            <a:off x="545432" y="2274838"/>
            <a:ext cx="11101136" cy="2308324"/>
          </a:xfrm>
          <a:prstGeom prst="rect">
            <a:avLst/>
          </a:prstGeom>
          <a:noFill/>
        </p:spPr>
        <p:txBody>
          <a:bodyPr wrap="square">
            <a:spAutoFit/>
          </a:bodyPr>
          <a:lstStyle/>
          <a:p>
            <a:r>
              <a:rPr lang="en-US" sz="2400"/>
              <a:t>What is monitoring within the context of cloud operations?</a:t>
            </a:r>
          </a:p>
          <a:p>
            <a:r>
              <a:rPr lang="en-US" sz="2400"/>
              <a:t>A. Observing cloud expenditure in real time to ensure that budgets are not exceeded</a:t>
            </a:r>
          </a:p>
          <a:p>
            <a:r>
              <a:rPr lang="en-US" sz="2400"/>
              <a:t>B. Collecting predefined and custom metrics from applications and infrastructure</a:t>
            </a:r>
          </a:p>
          <a:p>
            <a:r>
              <a:rPr lang="en-US" sz="2400"/>
              <a:t>C. Tracking user activities to guarantee compliance with privacy regulations</a:t>
            </a:r>
          </a:p>
          <a:p>
            <a:r>
              <a:rPr lang="en-US" sz="2400"/>
              <a:t>D. Tracing user location to document regional access and utilization</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D8C5E65-88CB-BAF0-89F4-DFC19E524671}"/>
                  </a:ext>
                </a:extLst>
              </p14:cNvPr>
              <p14:cNvContentPartPr/>
              <p14:nvPr/>
            </p14:nvContentPartPr>
            <p14:xfrm>
              <a:off x="615581" y="3482842"/>
              <a:ext cx="304920" cy="208800"/>
            </p14:xfrm>
          </p:contentPart>
        </mc:Choice>
        <mc:Fallback>
          <p:pic>
            <p:nvPicPr>
              <p:cNvPr id="2" name="Ink 1">
                <a:extLst>
                  <a:ext uri="{FF2B5EF4-FFF2-40B4-BE49-F238E27FC236}">
                    <a16:creationId xmlns:a16="http://schemas.microsoft.com/office/drawing/2014/main" id="{AD8C5E65-88CB-BAF0-89F4-DFC19E524671}"/>
                  </a:ext>
                </a:extLst>
              </p:cNvPr>
              <p:cNvPicPr/>
              <p:nvPr/>
            </p:nvPicPr>
            <p:blipFill>
              <a:blip r:embed="rId3"/>
              <a:stretch>
                <a:fillRect/>
              </a:stretch>
            </p:blipFill>
            <p:spPr>
              <a:xfrm>
                <a:off x="561517" y="3374842"/>
                <a:ext cx="412687" cy="424440"/>
              </a:xfrm>
              <a:prstGeom prst="rect">
                <a:avLst/>
              </a:prstGeom>
            </p:spPr>
          </p:pic>
        </mc:Fallback>
      </mc:AlternateContent>
    </p:spTree>
    <p:extLst>
      <p:ext uri="{BB962C8B-B14F-4D97-AF65-F5344CB8AC3E}">
        <p14:creationId xmlns:p14="http://schemas.microsoft.com/office/powerpoint/2010/main" val="371471365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09E5D2-1152-7063-2829-E80B5027A2EB}"/>
              </a:ext>
            </a:extLst>
          </p:cNvPr>
          <p:cNvSpPr txBox="1"/>
          <p:nvPr/>
        </p:nvSpPr>
        <p:spPr>
          <a:xfrm>
            <a:off x="834189" y="2274838"/>
            <a:ext cx="10523621" cy="2308324"/>
          </a:xfrm>
          <a:prstGeom prst="rect">
            <a:avLst/>
          </a:prstGeom>
          <a:noFill/>
        </p:spPr>
        <p:txBody>
          <a:bodyPr wrap="square">
            <a:spAutoFit/>
          </a:bodyPr>
          <a:lstStyle/>
          <a:p>
            <a:r>
              <a:rPr lang="en-US" sz="2400"/>
              <a:t>An organization notices that some of their cloud expenditures are too high.</a:t>
            </a:r>
          </a:p>
          <a:p>
            <a:r>
              <a:rPr lang="en-US" sz="2400"/>
              <a:t>What should the organization do to control costs?</a:t>
            </a:r>
          </a:p>
          <a:p>
            <a:r>
              <a:rPr lang="en-US" sz="2400"/>
              <a:t>A. Streamline the hardware procurement process to reduce costs.</a:t>
            </a:r>
          </a:p>
          <a:p>
            <a:r>
              <a:rPr lang="en-US" sz="2400"/>
              <a:t>B. Share cost views with the departments to establish more accountability.</a:t>
            </a:r>
          </a:p>
          <a:p>
            <a:r>
              <a:rPr lang="en-US" sz="2400"/>
              <a:t>C. Change the cost model from operational expenditure to capital expenditure.</a:t>
            </a:r>
          </a:p>
          <a:p>
            <a:r>
              <a:rPr lang="en-US" sz="2400"/>
              <a:t>D. Ensure that all could resources are tagged with a single ta</a:t>
            </a:r>
            <a:endParaRPr lang="en-ES" sz="2400"/>
          </a:p>
        </p:txBody>
      </p:sp>
    </p:spTree>
    <p:extLst>
      <p:ext uri="{BB962C8B-B14F-4D97-AF65-F5344CB8AC3E}">
        <p14:creationId xmlns:p14="http://schemas.microsoft.com/office/powerpoint/2010/main" val="385995102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09E5D2-1152-7063-2829-E80B5027A2EB}"/>
              </a:ext>
            </a:extLst>
          </p:cNvPr>
          <p:cNvSpPr txBox="1"/>
          <p:nvPr/>
        </p:nvSpPr>
        <p:spPr>
          <a:xfrm>
            <a:off x="834189" y="2274838"/>
            <a:ext cx="10523621" cy="2308324"/>
          </a:xfrm>
          <a:prstGeom prst="rect">
            <a:avLst/>
          </a:prstGeom>
          <a:noFill/>
        </p:spPr>
        <p:txBody>
          <a:bodyPr wrap="square">
            <a:spAutoFit/>
          </a:bodyPr>
          <a:lstStyle/>
          <a:p>
            <a:r>
              <a:rPr lang="en-US" sz="2400"/>
              <a:t>An organization notices that some of their cloud expenditures are too high.</a:t>
            </a:r>
          </a:p>
          <a:p>
            <a:r>
              <a:rPr lang="en-US" sz="2400"/>
              <a:t>What should the organization do to control costs?</a:t>
            </a:r>
          </a:p>
          <a:p>
            <a:r>
              <a:rPr lang="en-US" sz="2400"/>
              <a:t>A. Streamline the hardware procurement process to reduce costs.</a:t>
            </a:r>
          </a:p>
          <a:p>
            <a:r>
              <a:rPr lang="en-US" sz="2400"/>
              <a:t>B. Share cost views with the departments to establish more accountability.</a:t>
            </a:r>
          </a:p>
          <a:p>
            <a:r>
              <a:rPr lang="en-US" sz="2400"/>
              <a:t>C. Change the cost model from operational expenditure to capital expenditure.</a:t>
            </a:r>
          </a:p>
          <a:p>
            <a:r>
              <a:rPr lang="en-US" sz="2400"/>
              <a:t>D. Ensure that all could resources are tagged with a single ta</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C10C91D-A30E-47C7-4FBF-3DC1A3F212A3}"/>
                  </a:ext>
                </a:extLst>
              </p14:cNvPr>
              <p14:cNvContentPartPr/>
              <p14:nvPr/>
            </p14:nvContentPartPr>
            <p14:xfrm>
              <a:off x="834189" y="3429000"/>
              <a:ext cx="338760" cy="293040"/>
            </p14:xfrm>
          </p:contentPart>
        </mc:Choice>
        <mc:Fallback>
          <p:pic>
            <p:nvPicPr>
              <p:cNvPr id="2" name="Ink 1">
                <a:extLst>
                  <a:ext uri="{FF2B5EF4-FFF2-40B4-BE49-F238E27FC236}">
                    <a16:creationId xmlns:a16="http://schemas.microsoft.com/office/drawing/2014/main" id="{FC10C91D-A30E-47C7-4FBF-3DC1A3F212A3}"/>
                  </a:ext>
                </a:extLst>
              </p:cNvPr>
              <p:cNvPicPr/>
              <p:nvPr/>
            </p:nvPicPr>
            <p:blipFill>
              <a:blip r:embed="rId3"/>
              <a:stretch>
                <a:fillRect/>
              </a:stretch>
            </p:blipFill>
            <p:spPr>
              <a:xfrm>
                <a:off x="780189" y="3321000"/>
                <a:ext cx="446400" cy="508680"/>
              </a:xfrm>
              <a:prstGeom prst="rect">
                <a:avLst/>
              </a:prstGeom>
            </p:spPr>
          </p:pic>
        </mc:Fallback>
      </mc:AlternateContent>
    </p:spTree>
    <p:extLst>
      <p:ext uri="{BB962C8B-B14F-4D97-AF65-F5344CB8AC3E}">
        <p14:creationId xmlns:p14="http://schemas.microsoft.com/office/powerpoint/2010/main" val="160516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166842"/>
            <a:ext cx="11669485" cy="4524315"/>
          </a:xfrm>
          <a:prstGeom prst="rect">
            <a:avLst/>
          </a:prstGeom>
          <a:noFill/>
        </p:spPr>
        <p:txBody>
          <a:bodyPr wrap="square" anchor="ctr">
            <a:spAutoFit/>
          </a:bodyPr>
          <a:lstStyle/>
          <a:p>
            <a:r>
              <a:rPr lang="en-US" sz="3200"/>
              <a:t>An organization is using three cloud vendors to maximize their available deployment locations worldwide. They are using GKE Enterprise to deploy Kubernetes applications across different clouds. What type is this deployment?</a:t>
            </a:r>
          </a:p>
          <a:p>
            <a:r>
              <a:rPr lang="en-US" sz="3200"/>
              <a:t>Possible Answers:</a:t>
            </a:r>
          </a:p>
          <a:p>
            <a:r>
              <a:rPr lang="en-US" sz="3200"/>
              <a:t>1. A. On-premises</a:t>
            </a:r>
          </a:p>
          <a:p>
            <a:r>
              <a:rPr lang="en-US" sz="3200"/>
              <a:t>2. B. Multi-cloud</a:t>
            </a:r>
          </a:p>
          <a:p>
            <a:r>
              <a:rPr lang="en-US" sz="3200"/>
              <a:t>3. C. Hybrid-cloud</a:t>
            </a:r>
          </a:p>
          <a:p>
            <a:r>
              <a:rPr lang="en-US" sz="3200"/>
              <a:t>4. D. Private cloud</a:t>
            </a:r>
          </a:p>
        </p:txBody>
      </p:sp>
    </p:spTree>
    <p:extLst>
      <p:ext uri="{BB962C8B-B14F-4D97-AF65-F5344CB8AC3E}">
        <p14:creationId xmlns:p14="http://schemas.microsoft.com/office/powerpoint/2010/main" val="3665422615"/>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5FDE89-3568-32D1-5A3E-686BC940BF3E}"/>
              </a:ext>
            </a:extLst>
          </p:cNvPr>
          <p:cNvSpPr txBox="1"/>
          <p:nvPr/>
        </p:nvSpPr>
        <p:spPr>
          <a:xfrm>
            <a:off x="922421" y="1905506"/>
            <a:ext cx="10347158" cy="3046988"/>
          </a:xfrm>
          <a:prstGeom prst="rect">
            <a:avLst/>
          </a:prstGeom>
          <a:noFill/>
        </p:spPr>
        <p:txBody>
          <a:bodyPr wrap="square">
            <a:spAutoFit/>
          </a:bodyPr>
          <a:lstStyle/>
          <a:p>
            <a:r>
              <a:rPr lang="es-ES_tradnl" sz="2400" err="1"/>
              <a:t>Several</a:t>
            </a:r>
            <a:r>
              <a:rPr lang="es-ES_tradnl" sz="2400"/>
              <a:t> </a:t>
            </a:r>
            <a:r>
              <a:rPr lang="es-ES_tradnl" sz="2400" err="1"/>
              <a:t>departments</a:t>
            </a:r>
            <a:r>
              <a:rPr lang="es-ES_tradnl" sz="2400"/>
              <a:t> in </a:t>
            </a:r>
            <a:r>
              <a:rPr lang="es-ES_tradnl" sz="2400" err="1"/>
              <a:t>an</a:t>
            </a:r>
            <a:r>
              <a:rPr lang="es-ES_tradnl" sz="2400"/>
              <a:t> </a:t>
            </a:r>
            <a:r>
              <a:rPr lang="es-ES_tradnl" sz="2400" err="1"/>
              <a:t>organization</a:t>
            </a:r>
            <a:r>
              <a:rPr lang="es-ES_tradnl" sz="2400"/>
              <a:t> are </a:t>
            </a:r>
            <a:r>
              <a:rPr lang="es-ES_tradnl" sz="2400" err="1"/>
              <a:t>working</a:t>
            </a:r>
            <a:r>
              <a:rPr lang="es-ES_tradnl" sz="2400"/>
              <a:t> </a:t>
            </a:r>
            <a:r>
              <a:rPr lang="es-ES_tradnl" sz="2400" err="1"/>
              <a:t>together</a:t>
            </a:r>
            <a:r>
              <a:rPr lang="es-ES_tradnl" sz="2400"/>
              <a:t> </a:t>
            </a:r>
            <a:r>
              <a:rPr lang="es-ES_tradnl" sz="2400" err="1"/>
              <a:t>on</a:t>
            </a:r>
            <a:r>
              <a:rPr lang="es-ES_tradnl" sz="2400"/>
              <a:t> a </a:t>
            </a:r>
            <a:r>
              <a:rPr lang="es-ES_tradnl" sz="2400" err="1"/>
              <a:t>project</a:t>
            </a:r>
            <a:r>
              <a:rPr lang="es-ES_tradnl" sz="2400"/>
              <a:t>. </a:t>
            </a:r>
            <a:r>
              <a:rPr lang="es-ES_tradnl" sz="2400" err="1"/>
              <a:t>The</a:t>
            </a:r>
            <a:r>
              <a:rPr lang="es-ES_tradnl" sz="2400"/>
              <a:t> </a:t>
            </a:r>
            <a:r>
              <a:rPr lang="es-ES_tradnl" sz="2400" err="1"/>
              <a:t>organization</a:t>
            </a:r>
            <a:r>
              <a:rPr lang="es-ES_tradnl" sz="2400"/>
              <a:t> </a:t>
            </a:r>
            <a:r>
              <a:rPr lang="es-ES_tradnl" sz="2400" err="1"/>
              <a:t>wants</a:t>
            </a:r>
            <a:r>
              <a:rPr lang="es-ES_tradnl" sz="2400"/>
              <a:t> </a:t>
            </a:r>
            <a:r>
              <a:rPr lang="es-ES_tradnl" sz="2400" err="1"/>
              <a:t>to</a:t>
            </a:r>
            <a:r>
              <a:rPr lang="es-ES_tradnl" sz="2400"/>
              <a:t> </a:t>
            </a:r>
            <a:r>
              <a:rPr lang="es-ES_tradnl" sz="2400" err="1"/>
              <a:t>customize</a:t>
            </a:r>
            <a:r>
              <a:rPr lang="es-ES_tradnl" sz="2400"/>
              <a:t> </a:t>
            </a:r>
            <a:r>
              <a:rPr lang="es-ES_tradnl" sz="2400" err="1"/>
              <a:t>access</a:t>
            </a:r>
            <a:r>
              <a:rPr lang="es-ES_tradnl" sz="2400"/>
              <a:t> </a:t>
            </a:r>
            <a:r>
              <a:rPr lang="es-ES_tradnl" sz="2400" err="1"/>
              <a:t>to</a:t>
            </a:r>
            <a:r>
              <a:rPr lang="es-ES_tradnl" sz="2400"/>
              <a:t> </a:t>
            </a:r>
            <a:r>
              <a:rPr lang="es-ES_tradnl" sz="2400" err="1"/>
              <a:t>resources</a:t>
            </a:r>
            <a:r>
              <a:rPr lang="es-ES_tradnl" sz="2400"/>
              <a:t> </a:t>
            </a:r>
            <a:r>
              <a:rPr lang="es-ES_tradnl" sz="2400" err="1"/>
              <a:t>for</a:t>
            </a:r>
            <a:r>
              <a:rPr lang="es-ES_tradnl" sz="2400"/>
              <a:t> </a:t>
            </a:r>
            <a:r>
              <a:rPr lang="es-ES_tradnl" sz="2400" err="1"/>
              <a:t>each</a:t>
            </a:r>
            <a:endParaRPr lang="es-ES_tradnl" sz="2400"/>
          </a:p>
          <a:p>
            <a:r>
              <a:rPr lang="es-ES_tradnl" sz="2400" err="1"/>
              <a:t>department</a:t>
            </a:r>
            <a:r>
              <a:rPr lang="es-ES_tradnl" sz="2400"/>
              <a:t>.</a:t>
            </a:r>
          </a:p>
          <a:p>
            <a:r>
              <a:rPr lang="es-ES_tradnl" sz="2400" err="1"/>
              <a:t>What</a:t>
            </a:r>
            <a:r>
              <a:rPr lang="es-ES_tradnl" sz="2400"/>
              <a:t> </a:t>
            </a:r>
            <a:r>
              <a:rPr lang="es-ES_tradnl" sz="2400" err="1"/>
              <a:t>is</a:t>
            </a:r>
            <a:r>
              <a:rPr lang="es-ES_tradnl" sz="2400"/>
              <a:t> </a:t>
            </a:r>
            <a:r>
              <a:rPr lang="es-ES_tradnl" sz="2400" err="1"/>
              <a:t>the</a:t>
            </a:r>
            <a:r>
              <a:rPr lang="es-ES_tradnl" sz="2400"/>
              <a:t> </a:t>
            </a:r>
            <a:r>
              <a:rPr lang="es-ES_tradnl" sz="2400" err="1"/>
              <a:t>quickest</a:t>
            </a:r>
            <a:r>
              <a:rPr lang="es-ES_tradnl" sz="2400"/>
              <a:t> and </a:t>
            </a:r>
            <a:r>
              <a:rPr lang="es-ES_tradnl" sz="2400" err="1"/>
              <a:t>most</a:t>
            </a:r>
            <a:r>
              <a:rPr lang="es-ES_tradnl" sz="2400"/>
              <a:t> </a:t>
            </a:r>
            <a:r>
              <a:rPr lang="es-ES_tradnl" sz="2400" err="1"/>
              <a:t>efficient</a:t>
            </a:r>
            <a:r>
              <a:rPr lang="es-ES_tradnl" sz="2400"/>
              <a:t> </a:t>
            </a:r>
            <a:r>
              <a:rPr lang="es-ES_tradnl" sz="2400" err="1"/>
              <a:t>way</a:t>
            </a:r>
            <a:r>
              <a:rPr lang="es-ES_tradnl" sz="2400"/>
              <a:t> </a:t>
            </a:r>
            <a:r>
              <a:rPr lang="es-ES_tradnl" sz="2400" err="1"/>
              <a:t>to</a:t>
            </a:r>
            <a:r>
              <a:rPr lang="es-ES_tradnl" sz="2400"/>
              <a:t> </a:t>
            </a:r>
            <a:r>
              <a:rPr lang="es-ES_tradnl" sz="2400" err="1"/>
              <a:t>achieve</a:t>
            </a:r>
            <a:r>
              <a:rPr lang="es-ES_tradnl" sz="2400"/>
              <a:t> </a:t>
            </a:r>
            <a:r>
              <a:rPr lang="es-ES_tradnl" sz="2400" err="1"/>
              <a:t>this</a:t>
            </a:r>
            <a:r>
              <a:rPr lang="es-ES_tradnl" sz="2400"/>
              <a:t>?</a:t>
            </a:r>
          </a:p>
          <a:p>
            <a:r>
              <a:rPr lang="es-ES_tradnl" sz="2400"/>
              <a:t>A. </a:t>
            </a:r>
            <a:r>
              <a:rPr lang="es-ES_tradnl" sz="2400" err="1"/>
              <a:t>By</a:t>
            </a:r>
            <a:r>
              <a:rPr lang="es-ES_tradnl" sz="2400"/>
              <a:t> </a:t>
            </a:r>
            <a:r>
              <a:rPr lang="es-ES_tradnl" sz="2400" err="1"/>
              <a:t>mapping</a:t>
            </a:r>
            <a:r>
              <a:rPr lang="es-ES_tradnl" sz="2400"/>
              <a:t> IAM roles </a:t>
            </a:r>
            <a:r>
              <a:rPr lang="es-ES_tradnl" sz="2400" err="1"/>
              <a:t>to</a:t>
            </a:r>
            <a:r>
              <a:rPr lang="es-ES_tradnl" sz="2400"/>
              <a:t> </a:t>
            </a:r>
            <a:r>
              <a:rPr lang="es-ES_tradnl" sz="2400" err="1"/>
              <a:t>job</a:t>
            </a:r>
            <a:r>
              <a:rPr lang="es-ES_tradnl" sz="2400"/>
              <a:t> </a:t>
            </a:r>
            <a:r>
              <a:rPr lang="es-ES_tradnl" sz="2400" err="1"/>
              <a:t>functions</a:t>
            </a:r>
            <a:r>
              <a:rPr lang="es-ES_tradnl" sz="2400"/>
              <a:t> </a:t>
            </a:r>
            <a:r>
              <a:rPr lang="es-ES_tradnl" sz="2400" err="1"/>
              <a:t>for</a:t>
            </a:r>
            <a:r>
              <a:rPr lang="es-ES_tradnl" sz="2400"/>
              <a:t> </a:t>
            </a:r>
            <a:r>
              <a:rPr lang="es-ES_tradnl" sz="2400" err="1"/>
              <a:t>each</a:t>
            </a:r>
            <a:r>
              <a:rPr lang="es-ES_tradnl" sz="2400"/>
              <a:t> </a:t>
            </a:r>
            <a:r>
              <a:rPr lang="es-ES_tradnl" sz="2400" err="1"/>
              <a:t>department</a:t>
            </a:r>
            <a:endParaRPr lang="es-ES_tradnl" sz="2400"/>
          </a:p>
          <a:p>
            <a:r>
              <a:rPr lang="es-ES_tradnl" sz="2400"/>
              <a:t>B. </a:t>
            </a:r>
            <a:r>
              <a:rPr lang="es-ES_tradnl" sz="2400" err="1"/>
              <a:t>By</a:t>
            </a:r>
            <a:r>
              <a:rPr lang="es-ES_tradnl" sz="2400"/>
              <a:t> </a:t>
            </a:r>
            <a:r>
              <a:rPr lang="es-ES_tradnl" sz="2400" err="1"/>
              <a:t>assigning</a:t>
            </a:r>
            <a:r>
              <a:rPr lang="es-ES_tradnl" sz="2400"/>
              <a:t> IAM primitive roles </a:t>
            </a:r>
            <a:r>
              <a:rPr lang="es-ES_tradnl" sz="2400" err="1"/>
              <a:t>to</a:t>
            </a:r>
            <a:r>
              <a:rPr lang="es-ES_tradnl" sz="2400"/>
              <a:t> </a:t>
            </a:r>
            <a:r>
              <a:rPr lang="es-ES_tradnl" sz="2400" err="1"/>
              <a:t>each</a:t>
            </a:r>
            <a:r>
              <a:rPr lang="es-ES_tradnl" sz="2400"/>
              <a:t> </a:t>
            </a:r>
            <a:r>
              <a:rPr lang="es-ES_tradnl" sz="2400" err="1"/>
              <a:t>employee</a:t>
            </a:r>
            <a:endParaRPr lang="es-ES_tradnl" sz="2400"/>
          </a:p>
          <a:p>
            <a:r>
              <a:rPr lang="es-ES_tradnl" sz="2400"/>
              <a:t>C. </a:t>
            </a:r>
            <a:r>
              <a:rPr lang="es-ES_tradnl" sz="2400" err="1"/>
              <a:t>By</a:t>
            </a:r>
            <a:r>
              <a:rPr lang="es-ES_tradnl" sz="2400"/>
              <a:t> </a:t>
            </a:r>
            <a:r>
              <a:rPr lang="es-ES_tradnl" sz="2400" err="1"/>
              <a:t>applying</a:t>
            </a:r>
            <a:r>
              <a:rPr lang="es-ES_tradnl" sz="2400"/>
              <a:t> </a:t>
            </a:r>
            <a:r>
              <a:rPr lang="he-IL" sz="2400"/>
              <a:t>ג€</a:t>
            </a:r>
            <a:r>
              <a:rPr lang="es-ES_tradnl" sz="2400" err="1"/>
              <a:t>least-privilege</a:t>
            </a:r>
            <a:r>
              <a:rPr lang="he-IL" sz="2400"/>
              <a:t>ג€ </a:t>
            </a:r>
            <a:r>
              <a:rPr lang="es-ES_tradnl" sz="2400" err="1"/>
              <a:t>to</a:t>
            </a:r>
            <a:r>
              <a:rPr lang="es-ES_tradnl" sz="2400"/>
              <a:t> roles </a:t>
            </a:r>
            <a:r>
              <a:rPr lang="es-ES_tradnl" sz="2400" err="1"/>
              <a:t>for</a:t>
            </a:r>
            <a:r>
              <a:rPr lang="es-ES_tradnl" sz="2400"/>
              <a:t> </a:t>
            </a:r>
            <a:r>
              <a:rPr lang="es-ES_tradnl" sz="2400" err="1"/>
              <a:t>each</a:t>
            </a:r>
            <a:r>
              <a:rPr lang="es-ES_tradnl" sz="2400"/>
              <a:t> </a:t>
            </a:r>
            <a:r>
              <a:rPr lang="es-ES_tradnl" sz="2400" err="1"/>
              <a:t>employee</a:t>
            </a:r>
            <a:endParaRPr lang="es-ES_tradnl" sz="2400"/>
          </a:p>
          <a:p>
            <a:r>
              <a:rPr lang="es-ES_tradnl" sz="2400"/>
              <a:t>D. </a:t>
            </a:r>
            <a:r>
              <a:rPr lang="es-ES_tradnl" sz="2400" err="1"/>
              <a:t>By</a:t>
            </a:r>
            <a:r>
              <a:rPr lang="es-ES_tradnl" sz="2400"/>
              <a:t> </a:t>
            </a:r>
            <a:r>
              <a:rPr lang="es-ES_tradnl" sz="2400" err="1"/>
              <a:t>creating</a:t>
            </a:r>
            <a:r>
              <a:rPr lang="es-ES_tradnl" sz="2400"/>
              <a:t> a single </a:t>
            </a:r>
            <a:r>
              <a:rPr lang="es-ES_tradnl" sz="2400" err="1"/>
              <a:t>shared</a:t>
            </a:r>
            <a:r>
              <a:rPr lang="es-ES_tradnl" sz="2400"/>
              <a:t> </a:t>
            </a:r>
            <a:r>
              <a:rPr lang="es-ES_tradnl" sz="2400" err="1"/>
              <a:t>service</a:t>
            </a:r>
            <a:r>
              <a:rPr lang="es-ES_tradnl" sz="2400"/>
              <a:t> </a:t>
            </a:r>
            <a:r>
              <a:rPr lang="es-ES_tradnl" sz="2400" err="1"/>
              <a:t>account</a:t>
            </a:r>
            <a:r>
              <a:rPr lang="es-ES_tradnl" sz="2400"/>
              <a:t> </a:t>
            </a:r>
            <a:r>
              <a:rPr lang="es-ES_tradnl" sz="2400" err="1"/>
              <a:t>for</a:t>
            </a:r>
            <a:r>
              <a:rPr lang="es-ES_tradnl" sz="2400"/>
              <a:t> </a:t>
            </a:r>
            <a:r>
              <a:rPr lang="es-ES_tradnl" sz="2400" err="1"/>
              <a:t>all</a:t>
            </a:r>
            <a:r>
              <a:rPr lang="es-ES_tradnl" sz="2400"/>
              <a:t> </a:t>
            </a:r>
            <a:r>
              <a:rPr lang="es-ES_tradnl" sz="2400" err="1"/>
              <a:t>departments</a:t>
            </a:r>
            <a:endParaRPr lang="en-ES" sz="2400"/>
          </a:p>
        </p:txBody>
      </p:sp>
    </p:spTree>
    <p:extLst>
      <p:ext uri="{BB962C8B-B14F-4D97-AF65-F5344CB8AC3E}">
        <p14:creationId xmlns:p14="http://schemas.microsoft.com/office/powerpoint/2010/main" val="162667305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5FDE89-3568-32D1-5A3E-686BC940BF3E}"/>
              </a:ext>
            </a:extLst>
          </p:cNvPr>
          <p:cNvSpPr txBox="1"/>
          <p:nvPr/>
        </p:nvSpPr>
        <p:spPr>
          <a:xfrm>
            <a:off x="922421" y="1905506"/>
            <a:ext cx="10347158" cy="3046988"/>
          </a:xfrm>
          <a:prstGeom prst="rect">
            <a:avLst/>
          </a:prstGeom>
          <a:noFill/>
        </p:spPr>
        <p:txBody>
          <a:bodyPr wrap="square">
            <a:spAutoFit/>
          </a:bodyPr>
          <a:lstStyle/>
          <a:p>
            <a:r>
              <a:rPr lang="es-ES_tradnl" sz="2400" err="1"/>
              <a:t>Several</a:t>
            </a:r>
            <a:r>
              <a:rPr lang="es-ES_tradnl" sz="2400"/>
              <a:t> </a:t>
            </a:r>
            <a:r>
              <a:rPr lang="es-ES_tradnl" sz="2400" err="1"/>
              <a:t>departments</a:t>
            </a:r>
            <a:r>
              <a:rPr lang="es-ES_tradnl" sz="2400"/>
              <a:t> in </a:t>
            </a:r>
            <a:r>
              <a:rPr lang="es-ES_tradnl" sz="2400" err="1"/>
              <a:t>an</a:t>
            </a:r>
            <a:r>
              <a:rPr lang="es-ES_tradnl" sz="2400"/>
              <a:t> </a:t>
            </a:r>
            <a:r>
              <a:rPr lang="es-ES_tradnl" sz="2400" err="1"/>
              <a:t>organization</a:t>
            </a:r>
            <a:r>
              <a:rPr lang="es-ES_tradnl" sz="2400"/>
              <a:t> are </a:t>
            </a:r>
            <a:r>
              <a:rPr lang="es-ES_tradnl" sz="2400" err="1"/>
              <a:t>working</a:t>
            </a:r>
            <a:r>
              <a:rPr lang="es-ES_tradnl" sz="2400"/>
              <a:t> </a:t>
            </a:r>
            <a:r>
              <a:rPr lang="es-ES_tradnl" sz="2400" err="1"/>
              <a:t>together</a:t>
            </a:r>
            <a:r>
              <a:rPr lang="es-ES_tradnl" sz="2400"/>
              <a:t> </a:t>
            </a:r>
            <a:r>
              <a:rPr lang="es-ES_tradnl" sz="2400" err="1"/>
              <a:t>on</a:t>
            </a:r>
            <a:r>
              <a:rPr lang="es-ES_tradnl" sz="2400"/>
              <a:t> a </a:t>
            </a:r>
            <a:r>
              <a:rPr lang="es-ES_tradnl" sz="2400" err="1"/>
              <a:t>project</a:t>
            </a:r>
            <a:r>
              <a:rPr lang="es-ES_tradnl" sz="2400"/>
              <a:t>. </a:t>
            </a:r>
            <a:r>
              <a:rPr lang="es-ES_tradnl" sz="2400" err="1"/>
              <a:t>The</a:t>
            </a:r>
            <a:r>
              <a:rPr lang="es-ES_tradnl" sz="2400"/>
              <a:t> </a:t>
            </a:r>
            <a:r>
              <a:rPr lang="es-ES_tradnl" sz="2400" err="1"/>
              <a:t>organization</a:t>
            </a:r>
            <a:r>
              <a:rPr lang="es-ES_tradnl" sz="2400"/>
              <a:t> </a:t>
            </a:r>
            <a:r>
              <a:rPr lang="es-ES_tradnl" sz="2400" err="1"/>
              <a:t>wants</a:t>
            </a:r>
            <a:r>
              <a:rPr lang="es-ES_tradnl" sz="2400"/>
              <a:t> </a:t>
            </a:r>
            <a:r>
              <a:rPr lang="es-ES_tradnl" sz="2400" err="1"/>
              <a:t>to</a:t>
            </a:r>
            <a:r>
              <a:rPr lang="es-ES_tradnl" sz="2400"/>
              <a:t> </a:t>
            </a:r>
            <a:r>
              <a:rPr lang="es-ES_tradnl" sz="2400" err="1"/>
              <a:t>customize</a:t>
            </a:r>
            <a:r>
              <a:rPr lang="es-ES_tradnl" sz="2400"/>
              <a:t> </a:t>
            </a:r>
            <a:r>
              <a:rPr lang="es-ES_tradnl" sz="2400" err="1"/>
              <a:t>access</a:t>
            </a:r>
            <a:r>
              <a:rPr lang="es-ES_tradnl" sz="2400"/>
              <a:t> </a:t>
            </a:r>
            <a:r>
              <a:rPr lang="es-ES_tradnl" sz="2400" err="1"/>
              <a:t>to</a:t>
            </a:r>
            <a:r>
              <a:rPr lang="es-ES_tradnl" sz="2400"/>
              <a:t> </a:t>
            </a:r>
            <a:r>
              <a:rPr lang="es-ES_tradnl" sz="2400" err="1"/>
              <a:t>resources</a:t>
            </a:r>
            <a:r>
              <a:rPr lang="es-ES_tradnl" sz="2400"/>
              <a:t> </a:t>
            </a:r>
            <a:r>
              <a:rPr lang="es-ES_tradnl" sz="2400" err="1"/>
              <a:t>for</a:t>
            </a:r>
            <a:r>
              <a:rPr lang="es-ES_tradnl" sz="2400"/>
              <a:t> </a:t>
            </a:r>
            <a:r>
              <a:rPr lang="es-ES_tradnl" sz="2400" err="1"/>
              <a:t>each</a:t>
            </a:r>
            <a:endParaRPr lang="es-ES_tradnl" sz="2400"/>
          </a:p>
          <a:p>
            <a:r>
              <a:rPr lang="es-ES_tradnl" sz="2400" err="1"/>
              <a:t>department</a:t>
            </a:r>
            <a:r>
              <a:rPr lang="es-ES_tradnl" sz="2400"/>
              <a:t>.</a:t>
            </a:r>
          </a:p>
          <a:p>
            <a:r>
              <a:rPr lang="es-ES_tradnl" sz="2400" err="1"/>
              <a:t>What</a:t>
            </a:r>
            <a:r>
              <a:rPr lang="es-ES_tradnl" sz="2400"/>
              <a:t> </a:t>
            </a:r>
            <a:r>
              <a:rPr lang="es-ES_tradnl" sz="2400" err="1"/>
              <a:t>is</a:t>
            </a:r>
            <a:r>
              <a:rPr lang="es-ES_tradnl" sz="2400"/>
              <a:t> </a:t>
            </a:r>
            <a:r>
              <a:rPr lang="es-ES_tradnl" sz="2400" err="1"/>
              <a:t>the</a:t>
            </a:r>
            <a:r>
              <a:rPr lang="es-ES_tradnl" sz="2400"/>
              <a:t> </a:t>
            </a:r>
            <a:r>
              <a:rPr lang="es-ES_tradnl" sz="2400" err="1"/>
              <a:t>quickest</a:t>
            </a:r>
            <a:r>
              <a:rPr lang="es-ES_tradnl" sz="2400"/>
              <a:t> and </a:t>
            </a:r>
            <a:r>
              <a:rPr lang="es-ES_tradnl" sz="2400" err="1"/>
              <a:t>most</a:t>
            </a:r>
            <a:r>
              <a:rPr lang="es-ES_tradnl" sz="2400"/>
              <a:t> </a:t>
            </a:r>
            <a:r>
              <a:rPr lang="es-ES_tradnl" sz="2400" err="1"/>
              <a:t>efficient</a:t>
            </a:r>
            <a:r>
              <a:rPr lang="es-ES_tradnl" sz="2400"/>
              <a:t> </a:t>
            </a:r>
            <a:r>
              <a:rPr lang="es-ES_tradnl" sz="2400" err="1"/>
              <a:t>way</a:t>
            </a:r>
            <a:r>
              <a:rPr lang="es-ES_tradnl" sz="2400"/>
              <a:t> </a:t>
            </a:r>
            <a:r>
              <a:rPr lang="es-ES_tradnl" sz="2400" err="1"/>
              <a:t>to</a:t>
            </a:r>
            <a:r>
              <a:rPr lang="es-ES_tradnl" sz="2400"/>
              <a:t> </a:t>
            </a:r>
            <a:r>
              <a:rPr lang="es-ES_tradnl" sz="2400" err="1"/>
              <a:t>achieve</a:t>
            </a:r>
            <a:r>
              <a:rPr lang="es-ES_tradnl" sz="2400"/>
              <a:t> </a:t>
            </a:r>
            <a:r>
              <a:rPr lang="es-ES_tradnl" sz="2400" err="1"/>
              <a:t>this</a:t>
            </a:r>
            <a:r>
              <a:rPr lang="es-ES_tradnl" sz="2400"/>
              <a:t>?</a:t>
            </a:r>
          </a:p>
          <a:p>
            <a:r>
              <a:rPr lang="es-ES_tradnl" sz="2400"/>
              <a:t>A. </a:t>
            </a:r>
            <a:r>
              <a:rPr lang="es-ES_tradnl" sz="2400" err="1"/>
              <a:t>By</a:t>
            </a:r>
            <a:r>
              <a:rPr lang="es-ES_tradnl" sz="2400"/>
              <a:t> </a:t>
            </a:r>
            <a:r>
              <a:rPr lang="es-ES_tradnl" sz="2400" err="1"/>
              <a:t>mapping</a:t>
            </a:r>
            <a:r>
              <a:rPr lang="es-ES_tradnl" sz="2400"/>
              <a:t> IAM roles </a:t>
            </a:r>
            <a:r>
              <a:rPr lang="es-ES_tradnl" sz="2400" err="1"/>
              <a:t>to</a:t>
            </a:r>
            <a:r>
              <a:rPr lang="es-ES_tradnl" sz="2400"/>
              <a:t> </a:t>
            </a:r>
            <a:r>
              <a:rPr lang="es-ES_tradnl" sz="2400" err="1"/>
              <a:t>job</a:t>
            </a:r>
            <a:r>
              <a:rPr lang="es-ES_tradnl" sz="2400"/>
              <a:t> </a:t>
            </a:r>
            <a:r>
              <a:rPr lang="es-ES_tradnl" sz="2400" err="1"/>
              <a:t>functions</a:t>
            </a:r>
            <a:r>
              <a:rPr lang="es-ES_tradnl" sz="2400"/>
              <a:t> </a:t>
            </a:r>
            <a:r>
              <a:rPr lang="es-ES_tradnl" sz="2400" err="1"/>
              <a:t>for</a:t>
            </a:r>
            <a:r>
              <a:rPr lang="es-ES_tradnl" sz="2400"/>
              <a:t> </a:t>
            </a:r>
            <a:r>
              <a:rPr lang="es-ES_tradnl" sz="2400" err="1"/>
              <a:t>each</a:t>
            </a:r>
            <a:r>
              <a:rPr lang="es-ES_tradnl" sz="2400"/>
              <a:t> </a:t>
            </a:r>
            <a:r>
              <a:rPr lang="es-ES_tradnl" sz="2400" err="1"/>
              <a:t>department</a:t>
            </a:r>
            <a:endParaRPr lang="es-ES_tradnl" sz="2400"/>
          </a:p>
          <a:p>
            <a:r>
              <a:rPr lang="es-ES_tradnl" sz="2400"/>
              <a:t>B. </a:t>
            </a:r>
            <a:r>
              <a:rPr lang="es-ES_tradnl" sz="2400" err="1"/>
              <a:t>By</a:t>
            </a:r>
            <a:r>
              <a:rPr lang="es-ES_tradnl" sz="2400"/>
              <a:t> </a:t>
            </a:r>
            <a:r>
              <a:rPr lang="es-ES_tradnl" sz="2400" err="1"/>
              <a:t>assigning</a:t>
            </a:r>
            <a:r>
              <a:rPr lang="es-ES_tradnl" sz="2400"/>
              <a:t> IAM primitive roles </a:t>
            </a:r>
            <a:r>
              <a:rPr lang="es-ES_tradnl" sz="2400" err="1"/>
              <a:t>to</a:t>
            </a:r>
            <a:r>
              <a:rPr lang="es-ES_tradnl" sz="2400"/>
              <a:t> </a:t>
            </a:r>
            <a:r>
              <a:rPr lang="es-ES_tradnl" sz="2400" err="1"/>
              <a:t>each</a:t>
            </a:r>
            <a:r>
              <a:rPr lang="es-ES_tradnl" sz="2400"/>
              <a:t> </a:t>
            </a:r>
            <a:r>
              <a:rPr lang="es-ES_tradnl" sz="2400" err="1"/>
              <a:t>employee</a:t>
            </a:r>
            <a:endParaRPr lang="es-ES_tradnl" sz="2400"/>
          </a:p>
          <a:p>
            <a:r>
              <a:rPr lang="es-ES_tradnl" sz="2400"/>
              <a:t>C. </a:t>
            </a:r>
            <a:r>
              <a:rPr lang="es-ES_tradnl" sz="2400" err="1"/>
              <a:t>By</a:t>
            </a:r>
            <a:r>
              <a:rPr lang="es-ES_tradnl" sz="2400"/>
              <a:t> </a:t>
            </a:r>
            <a:r>
              <a:rPr lang="es-ES_tradnl" sz="2400" err="1"/>
              <a:t>applying</a:t>
            </a:r>
            <a:r>
              <a:rPr lang="es-ES_tradnl" sz="2400"/>
              <a:t> </a:t>
            </a:r>
            <a:r>
              <a:rPr lang="he-IL" sz="2400"/>
              <a:t>ג€</a:t>
            </a:r>
            <a:r>
              <a:rPr lang="es-ES_tradnl" sz="2400" err="1"/>
              <a:t>least-privilege</a:t>
            </a:r>
            <a:r>
              <a:rPr lang="he-IL" sz="2400"/>
              <a:t>ג€ </a:t>
            </a:r>
            <a:r>
              <a:rPr lang="es-ES_tradnl" sz="2400" err="1"/>
              <a:t>to</a:t>
            </a:r>
            <a:r>
              <a:rPr lang="es-ES_tradnl" sz="2400"/>
              <a:t> roles </a:t>
            </a:r>
            <a:r>
              <a:rPr lang="es-ES_tradnl" sz="2400" err="1"/>
              <a:t>for</a:t>
            </a:r>
            <a:r>
              <a:rPr lang="es-ES_tradnl" sz="2400"/>
              <a:t> </a:t>
            </a:r>
            <a:r>
              <a:rPr lang="es-ES_tradnl" sz="2400" err="1"/>
              <a:t>each</a:t>
            </a:r>
            <a:r>
              <a:rPr lang="es-ES_tradnl" sz="2400"/>
              <a:t> </a:t>
            </a:r>
            <a:r>
              <a:rPr lang="es-ES_tradnl" sz="2400" err="1"/>
              <a:t>employee</a:t>
            </a:r>
            <a:endParaRPr lang="es-ES_tradnl" sz="2400"/>
          </a:p>
          <a:p>
            <a:r>
              <a:rPr lang="es-ES_tradnl" sz="2400"/>
              <a:t>D. </a:t>
            </a:r>
            <a:r>
              <a:rPr lang="es-ES_tradnl" sz="2400" err="1"/>
              <a:t>By</a:t>
            </a:r>
            <a:r>
              <a:rPr lang="es-ES_tradnl" sz="2400"/>
              <a:t> </a:t>
            </a:r>
            <a:r>
              <a:rPr lang="es-ES_tradnl" sz="2400" err="1"/>
              <a:t>creating</a:t>
            </a:r>
            <a:r>
              <a:rPr lang="es-ES_tradnl" sz="2400"/>
              <a:t> a single </a:t>
            </a:r>
            <a:r>
              <a:rPr lang="es-ES_tradnl" sz="2400" err="1"/>
              <a:t>shared</a:t>
            </a:r>
            <a:r>
              <a:rPr lang="es-ES_tradnl" sz="2400"/>
              <a:t> </a:t>
            </a:r>
            <a:r>
              <a:rPr lang="es-ES_tradnl" sz="2400" err="1"/>
              <a:t>service</a:t>
            </a:r>
            <a:r>
              <a:rPr lang="es-ES_tradnl" sz="2400"/>
              <a:t> </a:t>
            </a:r>
            <a:r>
              <a:rPr lang="es-ES_tradnl" sz="2400" err="1"/>
              <a:t>account</a:t>
            </a:r>
            <a:r>
              <a:rPr lang="es-ES_tradnl" sz="2400"/>
              <a:t> </a:t>
            </a:r>
            <a:r>
              <a:rPr lang="es-ES_tradnl" sz="2400" err="1"/>
              <a:t>for</a:t>
            </a:r>
            <a:r>
              <a:rPr lang="es-ES_tradnl" sz="2400"/>
              <a:t> </a:t>
            </a:r>
            <a:r>
              <a:rPr lang="es-ES_tradnl" sz="2400" err="1"/>
              <a:t>all</a:t>
            </a:r>
            <a:r>
              <a:rPr lang="es-ES_tradnl" sz="2400"/>
              <a:t> </a:t>
            </a:r>
            <a:r>
              <a:rPr lang="es-ES_tradnl" sz="2400" err="1"/>
              <a:t>departments</a:t>
            </a:r>
            <a:endParaRPr lang="en-ES" sz="240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04A6566-4D0E-9E05-BEBB-50A72E1DF0D5}"/>
                  </a:ext>
                </a:extLst>
              </p14:cNvPr>
              <p14:cNvContentPartPr/>
              <p14:nvPr/>
            </p14:nvContentPartPr>
            <p14:xfrm>
              <a:off x="1087901" y="3484282"/>
              <a:ext cx="207000" cy="241920"/>
            </p14:xfrm>
          </p:contentPart>
        </mc:Choice>
        <mc:Fallback>
          <p:pic>
            <p:nvPicPr>
              <p:cNvPr id="3" name="Ink 2">
                <a:extLst>
                  <a:ext uri="{FF2B5EF4-FFF2-40B4-BE49-F238E27FC236}">
                    <a16:creationId xmlns:a16="http://schemas.microsoft.com/office/drawing/2014/main" id="{E04A6566-4D0E-9E05-BEBB-50A72E1DF0D5}"/>
                  </a:ext>
                </a:extLst>
              </p:cNvPr>
              <p:cNvPicPr/>
              <p:nvPr/>
            </p:nvPicPr>
            <p:blipFill>
              <a:blip r:embed="rId3"/>
              <a:stretch>
                <a:fillRect/>
              </a:stretch>
            </p:blipFill>
            <p:spPr>
              <a:xfrm>
                <a:off x="1033901" y="3376282"/>
                <a:ext cx="314640" cy="457560"/>
              </a:xfrm>
              <a:prstGeom prst="rect">
                <a:avLst/>
              </a:prstGeom>
            </p:spPr>
          </p:pic>
        </mc:Fallback>
      </mc:AlternateContent>
    </p:spTree>
    <p:extLst>
      <p:ext uri="{BB962C8B-B14F-4D97-AF65-F5344CB8AC3E}">
        <p14:creationId xmlns:p14="http://schemas.microsoft.com/office/powerpoint/2010/main" val="24146332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C6FE60-0D24-0BB6-69BB-30DA0DCAB702}"/>
              </a:ext>
            </a:extLst>
          </p:cNvPr>
          <p:cNvSpPr txBox="1"/>
          <p:nvPr/>
        </p:nvSpPr>
        <p:spPr>
          <a:xfrm>
            <a:off x="360948" y="1905506"/>
            <a:ext cx="11470104" cy="3046988"/>
          </a:xfrm>
          <a:prstGeom prst="rect">
            <a:avLst/>
          </a:prstGeom>
          <a:noFill/>
        </p:spPr>
        <p:txBody>
          <a:bodyPr wrap="square">
            <a:spAutoFit/>
          </a:bodyPr>
          <a:lstStyle/>
          <a:p>
            <a:r>
              <a:rPr lang="en-US" sz="2400"/>
              <a:t>An organization wants to upskill their IT staff.</a:t>
            </a:r>
          </a:p>
          <a:p>
            <a:r>
              <a:rPr lang="en-US" sz="2400"/>
              <a:t>How can they do this in a transformational way?</a:t>
            </a:r>
          </a:p>
          <a:p>
            <a:r>
              <a:rPr lang="en-US" sz="2400"/>
              <a:t>A. Prioritize training current employees instead of hiring new recruits with cloud experience.</a:t>
            </a:r>
          </a:p>
          <a:p>
            <a:r>
              <a:rPr lang="en-US" sz="2400"/>
              <a:t>B. Prioritize giving privileged access to third-party partners and contractors to fill IT knowledge gaps.</a:t>
            </a:r>
          </a:p>
          <a:p>
            <a:r>
              <a:rPr lang="en-US" sz="2400"/>
              <a:t>C. Create a culture of self-motivated, isolated learning with official training materials.</a:t>
            </a:r>
          </a:p>
          <a:p>
            <a:r>
              <a:rPr lang="en-US" sz="2400"/>
              <a:t>D. Create a culture of continuous peer-to-peer learning with official training materials.</a:t>
            </a:r>
            <a:endParaRPr lang="en-ES" sz="2400"/>
          </a:p>
        </p:txBody>
      </p:sp>
    </p:spTree>
    <p:extLst>
      <p:ext uri="{BB962C8B-B14F-4D97-AF65-F5344CB8AC3E}">
        <p14:creationId xmlns:p14="http://schemas.microsoft.com/office/powerpoint/2010/main" val="401148524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C6FE60-0D24-0BB6-69BB-30DA0DCAB702}"/>
              </a:ext>
            </a:extLst>
          </p:cNvPr>
          <p:cNvSpPr txBox="1"/>
          <p:nvPr/>
        </p:nvSpPr>
        <p:spPr>
          <a:xfrm>
            <a:off x="360948" y="1905506"/>
            <a:ext cx="11470104" cy="3046988"/>
          </a:xfrm>
          <a:prstGeom prst="rect">
            <a:avLst/>
          </a:prstGeom>
          <a:noFill/>
        </p:spPr>
        <p:txBody>
          <a:bodyPr wrap="square">
            <a:spAutoFit/>
          </a:bodyPr>
          <a:lstStyle/>
          <a:p>
            <a:r>
              <a:rPr lang="en-US" sz="2400"/>
              <a:t>An organization wants to upskill their IT staff.</a:t>
            </a:r>
          </a:p>
          <a:p>
            <a:r>
              <a:rPr lang="en-US" sz="2400"/>
              <a:t>How can they do this in a transformational way?</a:t>
            </a:r>
          </a:p>
          <a:p>
            <a:r>
              <a:rPr lang="en-US" sz="2400"/>
              <a:t>A. Prioritize training current employees instead of hiring new recruits with cloud experience.</a:t>
            </a:r>
          </a:p>
          <a:p>
            <a:r>
              <a:rPr lang="en-US" sz="2400"/>
              <a:t>B. Prioritize giving privileged access to third-party partners and contractors to fill IT knowledge gaps.</a:t>
            </a:r>
          </a:p>
          <a:p>
            <a:r>
              <a:rPr lang="en-US" sz="2400"/>
              <a:t>C. Create a culture of self-motivated, isolated learning with official training materials.</a:t>
            </a:r>
          </a:p>
          <a:p>
            <a:r>
              <a:rPr lang="en-US" sz="2400"/>
              <a:t>D. Create a culture of continuous peer-to-peer learning with official training materials.</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411797D-7C8B-3BC4-1F97-55011197121E}"/>
                  </a:ext>
                </a:extLst>
              </p14:cNvPr>
              <p14:cNvContentPartPr/>
              <p14:nvPr/>
            </p14:nvContentPartPr>
            <p14:xfrm>
              <a:off x="462581" y="4581202"/>
              <a:ext cx="212400" cy="285480"/>
            </p14:xfrm>
          </p:contentPart>
        </mc:Choice>
        <mc:Fallback>
          <p:pic>
            <p:nvPicPr>
              <p:cNvPr id="2" name="Ink 1">
                <a:extLst>
                  <a:ext uri="{FF2B5EF4-FFF2-40B4-BE49-F238E27FC236}">
                    <a16:creationId xmlns:a16="http://schemas.microsoft.com/office/drawing/2014/main" id="{C411797D-7C8B-3BC4-1F97-55011197121E}"/>
                  </a:ext>
                </a:extLst>
              </p:cNvPr>
              <p:cNvPicPr/>
              <p:nvPr/>
            </p:nvPicPr>
            <p:blipFill>
              <a:blip r:embed="rId3"/>
              <a:stretch>
                <a:fillRect/>
              </a:stretch>
            </p:blipFill>
            <p:spPr>
              <a:xfrm>
                <a:off x="408581" y="4473202"/>
                <a:ext cx="320040" cy="501120"/>
              </a:xfrm>
              <a:prstGeom prst="rect">
                <a:avLst/>
              </a:prstGeom>
            </p:spPr>
          </p:pic>
        </mc:Fallback>
      </mc:AlternateContent>
    </p:spTree>
    <p:extLst>
      <p:ext uri="{BB962C8B-B14F-4D97-AF65-F5344CB8AC3E}">
        <p14:creationId xmlns:p14="http://schemas.microsoft.com/office/powerpoint/2010/main" val="23264855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D1774A-BE77-B021-BC19-B83B8F43F7B5}"/>
              </a:ext>
            </a:extLst>
          </p:cNvPr>
          <p:cNvSpPr txBox="1"/>
          <p:nvPr/>
        </p:nvSpPr>
        <p:spPr>
          <a:xfrm>
            <a:off x="32084" y="2274838"/>
            <a:ext cx="12127832" cy="2308324"/>
          </a:xfrm>
          <a:prstGeom prst="rect">
            <a:avLst/>
          </a:prstGeom>
          <a:noFill/>
        </p:spPr>
        <p:txBody>
          <a:bodyPr wrap="square">
            <a:spAutoFit/>
          </a:bodyPr>
          <a:lstStyle/>
          <a:p>
            <a:r>
              <a:rPr lang="en-US" sz="2400"/>
              <a:t>An organization wants to build an entirely new infrastructure and applications in the cloud.</a:t>
            </a:r>
          </a:p>
          <a:p>
            <a:r>
              <a:rPr lang="en-US" sz="2400"/>
              <a:t>Which application modernization approach should the organization use?</a:t>
            </a:r>
          </a:p>
          <a:p>
            <a:r>
              <a:rPr lang="en-US" sz="2400"/>
              <a:t>A. Move the application to the cloud, and then change it.</a:t>
            </a:r>
          </a:p>
          <a:p>
            <a:r>
              <a:rPr lang="en-US" sz="2400"/>
              <a:t>B. Change their application, and then move it to the cloud.</a:t>
            </a:r>
          </a:p>
          <a:p>
            <a:r>
              <a:rPr lang="en-US" sz="2400"/>
              <a:t>C. Invent in greenfield.</a:t>
            </a:r>
          </a:p>
          <a:p>
            <a:r>
              <a:rPr lang="en-US" sz="2400"/>
              <a:t>D. Invent in brownfield.</a:t>
            </a:r>
            <a:endParaRPr lang="en-ES" sz="2400"/>
          </a:p>
        </p:txBody>
      </p:sp>
    </p:spTree>
    <p:extLst>
      <p:ext uri="{BB962C8B-B14F-4D97-AF65-F5344CB8AC3E}">
        <p14:creationId xmlns:p14="http://schemas.microsoft.com/office/powerpoint/2010/main" val="141947746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D1774A-BE77-B021-BC19-B83B8F43F7B5}"/>
              </a:ext>
            </a:extLst>
          </p:cNvPr>
          <p:cNvSpPr txBox="1"/>
          <p:nvPr/>
        </p:nvSpPr>
        <p:spPr>
          <a:xfrm>
            <a:off x="32084" y="2274838"/>
            <a:ext cx="12127832" cy="2308324"/>
          </a:xfrm>
          <a:prstGeom prst="rect">
            <a:avLst/>
          </a:prstGeom>
          <a:noFill/>
        </p:spPr>
        <p:txBody>
          <a:bodyPr wrap="square">
            <a:spAutoFit/>
          </a:bodyPr>
          <a:lstStyle/>
          <a:p>
            <a:r>
              <a:rPr lang="en-US" sz="2400"/>
              <a:t>An organization wants to build an entirely new infrastructure and applications in the cloud.</a:t>
            </a:r>
          </a:p>
          <a:p>
            <a:r>
              <a:rPr lang="en-US" sz="2400"/>
              <a:t>Which application modernization approach should the organization use?</a:t>
            </a:r>
          </a:p>
          <a:p>
            <a:r>
              <a:rPr lang="en-US" sz="2400"/>
              <a:t>A. Move the application to the cloud, and then change it.</a:t>
            </a:r>
          </a:p>
          <a:p>
            <a:r>
              <a:rPr lang="en-US" sz="2400"/>
              <a:t>B. Change their application, and then move it to the cloud.</a:t>
            </a:r>
          </a:p>
          <a:p>
            <a:r>
              <a:rPr lang="en-US" sz="2400"/>
              <a:t>C. Invent in greenfield.</a:t>
            </a:r>
          </a:p>
          <a:p>
            <a:r>
              <a:rPr lang="en-US" sz="2400"/>
              <a:t>D. Invent in brownfield.</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67E5ED9-1077-E263-B4B8-30B197770CB7}"/>
                  </a:ext>
                </a:extLst>
              </p14:cNvPr>
              <p14:cNvContentPartPr/>
              <p14:nvPr/>
            </p14:nvContentPartPr>
            <p14:xfrm>
              <a:off x="113381" y="3766162"/>
              <a:ext cx="218520" cy="312840"/>
            </p14:xfrm>
          </p:contentPart>
        </mc:Choice>
        <mc:Fallback>
          <p:pic>
            <p:nvPicPr>
              <p:cNvPr id="2" name="Ink 1">
                <a:extLst>
                  <a:ext uri="{FF2B5EF4-FFF2-40B4-BE49-F238E27FC236}">
                    <a16:creationId xmlns:a16="http://schemas.microsoft.com/office/drawing/2014/main" id="{B67E5ED9-1077-E263-B4B8-30B197770CB7}"/>
                  </a:ext>
                </a:extLst>
              </p:cNvPr>
              <p:cNvPicPr/>
              <p:nvPr/>
            </p:nvPicPr>
            <p:blipFill>
              <a:blip r:embed="rId3"/>
              <a:stretch>
                <a:fillRect/>
              </a:stretch>
            </p:blipFill>
            <p:spPr>
              <a:xfrm>
                <a:off x="59470" y="3658286"/>
                <a:ext cx="325983" cy="528232"/>
              </a:xfrm>
              <a:prstGeom prst="rect">
                <a:avLst/>
              </a:prstGeom>
            </p:spPr>
          </p:pic>
        </mc:Fallback>
      </mc:AlternateContent>
    </p:spTree>
    <p:extLst>
      <p:ext uri="{BB962C8B-B14F-4D97-AF65-F5344CB8AC3E}">
        <p14:creationId xmlns:p14="http://schemas.microsoft.com/office/powerpoint/2010/main" val="395534948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38428-16CA-8186-8144-91EF769B3BDD}"/>
              </a:ext>
            </a:extLst>
          </p:cNvPr>
          <p:cNvSpPr txBox="1"/>
          <p:nvPr/>
        </p:nvSpPr>
        <p:spPr>
          <a:xfrm>
            <a:off x="601579" y="1905506"/>
            <a:ext cx="10988842" cy="3046988"/>
          </a:xfrm>
          <a:prstGeom prst="rect">
            <a:avLst/>
          </a:prstGeom>
          <a:noFill/>
        </p:spPr>
        <p:txBody>
          <a:bodyPr wrap="square">
            <a:spAutoFit/>
          </a:bodyPr>
          <a:lstStyle/>
          <a:p>
            <a:r>
              <a:rPr lang="en-US" sz="2400"/>
              <a:t>An organization wants full control of their virtual machine infrastructure for a custom home-grown application with a product that </a:t>
            </a:r>
            <a:r>
              <a:rPr lang="en-US" sz="2400" err="1"/>
              <a:t>autoscales</a:t>
            </a:r>
            <a:r>
              <a:rPr lang="en-US" sz="2400"/>
              <a:t> and</a:t>
            </a:r>
          </a:p>
          <a:p>
            <a:r>
              <a:rPr lang="en-US" sz="2400"/>
              <a:t>automatically updates.</a:t>
            </a:r>
          </a:p>
          <a:p>
            <a:r>
              <a:rPr lang="en-US" sz="2400"/>
              <a:t>Which Google Cloud product or solution should the organization use?</a:t>
            </a:r>
          </a:p>
          <a:p>
            <a:r>
              <a:rPr lang="en-US" sz="2400"/>
              <a:t>A. Cloud Build</a:t>
            </a:r>
          </a:p>
          <a:p>
            <a:r>
              <a:rPr lang="en-US" sz="2400"/>
              <a:t>B. Cloud Run</a:t>
            </a:r>
          </a:p>
          <a:p>
            <a:r>
              <a:rPr lang="en-US" sz="2400"/>
              <a:t>C. Compute Engine</a:t>
            </a:r>
          </a:p>
          <a:p>
            <a:r>
              <a:rPr lang="en-US" sz="2400"/>
              <a:t>D. App Engine</a:t>
            </a:r>
          </a:p>
        </p:txBody>
      </p:sp>
    </p:spTree>
    <p:extLst>
      <p:ext uri="{BB962C8B-B14F-4D97-AF65-F5344CB8AC3E}">
        <p14:creationId xmlns:p14="http://schemas.microsoft.com/office/powerpoint/2010/main" val="363369486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38428-16CA-8186-8144-91EF769B3BDD}"/>
              </a:ext>
            </a:extLst>
          </p:cNvPr>
          <p:cNvSpPr txBox="1"/>
          <p:nvPr/>
        </p:nvSpPr>
        <p:spPr>
          <a:xfrm>
            <a:off x="601579" y="1905506"/>
            <a:ext cx="10988842" cy="3046988"/>
          </a:xfrm>
          <a:prstGeom prst="rect">
            <a:avLst/>
          </a:prstGeom>
          <a:noFill/>
        </p:spPr>
        <p:txBody>
          <a:bodyPr wrap="square">
            <a:spAutoFit/>
          </a:bodyPr>
          <a:lstStyle/>
          <a:p>
            <a:r>
              <a:rPr lang="en-US" sz="2400"/>
              <a:t>An organization wants full control of their virtual machine infrastructure for a custom home-grown application with a product that </a:t>
            </a:r>
            <a:r>
              <a:rPr lang="en-US" sz="2400" err="1"/>
              <a:t>autoscales</a:t>
            </a:r>
            <a:r>
              <a:rPr lang="en-US" sz="2400"/>
              <a:t> and</a:t>
            </a:r>
          </a:p>
          <a:p>
            <a:r>
              <a:rPr lang="en-US" sz="2400"/>
              <a:t>automatically updates.</a:t>
            </a:r>
          </a:p>
          <a:p>
            <a:r>
              <a:rPr lang="en-US" sz="2400"/>
              <a:t>Which Google Cloud product or solution should the organization use?</a:t>
            </a:r>
          </a:p>
          <a:p>
            <a:r>
              <a:rPr lang="en-US" sz="2400"/>
              <a:t>A. Cloud Build</a:t>
            </a:r>
          </a:p>
          <a:p>
            <a:r>
              <a:rPr lang="en-US" sz="2400"/>
              <a:t>B. Cloud Run</a:t>
            </a:r>
          </a:p>
          <a:p>
            <a:r>
              <a:rPr lang="en-US" sz="2400"/>
              <a:t>C. Compute Engine</a:t>
            </a:r>
          </a:p>
          <a:p>
            <a:r>
              <a:rPr lang="en-US" sz="2400"/>
              <a:t>D. App Engine</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77F0BB5C-4D99-36E1-3784-10332283E092}"/>
                  </a:ext>
                </a:extLst>
              </p14:cNvPr>
              <p14:cNvContentPartPr/>
              <p14:nvPr/>
            </p14:nvContentPartPr>
            <p14:xfrm>
              <a:off x="728261" y="4166482"/>
              <a:ext cx="215280" cy="344520"/>
            </p14:xfrm>
          </p:contentPart>
        </mc:Choice>
        <mc:Fallback>
          <p:pic>
            <p:nvPicPr>
              <p:cNvPr id="6" name="Ink 5">
                <a:extLst>
                  <a:ext uri="{FF2B5EF4-FFF2-40B4-BE49-F238E27FC236}">
                    <a16:creationId xmlns:a16="http://schemas.microsoft.com/office/drawing/2014/main" id="{77F0BB5C-4D99-36E1-3784-10332283E092}"/>
                  </a:ext>
                </a:extLst>
              </p:cNvPr>
              <p:cNvPicPr/>
              <p:nvPr/>
            </p:nvPicPr>
            <p:blipFill>
              <a:blip r:embed="rId3"/>
              <a:stretch>
                <a:fillRect/>
              </a:stretch>
            </p:blipFill>
            <p:spPr>
              <a:xfrm>
                <a:off x="674261" y="4058482"/>
                <a:ext cx="322920" cy="560160"/>
              </a:xfrm>
              <a:prstGeom prst="rect">
                <a:avLst/>
              </a:prstGeom>
            </p:spPr>
          </p:pic>
        </mc:Fallback>
      </mc:AlternateContent>
    </p:spTree>
    <p:extLst>
      <p:ext uri="{BB962C8B-B14F-4D97-AF65-F5344CB8AC3E}">
        <p14:creationId xmlns:p14="http://schemas.microsoft.com/office/powerpoint/2010/main" val="346392668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FFF22F-6902-B676-E03F-B2B54D95D97C}"/>
              </a:ext>
            </a:extLst>
          </p:cNvPr>
          <p:cNvSpPr txBox="1"/>
          <p:nvPr/>
        </p:nvSpPr>
        <p:spPr>
          <a:xfrm>
            <a:off x="481263" y="2274838"/>
            <a:ext cx="11229474" cy="2308324"/>
          </a:xfrm>
          <a:prstGeom prst="rect">
            <a:avLst/>
          </a:prstGeom>
          <a:noFill/>
        </p:spPr>
        <p:txBody>
          <a:bodyPr wrap="square">
            <a:spAutoFit/>
          </a:bodyPr>
          <a:lstStyle/>
          <a:p>
            <a:r>
              <a:rPr lang="en-US" sz="2400"/>
              <a:t>How can a streaming service meet global compliance requirements using the cloud?</a:t>
            </a:r>
          </a:p>
          <a:p>
            <a:r>
              <a:rPr lang="en-US" sz="2400"/>
              <a:t>A. By automatically encrypting personally identifiable information</a:t>
            </a:r>
          </a:p>
          <a:p>
            <a:r>
              <a:rPr lang="en-US" sz="2400"/>
              <a:t>B. By obtaining a business license to operate in a new market</a:t>
            </a:r>
          </a:p>
          <a:p>
            <a:r>
              <a:rPr lang="en-US" sz="2400"/>
              <a:t>C. By allowing users to disable two-factor authentication</a:t>
            </a:r>
          </a:p>
          <a:p>
            <a:r>
              <a:rPr lang="en-US" sz="2400"/>
              <a:t>D. By adhering only to data polices of the country in which the head office is registered</a:t>
            </a:r>
          </a:p>
        </p:txBody>
      </p:sp>
    </p:spTree>
    <p:extLst>
      <p:ext uri="{BB962C8B-B14F-4D97-AF65-F5344CB8AC3E}">
        <p14:creationId xmlns:p14="http://schemas.microsoft.com/office/powerpoint/2010/main" val="363292874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FFF22F-6902-B676-E03F-B2B54D95D97C}"/>
              </a:ext>
            </a:extLst>
          </p:cNvPr>
          <p:cNvSpPr txBox="1"/>
          <p:nvPr/>
        </p:nvSpPr>
        <p:spPr>
          <a:xfrm>
            <a:off x="481263" y="2274838"/>
            <a:ext cx="11229474" cy="2308324"/>
          </a:xfrm>
          <a:prstGeom prst="rect">
            <a:avLst/>
          </a:prstGeom>
          <a:noFill/>
        </p:spPr>
        <p:txBody>
          <a:bodyPr wrap="square">
            <a:spAutoFit/>
          </a:bodyPr>
          <a:lstStyle/>
          <a:p>
            <a:r>
              <a:rPr lang="en-US" sz="2400"/>
              <a:t>How can a streaming service meet global compliance requirements using the cloud?</a:t>
            </a:r>
          </a:p>
          <a:p>
            <a:r>
              <a:rPr lang="en-US" sz="2400"/>
              <a:t>A. By automatically encrypting personally identifiable information</a:t>
            </a:r>
          </a:p>
          <a:p>
            <a:r>
              <a:rPr lang="en-US" sz="2400"/>
              <a:t>B. By obtaining a business license to operate in a new market</a:t>
            </a:r>
          </a:p>
          <a:p>
            <a:r>
              <a:rPr lang="en-US" sz="2400"/>
              <a:t>C. By allowing users to disable two-factor authentication</a:t>
            </a:r>
          </a:p>
          <a:p>
            <a:r>
              <a:rPr lang="en-US" sz="2400"/>
              <a:t>D. By adhering only to data polices of the country in which the head office is registered</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6A2CF63-4AE5-271E-14E6-4EB524B744B6}"/>
                  </a:ext>
                </a:extLst>
              </p14:cNvPr>
              <p14:cNvContentPartPr/>
              <p14:nvPr/>
            </p14:nvContentPartPr>
            <p14:xfrm>
              <a:off x="576341" y="2690842"/>
              <a:ext cx="277200" cy="235080"/>
            </p14:xfrm>
          </p:contentPart>
        </mc:Choice>
        <mc:Fallback>
          <p:pic>
            <p:nvPicPr>
              <p:cNvPr id="2" name="Ink 1">
                <a:extLst>
                  <a:ext uri="{FF2B5EF4-FFF2-40B4-BE49-F238E27FC236}">
                    <a16:creationId xmlns:a16="http://schemas.microsoft.com/office/drawing/2014/main" id="{F6A2CF63-4AE5-271E-14E6-4EB524B744B6}"/>
                  </a:ext>
                </a:extLst>
              </p:cNvPr>
              <p:cNvPicPr/>
              <p:nvPr/>
            </p:nvPicPr>
            <p:blipFill>
              <a:blip r:embed="rId3"/>
              <a:stretch>
                <a:fillRect/>
              </a:stretch>
            </p:blipFill>
            <p:spPr>
              <a:xfrm>
                <a:off x="522271" y="2582842"/>
                <a:ext cx="384980" cy="450720"/>
              </a:xfrm>
              <a:prstGeom prst="rect">
                <a:avLst/>
              </a:prstGeom>
            </p:spPr>
          </p:pic>
        </mc:Fallback>
      </mc:AlternateContent>
    </p:spTree>
    <p:extLst>
      <p:ext uri="{BB962C8B-B14F-4D97-AF65-F5344CB8AC3E}">
        <p14:creationId xmlns:p14="http://schemas.microsoft.com/office/powerpoint/2010/main" val="669128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166842"/>
            <a:ext cx="11669485" cy="4524315"/>
          </a:xfrm>
          <a:prstGeom prst="rect">
            <a:avLst/>
          </a:prstGeom>
          <a:noFill/>
        </p:spPr>
        <p:txBody>
          <a:bodyPr wrap="square" anchor="ctr">
            <a:spAutoFit/>
          </a:bodyPr>
          <a:lstStyle/>
          <a:p>
            <a:r>
              <a:rPr lang="en-US" sz="3200"/>
              <a:t>An organization is using three cloud vendors to maximize their available deployment locations worldwide. They are using GKE Enterprise to deploy Kubernetes applications across different clouds. What type is this deployment?</a:t>
            </a:r>
          </a:p>
          <a:p>
            <a:r>
              <a:rPr lang="en-US" sz="3200"/>
              <a:t>Possible Answers:</a:t>
            </a:r>
          </a:p>
          <a:p>
            <a:r>
              <a:rPr lang="en-US" sz="3200"/>
              <a:t>1. A. On-premises</a:t>
            </a:r>
          </a:p>
          <a:p>
            <a:r>
              <a:rPr lang="en-US" sz="3200"/>
              <a:t>2. </a:t>
            </a:r>
            <a:r>
              <a:rPr lang="en-US" sz="3200">
                <a:highlight>
                  <a:srgbClr val="00FF00"/>
                </a:highlight>
              </a:rPr>
              <a:t>B. Multi-cloud</a:t>
            </a:r>
          </a:p>
          <a:p>
            <a:r>
              <a:rPr lang="en-US" sz="3200"/>
              <a:t>3. C. Hybrid-cloud</a:t>
            </a:r>
          </a:p>
          <a:p>
            <a:r>
              <a:rPr lang="en-US" sz="3200"/>
              <a:t>4. D. Private cloud</a:t>
            </a:r>
          </a:p>
        </p:txBody>
      </p:sp>
    </p:spTree>
    <p:extLst>
      <p:ext uri="{BB962C8B-B14F-4D97-AF65-F5344CB8AC3E}">
        <p14:creationId xmlns:p14="http://schemas.microsoft.com/office/powerpoint/2010/main" val="196181448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B41935-7EF4-C11B-F6B8-11CC549F9E3B}"/>
              </a:ext>
            </a:extLst>
          </p:cNvPr>
          <p:cNvSpPr txBox="1"/>
          <p:nvPr/>
        </p:nvSpPr>
        <p:spPr>
          <a:xfrm>
            <a:off x="160422" y="2459504"/>
            <a:ext cx="12031578" cy="1938992"/>
          </a:xfrm>
          <a:prstGeom prst="rect">
            <a:avLst/>
          </a:prstGeom>
          <a:noFill/>
        </p:spPr>
        <p:txBody>
          <a:bodyPr wrap="square">
            <a:spAutoFit/>
          </a:bodyPr>
          <a:lstStyle/>
          <a:p>
            <a:r>
              <a:rPr lang="en-US" sz="2400"/>
              <a:t>What does Cloud Debugger help an organization do?</a:t>
            </a:r>
          </a:p>
          <a:p>
            <a:r>
              <a:rPr lang="en-US" sz="2400"/>
              <a:t>A. Implement code updates in real time without affecting the service level objective (SLO).</a:t>
            </a:r>
          </a:p>
          <a:p>
            <a:r>
              <a:rPr lang="en-US" sz="2400"/>
              <a:t>B. Inspect source code in real time without affecting user downtime.</a:t>
            </a:r>
          </a:p>
          <a:p>
            <a:r>
              <a:rPr lang="en-US" sz="2400"/>
              <a:t>C. Manage code and accelerate application development.</a:t>
            </a:r>
          </a:p>
          <a:p>
            <a:r>
              <a:rPr lang="en-US" sz="2400"/>
              <a:t>D. Analyze live source code during user downtime</a:t>
            </a:r>
            <a:endParaRPr lang="en-ES" sz="2400"/>
          </a:p>
        </p:txBody>
      </p:sp>
    </p:spTree>
    <p:extLst>
      <p:ext uri="{BB962C8B-B14F-4D97-AF65-F5344CB8AC3E}">
        <p14:creationId xmlns:p14="http://schemas.microsoft.com/office/powerpoint/2010/main" val="295070369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B41935-7EF4-C11B-F6B8-11CC549F9E3B}"/>
              </a:ext>
            </a:extLst>
          </p:cNvPr>
          <p:cNvSpPr txBox="1"/>
          <p:nvPr/>
        </p:nvSpPr>
        <p:spPr>
          <a:xfrm>
            <a:off x="160422" y="2459504"/>
            <a:ext cx="12031578" cy="1938992"/>
          </a:xfrm>
          <a:prstGeom prst="rect">
            <a:avLst/>
          </a:prstGeom>
          <a:noFill/>
        </p:spPr>
        <p:txBody>
          <a:bodyPr wrap="square">
            <a:spAutoFit/>
          </a:bodyPr>
          <a:lstStyle/>
          <a:p>
            <a:r>
              <a:rPr lang="en-US" sz="2400"/>
              <a:t>What does Cloud Debugger help an organization do?</a:t>
            </a:r>
          </a:p>
          <a:p>
            <a:r>
              <a:rPr lang="en-US" sz="2400"/>
              <a:t>A. Implement code updates in real time without affecting the service level objective (SLO).</a:t>
            </a:r>
          </a:p>
          <a:p>
            <a:r>
              <a:rPr lang="en-US" sz="2400"/>
              <a:t>B. Inspect source code in real time without affecting user downtime.</a:t>
            </a:r>
          </a:p>
          <a:p>
            <a:r>
              <a:rPr lang="en-US" sz="2400"/>
              <a:t>C. Manage code and accelerate application development.</a:t>
            </a:r>
          </a:p>
          <a:p>
            <a:r>
              <a:rPr lang="en-US" sz="2400"/>
              <a:t>D. Analyze live source code during user downtime</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9130D90-576A-F9BC-F159-B7A96FD54084}"/>
                  </a:ext>
                </a:extLst>
              </p14:cNvPr>
              <p14:cNvContentPartPr/>
              <p14:nvPr/>
            </p14:nvContentPartPr>
            <p14:xfrm>
              <a:off x="187541" y="3318322"/>
              <a:ext cx="345240" cy="231480"/>
            </p14:xfrm>
          </p:contentPart>
        </mc:Choice>
        <mc:Fallback>
          <p:pic>
            <p:nvPicPr>
              <p:cNvPr id="2" name="Ink 1">
                <a:extLst>
                  <a:ext uri="{FF2B5EF4-FFF2-40B4-BE49-F238E27FC236}">
                    <a16:creationId xmlns:a16="http://schemas.microsoft.com/office/drawing/2014/main" id="{79130D90-576A-F9BC-F159-B7A96FD54084}"/>
                  </a:ext>
                </a:extLst>
              </p:cNvPr>
              <p:cNvPicPr/>
              <p:nvPr/>
            </p:nvPicPr>
            <p:blipFill>
              <a:blip r:embed="rId3"/>
              <a:stretch>
                <a:fillRect/>
              </a:stretch>
            </p:blipFill>
            <p:spPr>
              <a:xfrm>
                <a:off x="133541" y="3210154"/>
                <a:ext cx="452880" cy="447456"/>
              </a:xfrm>
              <a:prstGeom prst="rect">
                <a:avLst/>
              </a:prstGeom>
            </p:spPr>
          </p:pic>
        </mc:Fallback>
      </mc:AlternateContent>
    </p:spTree>
    <p:extLst>
      <p:ext uri="{BB962C8B-B14F-4D97-AF65-F5344CB8AC3E}">
        <p14:creationId xmlns:p14="http://schemas.microsoft.com/office/powerpoint/2010/main" val="341280106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AE0FCA-4FDC-51BE-A42B-59FA1B564265}"/>
              </a:ext>
            </a:extLst>
          </p:cNvPr>
          <p:cNvSpPr txBox="1"/>
          <p:nvPr/>
        </p:nvSpPr>
        <p:spPr>
          <a:xfrm>
            <a:off x="922421" y="2090172"/>
            <a:ext cx="10347158" cy="2677656"/>
          </a:xfrm>
          <a:prstGeom prst="rect">
            <a:avLst/>
          </a:prstGeom>
          <a:noFill/>
        </p:spPr>
        <p:txBody>
          <a:bodyPr wrap="square">
            <a:spAutoFit/>
          </a:bodyPr>
          <a:lstStyle/>
          <a:p>
            <a:r>
              <a:rPr lang="en-US" sz="2400"/>
              <a:t>An organization wants to introduce a new image recognition login system.</a:t>
            </a:r>
          </a:p>
          <a:p>
            <a:r>
              <a:rPr lang="en-US" sz="2400"/>
              <a:t>What should the organization do to follow SRE principles?</a:t>
            </a:r>
          </a:p>
          <a:p>
            <a:r>
              <a:rPr lang="en-US" sz="2400"/>
              <a:t>A. Roll out the new system to a subset of employees to test it out.</a:t>
            </a:r>
          </a:p>
          <a:p>
            <a:r>
              <a:rPr lang="en-US" sz="2400"/>
              <a:t>B. Roll out the new system to all employees to collect as much data as possible.</a:t>
            </a:r>
          </a:p>
          <a:p>
            <a:r>
              <a:rPr lang="en-US" sz="2400"/>
              <a:t>C. Avoid rolling out the new system because it may have security flaws.</a:t>
            </a:r>
          </a:p>
          <a:p>
            <a:r>
              <a:rPr lang="en-US" sz="2400"/>
              <a:t>D. Avoid rolling out the new system because it may violate privacy policy</a:t>
            </a:r>
            <a:endParaRPr lang="en-ES" sz="2400"/>
          </a:p>
        </p:txBody>
      </p:sp>
    </p:spTree>
    <p:extLst>
      <p:ext uri="{BB962C8B-B14F-4D97-AF65-F5344CB8AC3E}">
        <p14:creationId xmlns:p14="http://schemas.microsoft.com/office/powerpoint/2010/main" val="159495743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AE0FCA-4FDC-51BE-A42B-59FA1B564265}"/>
              </a:ext>
            </a:extLst>
          </p:cNvPr>
          <p:cNvSpPr txBox="1"/>
          <p:nvPr/>
        </p:nvSpPr>
        <p:spPr>
          <a:xfrm>
            <a:off x="922421" y="2090172"/>
            <a:ext cx="10347158" cy="2677656"/>
          </a:xfrm>
          <a:prstGeom prst="rect">
            <a:avLst/>
          </a:prstGeom>
          <a:noFill/>
        </p:spPr>
        <p:txBody>
          <a:bodyPr wrap="square">
            <a:spAutoFit/>
          </a:bodyPr>
          <a:lstStyle/>
          <a:p>
            <a:r>
              <a:rPr lang="en-US" sz="2400"/>
              <a:t>An organization wants to introduce a new image recognition login system.</a:t>
            </a:r>
          </a:p>
          <a:p>
            <a:r>
              <a:rPr lang="en-US" sz="2400"/>
              <a:t>What should the organization do to follow SRE principles?</a:t>
            </a:r>
          </a:p>
          <a:p>
            <a:r>
              <a:rPr lang="en-US" sz="2400"/>
              <a:t>A. Roll out the new system to a subset of employees to test it out.</a:t>
            </a:r>
          </a:p>
          <a:p>
            <a:r>
              <a:rPr lang="en-US" sz="2400"/>
              <a:t>B. Roll out the new system to all employees to collect as much data as possible.</a:t>
            </a:r>
          </a:p>
          <a:p>
            <a:r>
              <a:rPr lang="en-US" sz="2400"/>
              <a:t>C. Avoid rolling out the new system because it may have security flaws.</a:t>
            </a:r>
          </a:p>
          <a:p>
            <a:r>
              <a:rPr lang="en-US" sz="2400"/>
              <a:t>D. Avoid rolling out the new system because it may violate privacy policy</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ADC40C5-7CA3-0DFC-509B-5C8DCEDF120E}"/>
                  </a:ext>
                </a:extLst>
              </p14:cNvPr>
              <p14:cNvContentPartPr/>
              <p14:nvPr/>
            </p14:nvContentPartPr>
            <p14:xfrm>
              <a:off x="954341" y="2883442"/>
              <a:ext cx="274680" cy="314280"/>
            </p14:xfrm>
          </p:contentPart>
        </mc:Choice>
        <mc:Fallback>
          <p:pic>
            <p:nvPicPr>
              <p:cNvPr id="2" name="Ink 1">
                <a:extLst>
                  <a:ext uri="{FF2B5EF4-FFF2-40B4-BE49-F238E27FC236}">
                    <a16:creationId xmlns:a16="http://schemas.microsoft.com/office/drawing/2014/main" id="{0ADC40C5-7CA3-0DFC-509B-5C8DCEDF120E}"/>
                  </a:ext>
                </a:extLst>
              </p:cNvPr>
              <p:cNvPicPr/>
              <p:nvPr/>
            </p:nvPicPr>
            <p:blipFill>
              <a:blip r:embed="rId3"/>
              <a:stretch>
                <a:fillRect/>
              </a:stretch>
            </p:blipFill>
            <p:spPr>
              <a:xfrm>
                <a:off x="900341" y="2775442"/>
                <a:ext cx="382320" cy="529920"/>
              </a:xfrm>
              <a:prstGeom prst="rect">
                <a:avLst/>
              </a:prstGeom>
            </p:spPr>
          </p:pic>
        </mc:Fallback>
      </mc:AlternateContent>
    </p:spTree>
    <p:extLst>
      <p:ext uri="{BB962C8B-B14F-4D97-AF65-F5344CB8AC3E}">
        <p14:creationId xmlns:p14="http://schemas.microsoft.com/office/powerpoint/2010/main" val="360567397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F49645-5EA2-3347-86B6-59137BA7C57A}"/>
              </a:ext>
            </a:extLst>
          </p:cNvPr>
          <p:cNvSpPr txBox="1"/>
          <p:nvPr/>
        </p:nvSpPr>
        <p:spPr>
          <a:xfrm>
            <a:off x="1852863" y="2090172"/>
            <a:ext cx="8486274" cy="2677656"/>
          </a:xfrm>
          <a:prstGeom prst="rect">
            <a:avLst/>
          </a:prstGeom>
          <a:noFill/>
        </p:spPr>
        <p:txBody>
          <a:bodyPr wrap="square">
            <a:spAutoFit/>
          </a:bodyPr>
          <a:lstStyle/>
          <a:p>
            <a:r>
              <a:rPr lang="en-US" sz="2400"/>
              <a:t>An organization meets their service level objective (SLO) of 99.999% (`five nines`).</a:t>
            </a:r>
          </a:p>
          <a:p>
            <a:r>
              <a:rPr lang="en-US" sz="2400"/>
              <a:t>How much downtime do their end users experience per year?</a:t>
            </a:r>
          </a:p>
          <a:p>
            <a:r>
              <a:rPr lang="en-US" sz="2400"/>
              <a:t>A. 5 minutes</a:t>
            </a:r>
          </a:p>
          <a:p>
            <a:r>
              <a:rPr lang="en-US" sz="2400"/>
              <a:t>B. 500 minutes</a:t>
            </a:r>
          </a:p>
          <a:p>
            <a:r>
              <a:rPr lang="en-US" sz="2400"/>
              <a:t>C. 5 hours</a:t>
            </a:r>
          </a:p>
          <a:p>
            <a:r>
              <a:rPr lang="en-US" sz="2400"/>
              <a:t>D. 5 days</a:t>
            </a:r>
            <a:endParaRPr lang="en-ES" sz="2400"/>
          </a:p>
        </p:txBody>
      </p:sp>
    </p:spTree>
    <p:extLst>
      <p:ext uri="{BB962C8B-B14F-4D97-AF65-F5344CB8AC3E}">
        <p14:creationId xmlns:p14="http://schemas.microsoft.com/office/powerpoint/2010/main" val="2893191148"/>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F49645-5EA2-3347-86B6-59137BA7C57A}"/>
              </a:ext>
            </a:extLst>
          </p:cNvPr>
          <p:cNvSpPr txBox="1"/>
          <p:nvPr/>
        </p:nvSpPr>
        <p:spPr>
          <a:xfrm>
            <a:off x="1852863" y="2090172"/>
            <a:ext cx="8486274" cy="2677656"/>
          </a:xfrm>
          <a:prstGeom prst="rect">
            <a:avLst/>
          </a:prstGeom>
          <a:noFill/>
        </p:spPr>
        <p:txBody>
          <a:bodyPr wrap="square">
            <a:spAutoFit/>
          </a:bodyPr>
          <a:lstStyle/>
          <a:p>
            <a:r>
              <a:rPr lang="en-US" sz="2400"/>
              <a:t>An organization meets their service level objective (SLO) of 99.999% (`five nines`).</a:t>
            </a:r>
          </a:p>
          <a:p>
            <a:r>
              <a:rPr lang="en-US" sz="2400"/>
              <a:t>How much downtime do their end users experience per year?</a:t>
            </a:r>
          </a:p>
          <a:p>
            <a:r>
              <a:rPr lang="en-US" sz="2400"/>
              <a:t>A. 5 minutes</a:t>
            </a:r>
          </a:p>
          <a:p>
            <a:r>
              <a:rPr lang="en-US" sz="2400"/>
              <a:t>B. 500 minutes</a:t>
            </a:r>
          </a:p>
          <a:p>
            <a:r>
              <a:rPr lang="en-US" sz="2400"/>
              <a:t>C. 5 hours</a:t>
            </a:r>
          </a:p>
          <a:p>
            <a:r>
              <a:rPr lang="en-US" sz="2400"/>
              <a:t>D. 5 days</a:t>
            </a:r>
            <a:endParaRPr lang="en-ES" sz="240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0E1784F2-1BBB-B433-B4AC-1122E56546E4}"/>
                  </a:ext>
                </a:extLst>
              </p14:cNvPr>
              <p14:cNvContentPartPr/>
              <p14:nvPr/>
            </p14:nvContentPartPr>
            <p14:xfrm>
              <a:off x="1916981" y="3304642"/>
              <a:ext cx="300240" cy="243720"/>
            </p14:xfrm>
          </p:contentPart>
        </mc:Choice>
        <mc:Fallback>
          <p:pic>
            <p:nvPicPr>
              <p:cNvPr id="6" name="Ink 5">
                <a:extLst>
                  <a:ext uri="{FF2B5EF4-FFF2-40B4-BE49-F238E27FC236}">
                    <a16:creationId xmlns:a16="http://schemas.microsoft.com/office/drawing/2014/main" id="{0E1784F2-1BBB-B433-B4AC-1122E56546E4}"/>
                  </a:ext>
                </a:extLst>
              </p:cNvPr>
              <p:cNvPicPr/>
              <p:nvPr/>
            </p:nvPicPr>
            <p:blipFill>
              <a:blip r:embed="rId3"/>
              <a:stretch>
                <a:fillRect/>
              </a:stretch>
            </p:blipFill>
            <p:spPr>
              <a:xfrm>
                <a:off x="1862981" y="3196642"/>
                <a:ext cx="407880" cy="459360"/>
              </a:xfrm>
              <a:prstGeom prst="rect">
                <a:avLst/>
              </a:prstGeom>
            </p:spPr>
          </p:pic>
        </mc:Fallback>
      </mc:AlternateContent>
    </p:spTree>
    <p:extLst>
      <p:ext uri="{BB962C8B-B14F-4D97-AF65-F5344CB8AC3E}">
        <p14:creationId xmlns:p14="http://schemas.microsoft.com/office/powerpoint/2010/main" val="3532116725"/>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5BA338-6D86-F233-6ED3-DF7906B662DB}"/>
              </a:ext>
            </a:extLst>
          </p:cNvPr>
          <p:cNvSpPr txBox="1"/>
          <p:nvPr/>
        </p:nvSpPr>
        <p:spPr>
          <a:xfrm>
            <a:off x="569494" y="2090172"/>
            <a:ext cx="11053011" cy="2677656"/>
          </a:xfrm>
          <a:prstGeom prst="rect">
            <a:avLst/>
          </a:prstGeom>
          <a:noFill/>
        </p:spPr>
        <p:txBody>
          <a:bodyPr wrap="square">
            <a:spAutoFit/>
          </a:bodyPr>
          <a:lstStyle/>
          <a:p>
            <a:r>
              <a:rPr lang="en-US" sz="2400"/>
              <a:t>A multinational organization has decided to use public cloud services to modernize their IT infrastructure.</a:t>
            </a:r>
          </a:p>
          <a:p>
            <a:r>
              <a:rPr lang="en-US" sz="2400"/>
              <a:t>What is one benefit of doing this?</a:t>
            </a:r>
          </a:p>
          <a:p>
            <a:r>
              <a:rPr lang="en-US" sz="2400"/>
              <a:t>A. They can perform hardware maintenance outside of normal business hours.</a:t>
            </a:r>
          </a:p>
          <a:p>
            <a:r>
              <a:rPr lang="en-US" sz="2400"/>
              <a:t>B. They can expect 100% service availability in all regions.</a:t>
            </a:r>
          </a:p>
          <a:p>
            <a:r>
              <a:rPr lang="en-US" sz="2400"/>
              <a:t>C. Built-in security is no longer required during data migrations.</a:t>
            </a:r>
          </a:p>
          <a:p>
            <a:r>
              <a:rPr lang="en-US" sz="2400"/>
              <a:t>D. Access to data and computer resources is not tied to a geographical location.</a:t>
            </a:r>
          </a:p>
        </p:txBody>
      </p:sp>
    </p:spTree>
    <p:extLst>
      <p:ext uri="{BB962C8B-B14F-4D97-AF65-F5344CB8AC3E}">
        <p14:creationId xmlns:p14="http://schemas.microsoft.com/office/powerpoint/2010/main" val="213493107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5BA338-6D86-F233-6ED3-DF7906B662DB}"/>
              </a:ext>
            </a:extLst>
          </p:cNvPr>
          <p:cNvSpPr txBox="1"/>
          <p:nvPr/>
        </p:nvSpPr>
        <p:spPr>
          <a:xfrm>
            <a:off x="569494" y="2090172"/>
            <a:ext cx="11053011" cy="2677656"/>
          </a:xfrm>
          <a:prstGeom prst="rect">
            <a:avLst/>
          </a:prstGeom>
          <a:noFill/>
        </p:spPr>
        <p:txBody>
          <a:bodyPr wrap="square">
            <a:spAutoFit/>
          </a:bodyPr>
          <a:lstStyle/>
          <a:p>
            <a:r>
              <a:rPr lang="en-US" sz="2400"/>
              <a:t>A multinational organization has decided to use public cloud services to modernize their IT infrastructure.</a:t>
            </a:r>
          </a:p>
          <a:p>
            <a:r>
              <a:rPr lang="en-US" sz="2400"/>
              <a:t>What is one benefit of doing this?</a:t>
            </a:r>
          </a:p>
          <a:p>
            <a:r>
              <a:rPr lang="en-US" sz="2400"/>
              <a:t>A. They can perform hardware maintenance outside of normal business hours.</a:t>
            </a:r>
          </a:p>
          <a:p>
            <a:r>
              <a:rPr lang="en-US" sz="2400"/>
              <a:t>B. They can expect 100% service availability in all regions.</a:t>
            </a:r>
          </a:p>
          <a:p>
            <a:r>
              <a:rPr lang="en-US" sz="2400"/>
              <a:t>C. Built-in security is no longer required during data migrations.</a:t>
            </a:r>
          </a:p>
          <a:p>
            <a:r>
              <a:rPr lang="en-US" sz="2400"/>
              <a:t>D. Access to data and computer resources is not tied to a geographical location.</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E1F759C-CAA9-2BDC-36B2-F34C7C104B98}"/>
                  </a:ext>
                </a:extLst>
              </p14:cNvPr>
              <p14:cNvContentPartPr/>
              <p14:nvPr/>
            </p14:nvContentPartPr>
            <p14:xfrm>
              <a:off x="669941" y="4429282"/>
              <a:ext cx="180720" cy="162720"/>
            </p14:xfrm>
          </p:contentPart>
        </mc:Choice>
        <mc:Fallback>
          <p:pic>
            <p:nvPicPr>
              <p:cNvPr id="2" name="Ink 1">
                <a:extLst>
                  <a:ext uri="{FF2B5EF4-FFF2-40B4-BE49-F238E27FC236}">
                    <a16:creationId xmlns:a16="http://schemas.microsoft.com/office/drawing/2014/main" id="{AE1F759C-CAA9-2BDC-36B2-F34C7C104B98}"/>
                  </a:ext>
                </a:extLst>
              </p:cNvPr>
              <p:cNvPicPr/>
              <p:nvPr/>
            </p:nvPicPr>
            <p:blipFill>
              <a:blip r:embed="rId3"/>
              <a:stretch>
                <a:fillRect/>
              </a:stretch>
            </p:blipFill>
            <p:spPr>
              <a:xfrm>
                <a:off x="615941" y="4321282"/>
                <a:ext cx="288360" cy="378360"/>
              </a:xfrm>
              <a:prstGeom prst="rect">
                <a:avLst/>
              </a:prstGeom>
            </p:spPr>
          </p:pic>
        </mc:Fallback>
      </mc:AlternateContent>
    </p:spTree>
    <p:extLst>
      <p:ext uri="{BB962C8B-B14F-4D97-AF65-F5344CB8AC3E}">
        <p14:creationId xmlns:p14="http://schemas.microsoft.com/office/powerpoint/2010/main" val="93707906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DD34B0-E9E2-7BA7-7287-3DB75EB62DD5}"/>
              </a:ext>
            </a:extLst>
          </p:cNvPr>
          <p:cNvSpPr txBox="1"/>
          <p:nvPr/>
        </p:nvSpPr>
        <p:spPr>
          <a:xfrm>
            <a:off x="521368" y="2274838"/>
            <a:ext cx="11149263" cy="2308324"/>
          </a:xfrm>
          <a:prstGeom prst="rect">
            <a:avLst/>
          </a:prstGeom>
          <a:noFill/>
        </p:spPr>
        <p:txBody>
          <a:bodyPr wrap="square">
            <a:spAutoFit/>
          </a:bodyPr>
          <a:lstStyle/>
          <a:p>
            <a:r>
              <a:rPr lang="en-US" sz="2400"/>
              <a:t>An organization needs to train a machine learning model to categorize photographs.</a:t>
            </a:r>
          </a:p>
          <a:p>
            <a:r>
              <a:rPr lang="en-US" sz="2400"/>
              <a:t>Which Google Cloud product or service should the organization use?</a:t>
            </a:r>
          </a:p>
          <a:p>
            <a:r>
              <a:rPr lang="en-US" sz="2400"/>
              <a:t>A. Video Intelligence API</a:t>
            </a:r>
          </a:p>
          <a:p>
            <a:r>
              <a:rPr lang="en-US" sz="2400"/>
              <a:t>B. </a:t>
            </a:r>
            <a:r>
              <a:rPr lang="en-US" sz="2400" err="1"/>
              <a:t>AutoML</a:t>
            </a:r>
            <a:r>
              <a:rPr lang="en-US" sz="2400"/>
              <a:t> Vision</a:t>
            </a:r>
          </a:p>
          <a:p>
            <a:r>
              <a:rPr lang="en-US" sz="2400"/>
              <a:t>C. </a:t>
            </a:r>
            <a:r>
              <a:rPr lang="en-US" sz="2400" err="1"/>
              <a:t>BigQuery</a:t>
            </a:r>
            <a:r>
              <a:rPr lang="en-US" sz="2400"/>
              <a:t> ML</a:t>
            </a:r>
          </a:p>
          <a:p>
            <a:r>
              <a:rPr lang="en-US" sz="2400"/>
              <a:t>D. Looker</a:t>
            </a:r>
          </a:p>
        </p:txBody>
      </p:sp>
    </p:spTree>
    <p:extLst>
      <p:ext uri="{BB962C8B-B14F-4D97-AF65-F5344CB8AC3E}">
        <p14:creationId xmlns:p14="http://schemas.microsoft.com/office/powerpoint/2010/main" val="190666879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DD34B0-E9E2-7BA7-7287-3DB75EB62DD5}"/>
              </a:ext>
            </a:extLst>
          </p:cNvPr>
          <p:cNvSpPr txBox="1"/>
          <p:nvPr/>
        </p:nvSpPr>
        <p:spPr>
          <a:xfrm>
            <a:off x="521368" y="2274838"/>
            <a:ext cx="11149263" cy="2308324"/>
          </a:xfrm>
          <a:prstGeom prst="rect">
            <a:avLst/>
          </a:prstGeom>
          <a:noFill/>
        </p:spPr>
        <p:txBody>
          <a:bodyPr wrap="square">
            <a:spAutoFit/>
          </a:bodyPr>
          <a:lstStyle/>
          <a:p>
            <a:r>
              <a:rPr lang="en-US" sz="2400"/>
              <a:t>An organization needs to train a machine learning model to categorize photographs.</a:t>
            </a:r>
          </a:p>
          <a:p>
            <a:r>
              <a:rPr lang="en-US" sz="2400"/>
              <a:t>Which Google Cloud product or service should the organization use?</a:t>
            </a:r>
          </a:p>
          <a:p>
            <a:r>
              <a:rPr lang="en-US" sz="2400"/>
              <a:t>A. Video Intelligence API</a:t>
            </a:r>
          </a:p>
          <a:p>
            <a:r>
              <a:rPr lang="en-US" sz="2400"/>
              <a:t>B. </a:t>
            </a:r>
            <a:r>
              <a:rPr lang="en-US" sz="2400" err="1"/>
              <a:t>AutoML</a:t>
            </a:r>
            <a:r>
              <a:rPr lang="en-US" sz="2400"/>
              <a:t> Vision</a:t>
            </a:r>
          </a:p>
          <a:p>
            <a:r>
              <a:rPr lang="en-US" sz="2400"/>
              <a:t>C. </a:t>
            </a:r>
            <a:r>
              <a:rPr lang="en-US" sz="2400" err="1"/>
              <a:t>BigQuery</a:t>
            </a:r>
            <a:r>
              <a:rPr lang="en-US" sz="2400"/>
              <a:t> ML</a:t>
            </a:r>
          </a:p>
          <a:p>
            <a:r>
              <a:rPr lang="en-US" sz="2400"/>
              <a:t>D. Looker</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3FB47B7-7F4E-657A-E5D8-E8538677F5CE}"/>
                  </a:ext>
                </a:extLst>
              </p14:cNvPr>
              <p14:cNvContentPartPr/>
              <p14:nvPr/>
            </p14:nvContentPartPr>
            <p14:xfrm>
              <a:off x="669221" y="3452242"/>
              <a:ext cx="264960" cy="347040"/>
            </p14:xfrm>
          </p:contentPart>
        </mc:Choice>
        <mc:Fallback>
          <p:pic>
            <p:nvPicPr>
              <p:cNvPr id="2" name="Ink 1">
                <a:extLst>
                  <a:ext uri="{FF2B5EF4-FFF2-40B4-BE49-F238E27FC236}">
                    <a16:creationId xmlns:a16="http://schemas.microsoft.com/office/drawing/2014/main" id="{23FB47B7-7F4E-657A-E5D8-E8538677F5CE}"/>
                  </a:ext>
                </a:extLst>
              </p:cNvPr>
              <p:cNvPicPr/>
              <p:nvPr/>
            </p:nvPicPr>
            <p:blipFill>
              <a:blip r:embed="rId3"/>
              <a:stretch>
                <a:fillRect/>
              </a:stretch>
            </p:blipFill>
            <p:spPr>
              <a:xfrm>
                <a:off x="615221" y="3344242"/>
                <a:ext cx="372600" cy="562680"/>
              </a:xfrm>
              <a:prstGeom prst="rect">
                <a:avLst/>
              </a:prstGeom>
            </p:spPr>
          </p:pic>
        </mc:Fallback>
      </mc:AlternateContent>
    </p:spTree>
    <p:extLst>
      <p:ext uri="{BB962C8B-B14F-4D97-AF65-F5344CB8AC3E}">
        <p14:creationId xmlns:p14="http://schemas.microsoft.com/office/powerpoint/2010/main" val="3357303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250F55-3DC4-2F45-2A20-35C88C799F4A}"/>
              </a:ext>
            </a:extLst>
          </p:cNvPr>
          <p:cNvSpPr>
            <a:spLocks noGrp="1"/>
          </p:cNvSpPr>
          <p:nvPr>
            <p:ph idx="1"/>
          </p:nvPr>
        </p:nvSpPr>
        <p:spPr>
          <a:xfrm>
            <a:off x="838200" y="1253331"/>
            <a:ext cx="10515600" cy="4351338"/>
          </a:xfrm>
        </p:spPr>
        <p:txBody>
          <a:bodyPr>
            <a:normAutofit fontScale="77500" lnSpcReduction="20000"/>
          </a:bodyPr>
          <a:lstStyle/>
          <a:p>
            <a:r>
              <a:rPr lang="en-US"/>
              <a:t>The correct answer is:</a:t>
            </a:r>
          </a:p>
          <a:p>
            <a:r>
              <a:rPr lang="en-US" b="1"/>
              <a:t>B. Multi-cloud.</a:t>
            </a:r>
            <a:endParaRPr lang="en-US"/>
          </a:p>
          <a:p>
            <a:r>
              <a:rPr lang="en-US"/>
              <a:t>A </a:t>
            </a:r>
            <a:r>
              <a:rPr lang="en-US" b="1"/>
              <a:t>multi-cloud</a:t>
            </a:r>
            <a:r>
              <a:rPr lang="en-US"/>
              <a:t> deployment refers to an organization's use of multiple cloud service providers to run its applications or services. In this case, the organization is using </a:t>
            </a:r>
            <a:r>
              <a:rPr lang="en-US" b="1"/>
              <a:t>three cloud vendors</a:t>
            </a:r>
            <a:r>
              <a:rPr lang="en-US"/>
              <a:t> along with </a:t>
            </a:r>
            <a:r>
              <a:rPr lang="en-US" b="1"/>
              <a:t>GKE Enterprise</a:t>
            </a:r>
            <a:r>
              <a:rPr lang="en-US"/>
              <a:t> to deploy Kubernetes applications across different clouds, making it a multi-cloud setup.</a:t>
            </a:r>
          </a:p>
          <a:p>
            <a:r>
              <a:rPr lang="en-US"/>
              <a:t>The other options are incorrect:</a:t>
            </a:r>
          </a:p>
          <a:p>
            <a:pPr>
              <a:buFont typeface="Arial" panose="020B0604020202020204" pitchFamily="34" charset="0"/>
              <a:buChar char="•"/>
            </a:pPr>
            <a:r>
              <a:rPr lang="en-US" b="1"/>
              <a:t>A. On-premises</a:t>
            </a:r>
            <a:r>
              <a:rPr lang="en-US"/>
              <a:t>: Refers to infrastructure hosted and managed in a local data center, not in the cloud.</a:t>
            </a:r>
          </a:p>
          <a:p>
            <a:pPr>
              <a:buFont typeface="Arial" panose="020B0604020202020204" pitchFamily="34" charset="0"/>
              <a:buChar char="•"/>
            </a:pPr>
            <a:r>
              <a:rPr lang="en-US" b="1"/>
              <a:t>C. Hybrid-cloud</a:t>
            </a:r>
            <a:r>
              <a:rPr lang="en-US"/>
              <a:t>: Refers to a mix of on-premises and cloud deployments, but here all deployments are in the cloud.</a:t>
            </a:r>
          </a:p>
          <a:p>
            <a:pPr>
              <a:buFont typeface="Arial" panose="020B0604020202020204" pitchFamily="34" charset="0"/>
              <a:buChar char="•"/>
            </a:pPr>
            <a:r>
              <a:rPr lang="en-US" b="1"/>
              <a:t>D. Private cloud</a:t>
            </a:r>
            <a:r>
              <a:rPr lang="en-US"/>
              <a:t>: Involves infrastructure dedicated to a single organization, typically not across multiple vendors.</a:t>
            </a:r>
          </a:p>
          <a:p>
            <a:pPr marL="0" indent="0">
              <a:buNone/>
            </a:pPr>
            <a:endParaRPr lang="en-ES"/>
          </a:p>
        </p:txBody>
      </p:sp>
    </p:spTree>
    <p:extLst>
      <p:ext uri="{BB962C8B-B14F-4D97-AF65-F5344CB8AC3E}">
        <p14:creationId xmlns:p14="http://schemas.microsoft.com/office/powerpoint/2010/main" val="367755043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7B98E5-344F-43D6-B96D-D38EC5A23138}"/>
              </a:ext>
            </a:extLst>
          </p:cNvPr>
          <p:cNvSpPr txBox="1"/>
          <p:nvPr/>
        </p:nvSpPr>
        <p:spPr>
          <a:xfrm>
            <a:off x="762000" y="2090172"/>
            <a:ext cx="10668000" cy="2677656"/>
          </a:xfrm>
          <a:prstGeom prst="rect">
            <a:avLst/>
          </a:prstGeom>
          <a:noFill/>
        </p:spPr>
        <p:txBody>
          <a:bodyPr wrap="square">
            <a:spAutoFit/>
          </a:bodyPr>
          <a:lstStyle/>
          <a:p>
            <a:r>
              <a:rPr lang="en-US" sz="2400"/>
              <a:t>An organization's public cloud provider failed to meet their SLA of 99.99% availability.</a:t>
            </a:r>
          </a:p>
          <a:p>
            <a:r>
              <a:rPr lang="en-US" sz="2400"/>
              <a:t>What is the potential impact on the organization?</a:t>
            </a:r>
          </a:p>
          <a:p>
            <a:r>
              <a:rPr lang="en-US" sz="2400"/>
              <a:t>A. The organization risks using up their error budget.</a:t>
            </a:r>
          </a:p>
          <a:p>
            <a:r>
              <a:rPr lang="en-US" sz="2400"/>
              <a:t>B. Renegotiation of the SLA to put less emphasis on uptime could be necessary.</a:t>
            </a:r>
          </a:p>
          <a:p>
            <a:r>
              <a:rPr lang="en-US" sz="2400"/>
              <a:t>C. Unexpected downtime could risk the loss of customers.</a:t>
            </a:r>
          </a:p>
          <a:p>
            <a:r>
              <a:rPr lang="en-US" sz="2400"/>
              <a:t>D. All data stored in their database could be unexpectedly lost.</a:t>
            </a:r>
            <a:endParaRPr lang="en-ES" sz="2400"/>
          </a:p>
        </p:txBody>
      </p:sp>
    </p:spTree>
    <p:extLst>
      <p:ext uri="{BB962C8B-B14F-4D97-AF65-F5344CB8AC3E}">
        <p14:creationId xmlns:p14="http://schemas.microsoft.com/office/powerpoint/2010/main" val="301585241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7B98E5-344F-43D6-B96D-D38EC5A23138}"/>
              </a:ext>
            </a:extLst>
          </p:cNvPr>
          <p:cNvSpPr txBox="1"/>
          <p:nvPr/>
        </p:nvSpPr>
        <p:spPr>
          <a:xfrm>
            <a:off x="762000" y="2090172"/>
            <a:ext cx="10668000" cy="2677656"/>
          </a:xfrm>
          <a:prstGeom prst="rect">
            <a:avLst/>
          </a:prstGeom>
          <a:noFill/>
        </p:spPr>
        <p:txBody>
          <a:bodyPr wrap="square">
            <a:spAutoFit/>
          </a:bodyPr>
          <a:lstStyle/>
          <a:p>
            <a:r>
              <a:rPr lang="en-US" sz="2400"/>
              <a:t>An organization's public cloud provider failed to meet their SLA of 99.99% availability.</a:t>
            </a:r>
          </a:p>
          <a:p>
            <a:r>
              <a:rPr lang="en-US" sz="2400"/>
              <a:t>What is the potential impact on the organization?</a:t>
            </a:r>
          </a:p>
          <a:p>
            <a:r>
              <a:rPr lang="en-US" sz="2400"/>
              <a:t>A. The organization risks using up their error budget.</a:t>
            </a:r>
          </a:p>
          <a:p>
            <a:r>
              <a:rPr lang="en-US" sz="2400"/>
              <a:t>B. Renegotiation of the SLA to put less emphasis on uptime could be necessary.</a:t>
            </a:r>
          </a:p>
          <a:p>
            <a:r>
              <a:rPr lang="en-US" sz="2400"/>
              <a:t>C. Unexpected downtime could risk the loss of customers.</a:t>
            </a:r>
          </a:p>
          <a:p>
            <a:r>
              <a:rPr lang="en-US" sz="2400"/>
              <a:t>D. All data stored in their database could be unexpectedly lost.</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83FA5E5-E33D-47ED-AC86-262E1D8F36EF}"/>
                  </a:ext>
                </a:extLst>
              </p14:cNvPr>
              <p14:cNvContentPartPr/>
              <p14:nvPr/>
            </p14:nvContentPartPr>
            <p14:xfrm>
              <a:off x="831221" y="4010242"/>
              <a:ext cx="260280" cy="257760"/>
            </p14:xfrm>
          </p:contentPart>
        </mc:Choice>
        <mc:Fallback>
          <p:pic>
            <p:nvPicPr>
              <p:cNvPr id="2" name="Ink 1">
                <a:extLst>
                  <a:ext uri="{FF2B5EF4-FFF2-40B4-BE49-F238E27FC236}">
                    <a16:creationId xmlns:a16="http://schemas.microsoft.com/office/drawing/2014/main" id="{A83FA5E5-E33D-47ED-AC86-262E1D8F36EF}"/>
                  </a:ext>
                </a:extLst>
              </p:cNvPr>
              <p:cNvPicPr/>
              <p:nvPr/>
            </p:nvPicPr>
            <p:blipFill>
              <a:blip r:embed="rId3"/>
              <a:stretch>
                <a:fillRect/>
              </a:stretch>
            </p:blipFill>
            <p:spPr>
              <a:xfrm>
                <a:off x="777146" y="3902393"/>
                <a:ext cx="368069" cy="473099"/>
              </a:xfrm>
              <a:prstGeom prst="rect">
                <a:avLst/>
              </a:prstGeom>
            </p:spPr>
          </p:pic>
        </mc:Fallback>
      </mc:AlternateContent>
    </p:spTree>
    <p:extLst>
      <p:ext uri="{BB962C8B-B14F-4D97-AF65-F5344CB8AC3E}">
        <p14:creationId xmlns:p14="http://schemas.microsoft.com/office/powerpoint/2010/main" val="150480969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CFE52E-6151-E76A-5892-21D31E7E3184}"/>
              </a:ext>
            </a:extLst>
          </p:cNvPr>
          <p:cNvSpPr txBox="1"/>
          <p:nvPr/>
        </p:nvSpPr>
        <p:spPr>
          <a:xfrm>
            <a:off x="890337" y="2274838"/>
            <a:ext cx="10411326" cy="2308324"/>
          </a:xfrm>
          <a:prstGeom prst="rect">
            <a:avLst/>
          </a:prstGeom>
          <a:noFill/>
        </p:spPr>
        <p:txBody>
          <a:bodyPr wrap="square">
            <a:spAutoFit/>
          </a:bodyPr>
          <a:lstStyle/>
          <a:p>
            <a:r>
              <a:rPr lang="en-US" sz="2400"/>
              <a:t>An online retail organization wants to optimize their service.</a:t>
            </a:r>
          </a:p>
          <a:p>
            <a:r>
              <a:rPr lang="en-US" sz="2400"/>
              <a:t>What is an example of unstructured data that they can use to make decisions?</a:t>
            </a:r>
          </a:p>
          <a:p>
            <a:r>
              <a:rPr lang="en-US" sz="2400"/>
              <a:t>A. Customer survey comments</a:t>
            </a:r>
          </a:p>
          <a:p>
            <a:r>
              <a:rPr lang="en-US" sz="2400"/>
              <a:t>B. Seller location coordinates</a:t>
            </a:r>
          </a:p>
          <a:p>
            <a:r>
              <a:rPr lang="en-US" sz="2400"/>
              <a:t>C. Product sales trends</a:t>
            </a:r>
          </a:p>
          <a:p>
            <a:r>
              <a:rPr lang="en-US" sz="2400"/>
              <a:t>D. Warehouse inventory records</a:t>
            </a:r>
            <a:endParaRPr lang="en-ES" sz="2400"/>
          </a:p>
        </p:txBody>
      </p:sp>
    </p:spTree>
    <p:extLst>
      <p:ext uri="{BB962C8B-B14F-4D97-AF65-F5344CB8AC3E}">
        <p14:creationId xmlns:p14="http://schemas.microsoft.com/office/powerpoint/2010/main" val="161729415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CFE52E-6151-E76A-5892-21D31E7E3184}"/>
              </a:ext>
            </a:extLst>
          </p:cNvPr>
          <p:cNvSpPr txBox="1"/>
          <p:nvPr/>
        </p:nvSpPr>
        <p:spPr>
          <a:xfrm>
            <a:off x="890337" y="2274838"/>
            <a:ext cx="10411326" cy="2308324"/>
          </a:xfrm>
          <a:prstGeom prst="rect">
            <a:avLst/>
          </a:prstGeom>
          <a:noFill/>
        </p:spPr>
        <p:txBody>
          <a:bodyPr wrap="square">
            <a:spAutoFit/>
          </a:bodyPr>
          <a:lstStyle/>
          <a:p>
            <a:r>
              <a:rPr lang="en-US" sz="2400"/>
              <a:t>An online retail organization wants to optimize their service.</a:t>
            </a:r>
          </a:p>
          <a:p>
            <a:r>
              <a:rPr lang="en-US" sz="2400"/>
              <a:t>What is an example of unstructured data that they can use to make decisions?</a:t>
            </a:r>
          </a:p>
          <a:p>
            <a:r>
              <a:rPr lang="en-US" sz="2400"/>
              <a:t>A. Customer survey comments</a:t>
            </a:r>
          </a:p>
          <a:p>
            <a:r>
              <a:rPr lang="en-US" sz="2400"/>
              <a:t>B. Seller location coordinates</a:t>
            </a:r>
          </a:p>
          <a:p>
            <a:r>
              <a:rPr lang="en-US" sz="2400"/>
              <a:t>C. Product sales trends</a:t>
            </a:r>
          </a:p>
          <a:p>
            <a:r>
              <a:rPr lang="en-US" sz="2400"/>
              <a:t>D. Warehouse inventory records</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34E1717-CB95-FA84-AE6A-0BD291A1CD98}"/>
                  </a:ext>
                </a:extLst>
              </p14:cNvPr>
              <p14:cNvContentPartPr/>
              <p14:nvPr/>
            </p14:nvContentPartPr>
            <p14:xfrm>
              <a:off x="1002581" y="3188362"/>
              <a:ext cx="184680" cy="150120"/>
            </p14:xfrm>
          </p:contentPart>
        </mc:Choice>
        <mc:Fallback>
          <p:pic>
            <p:nvPicPr>
              <p:cNvPr id="2" name="Ink 1">
                <a:extLst>
                  <a:ext uri="{FF2B5EF4-FFF2-40B4-BE49-F238E27FC236}">
                    <a16:creationId xmlns:a16="http://schemas.microsoft.com/office/drawing/2014/main" id="{134E1717-CB95-FA84-AE6A-0BD291A1CD98}"/>
                  </a:ext>
                </a:extLst>
              </p:cNvPr>
              <p:cNvPicPr/>
              <p:nvPr/>
            </p:nvPicPr>
            <p:blipFill>
              <a:blip r:embed="rId3"/>
              <a:stretch>
                <a:fillRect/>
              </a:stretch>
            </p:blipFill>
            <p:spPr>
              <a:xfrm>
                <a:off x="948581" y="3080362"/>
                <a:ext cx="292320" cy="365760"/>
              </a:xfrm>
              <a:prstGeom prst="rect">
                <a:avLst/>
              </a:prstGeom>
            </p:spPr>
          </p:pic>
        </mc:Fallback>
      </mc:AlternateContent>
    </p:spTree>
    <p:extLst>
      <p:ext uri="{BB962C8B-B14F-4D97-AF65-F5344CB8AC3E}">
        <p14:creationId xmlns:p14="http://schemas.microsoft.com/office/powerpoint/2010/main" val="255231529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BCC0E2-822C-876A-9165-829FB2AF9938}"/>
              </a:ext>
            </a:extLst>
          </p:cNvPr>
          <p:cNvSpPr txBox="1"/>
          <p:nvPr/>
        </p:nvSpPr>
        <p:spPr>
          <a:xfrm>
            <a:off x="986589" y="2274838"/>
            <a:ext cx="10218821" cy="2308324"/>
          </a:xfrm>
          <a:prstGeom prst="rect">
            <a:avLst/>
          </a:prstGeom>
          <a:noFill/>
        </p:spPr>
        <p:txBody>
          <a:bodyPr wrap="square">
            <a:spAutoFit/>
          </a:bodyPr>
          <a:lstStyle/>
          <a:p>
            <a:r>
              <a:rPr lang="en-US" sz="2400"/>
              <a:t>How does Google Cloud enable customers to leverage the power of artificial intelligence and machine learning?</a:t>
            </a:r>
          </a:p>
          <a:p>
            <a:r>
              <a:rPr lang="en-US" sz="2400"/>
              <a:t>A. With scalable on-premises tensor processing units</a:t>
            </a:r>
          </a:p>
          <a:p>
            <a:r>
              <a:rPr lang="en-US" sz="2400"/>
              <a:t>B. With APIs and tools for users at different levels of expertise</a:t>
            </a:r>
          </a:p>
          <a:p>
            <a:r>
              <a:rPr lang="en-US" sz="2400"/>
              <a:t>C. With affordable and scalable quantum computing</a:t>
            </a:r>
          </a:p>
          <a:p>
            <a:r>
              <a:rPr lang="en-US" sz="2400"/>
              <a:t>D. With machine learning models that always require custom training</a:t>
            </a:r>
            <a:endParaRPr lang="en-ES" sz="2400"/>
          </a:p>
        </p:txBody>
      </p:sp>
    </p:spTree>
    <p:extLst>
      <p:ext uri="{BB962C8B-B14F-4D97-AF65-F5344CB8AC3E}">
        <p14:creationId xmlns:p14="http://schemas.microsoft.com/office/powerpoint/2010/main" val="111471390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BCC0E2-822C-876A-9165-829FB2AF9938}"/>
              </a:ext>
            </a:extLst>
          </p:cNvPr>
          <p:cNvSpPr txBox="1"/>
          <p:nvPr/>
        </p:nvSpPr>
        <p:spPr>
          <a:xfrm>
            <a:off x="986589" y="2274838"/>
            <a:ext cx="10218821" cy="2308324"/>
          </a:xfrm>
          <a:prstGeom prst="rect">
            <a:avLst/>
          </a:prstGeom>
          <a:noFill/>
        </p:spPr>
        <p:txBody>
          <a:bodyPr wrap="square">
            <a:spAutoFit/>
          </a:bodyPr>
          <a:lstStyle/>
          <a:p>
            <a:r>
              <a:rPr lang="en-US" sz="2400"/>
              <a:t>How does Google Cloud enable customers to leverage the power of artificial intelligence and machine learning?</a:t>
            </a:r>
          </a:p>
          <a:p>
            <a:r>
              <a:rPr lang="en-US" sz="2400"/>
              <a:t>A. With scalable on-premises tensor processing units</a:t>
            </a:r>
          </a:p>
          <a:p>
            <a:r>
              <a:rPr lang="en-US" sz="2400"/>
              <a:t>B. With APIs and tools for users at different levels of expertise</a:t>
            </a:r>
          </a:p>
          <a:p>
            <a:r>
              <a:rPr lang="en-US" sz="2400"/>
              <a:t>C. With affordable and scalable quantum computing</a:t>
            </a:r>
          </a:p>
          <a:p>
            <a:r>
              <a:rPr lang="en-US" sz="2400"/>
              <a:t>D. With machine learning models that always require custom training</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6D3A965-CBE0-4253-69BA-8173DC2F53D0}"/>
                  </a:ext>
                </a:extLst>
              </p14:cNvPr>
              <p14:cNvContentPartPr/>
              <p14:nvPr/>
            </p14:nvContentPartPr>
            <p14:xfrm>
              <a:off x="1009421" y="3428842"/>
              <a:ext cx="258120" cy="296280"/>
            </p14:xfrm>
          </p:contentPart>
        </mc:Choice>
        <mc:Fallback>
          <p:pic>
            <p:nvPicPr>
              <p:cNvPr id="2" name="Ink 1">
                <a:extLst>
                  <a:ext uri="{FF2B5EF4-FFF2-40B4-BE49-F238E27FC236}">
                    <a16:creationId xmlns:a16="http://schemas.microsoft.com/office/drawing/2014/main" id="{36D3A965-CBE0-4253-69BA-8173DC2F53D0}"/>
                  </a:ext>
                </a:extLst>
              </p:cNvPr>
              <p:cNvPicPr/>
              <p:nvPr/>
            </p:nvPicPr>
            <p:blipFill>
              <a:blip r:embed="rId3"/>
              <a:stretch>
                <a:fillRect/>
              </a:stretch>
            </p:blipFill>
            <p:spPr>
              <a:xfrm>
                <a:off x="955421" y="3320842"/>
                <a:ext cx="365760" cy="511920"/>
              </a:xfrm>
              <a:prstGeom prst="rect">
                <a:avLst/>
              </a:prstGeom>
            </p:spPr>
          </p:pic>
        </mc:Fallback>
      </mc:AlternateContent>
    </p:spTree>
    <p:extLst>
      <p:ext uri="{BB962C8B-B14F-4D97-AF65-F5344CB8AC3E}">
        <p14:creationId xmlns:p14="http://schemas.microsoft.com/office/powerpoint/2010/main" val="61801078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C5BADE-B305-4A1B-D26A-21E7792FF8B0}"/>
              </a:ext>
            </a:extLst>
          </p:cNvPr>
          <p:cNvSpPr txBox="1"/>
          <p:nvPr/>
        </p:nvSpPr>
        <p:spPr>
          <a:xfrm>
            <a:off x="529389" y="2090172"/>
            <a:ext cx="11133221" cy="2677656"/>
          </a:xfrm>
          <a:prstGeom prst="rect">
            <a:avLst/>
          </a:prstGeom>
          <a:noFill/>
        </p:spPr>
        <p:txBody>
          <a:bodyPr wrap="square">
            <a:spAutoFit/>
          </a:bodyPr>
          <a:lstStyle/>
          <a:p>
            <a:r>
              <a:rPr lang="en-US" sz="2400"/>
              <a:t>An organization is planning to create many new applications and needs a system for managing and orchestrating their containers.</a:t>
            </a:r>
          </a:p>
          <a:p>
            <a:r>
              <a:rPr lang="en-US" sz="2400"/>
              <a:t>Why should they use Google Kubernetes Engine?</a:t>
            </a:r>
          </a:p>
          <a:p>
            <a:r>
              <a:rPr lang="en-US" sz="2400"/>
              <a:t>A. It enables rapid application deployment and testing.</a:t>
            </a:r>
          </a:p>
          <a:p>
            <a:r>
              <a:rPr lang="en-US" sz="2400"/>
              <a:t>B. It optimizes virtual machine performance.</a:t>
            </a:r>
          </a:p>
          <a:p>
            <a:r>
              <a:rPr lang="en-US" sz="2400"/>
              <a:t>C. It connects legacy systems to an application.</a:t>
            </a:r>
          </a:p>
          <a:p>
            <a:r>
              <a:rPr lang="en-US" sz="2400"/>
              <a:t>D. It provides pre-written source code for application development.</a:t>
            </a:r>
            <a:endParaRPr lang="en-ES" sz="2400"/>
          </a:p>
        </p:txBody>
      </p:sp>
    </p:spTree>
    <p:extLst>
      <p:ext uri="{BB962C8B-B14F-4D97-AF65-F5344CB8AC3E}">
        <p14:creationId xmlns:p14="http://schemas.microsoft.com/office/powerpoint/2010/main" val="4257543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C5BADE-B305-4A1B-D26A-21E7792FF8B0}"/>
              </a:ext>
            </a:extLst>
          </p:cNvPr>
          <p:cNvSpPr txBox="1"/>
          <p:nvPr/>
        </p:nvSpPr>
        <p:spPr>
          <a:xfrm>
            <a:off x="529389" y="2090172"/>
            <a:ext cx="11133221" cy="2677656"/>
          </a:xfrm>
          <a:prstGeom prst="rect">
            <a:avLst/>
          </a:prstGeom>
          <a:noFill/>
        </p:spPr>
        <p:txBody>
          <a:bodyPr wrap="square">
            <a:spAutoFit/>
          </a:bodyPr>
          <a:lstStyle/>
          <a:p>
            <a:r>
              <a:rPr lang="en-US" sz="2400"/>
              <a:t>An organization is planning to create many new applications and needs a system for managing and orchestrating their containers.</a:t>
            </a:r>
          </a:p>
          <a:p>
            <a:r>
              <a:rPr lang="en-US" sz="2400"/>
              <a:t>Why should they use Google Kubernetes Engine?</a:t>
            </a:r>
          </a:p>
          <a:p>
            <a:r>
              <a:rPr lang="en-US" sz="2400"/>
              <a:t>A. It enables rapid application deployment and testing.</a:t>
            </a:r>
          </a:p>
          <a:p>
            <a:r>
              <a:rPr lang="en-US" sz="2400"/>
              <a:t>B. It optimizes virtual machine performance.</a:t>
            </a:r>
          </a:p>
          <a:p>
            <a:r>
              <a:rPr lang="en-US" sz="2400"/>
              <a:t>C. It connects legacy systems to an application.</a:t>
            </a:r>
          </a:p>
          <a:p>
            <a:r>
              <a:rPr lang="en-US" sz="2400"/>
              <a:t>D. It provides pre-written source code for application development.</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34C7599-3879-0B96-34A5-AACFBD028773}"/>
                  </a:ext>
                </a:extLst>
              </p14:cNvPr>
              <p14:cNvContentPartPr/>
              <p14:nvPr/>
            </p14:nvContentPartPr>
            <p14:xfrm>
              <a:off x="579221" y="3332002"/>
              <a:ext cx="258840" cy="250920"/>
            </p14:xfrm>
          </p:contentPart>
        </mc:Choice>
        <mc:Fallback>
          <p:pic>
            <p:nvPicPr>
              <p:cNvPr id="2" name="Ink 1">
                <a:extLst>
                  <a:ext uri="{FF2B5EF4-FFF2-40B4-BE49-F238E27FC236}">
                    <a16:creationId xmlns:a16="http://schemas.microsoft.com/office/drawing/2014/main" id="{E34C7599-3879-0B96-34A5-AACFBD028773}"/>
                  </a:ext>
                </a:extLst>
              </p:cNvPr>
              <p:cNvPicPr/>
              <p:nvPr/>
            </p:nvPicPr>
            <p:blipFill>
              <a:blip r:embed="rId3"/>
              <a:stretch>
                <a:fillRect/>
              </a:stretch>
            </p:blipFill>
            <p:spPr>
              <a:xfrm>
                <a:off x="525296" y="3224002"/>
                <a:ext cx="366331" cy="466560"/>
              </a:xfrm>
              <a:prstGeom prst="rect">
                <a:avLst/>
              </a:prstGeom>
            </p:spPr>
          </p:pic>
        </mc:Fallback>
      </mc:AlternateContent>
    </p:spTree>
    <p:extLst>
      <p:ext uri="{BB962C8B-B14F-4D97-AF65-F5344CB8AC3E}">
        <p14:creationId xmlns:p14="http://schemas.microsoft.com/office/powerpoint/2010/main" val="3312251192"/>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2453DA-39FF-CD86-5FA0-A509D232059B}"/>
              </a:ext>
            </a:extLst>
          </p:cNvPr>
          <p:cNvSpPr txBox="1"/>
          <p:nvPr/>
        </p:nvSpPr>
        <p:spPr>
          <a:xfrm>
            <a:off x="545431" y="1905506"/>
            <a:ext cx="11101137" cy="3046988"/>
          </a:xfrm>
          <a:prstGeom prst="rect">
            <a:avLst/>
          </a:prstGeom>
          <a:noFill/>
        </p:spPr>
        <p:txBody>
          <a:bodyPr wrap="square">
            <a:spAutoFit/>
          </a:bodyPr>
          <a:lstStyle/>
          <a:p>
            <a:r>
              <a:rPr lang="en-US" sz="2400"/>
              <a:t>A food delivery service needs access to real-time menu information from all partner restaurants. They also need to share customer order information with the restaurants in real time.</a:t>
            </a:r>
          </a:p>
          <a:p>
            <a:r>
              <a:rPr lang="en-US" sz="2400"/>
              <a:t>What should the organization use?</a:t>
            </a:r>
          </a:p>
          <a:p>
            <a:r>
              <a:rPr lang="en-US" sz="2400"/>
              <a:t>A. Site reliability engineering (SRE)</a:t>
            </a:r>
          </a:p>
          <a:p>
            <a:r>
              <a:rPr lang="en-US" sz="2400"/>
              <a:t>B. An application programming interface (API)</a:t>
            </a:r>
          </a:p>
          <a:p>
            <a:r>
              <a:rPr lang="en-US" sz="2400"/>
              <a:t>C. A customized machine learning model</a:t>
            </a:r>
          </a:p>
          <a:p>
            <a:r>
              <a:rPr lang="en-US" sz="2400"/>
              <a:t>D. A multi-regional database</a:t>
            </a:r>
            <a:endParaRPr lang="en-ES" sz="2400"/>
          </a:p>
        </p:txBody>
      </p:sp>
    </p:spTree>
    <p:extLst>
      <p:ext uri="{BB962C8B-B14F-4D97-AF65-F5344CB8AC3E}">
        <p14:creationId xmlns:p14="http://schemas.microsoft.com/office/powerpoint/2010/main" val="70112112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2453DA-39FF-CD86-5FA0-A509D232059B}"/>
              </a:ext>
            </a:extLst>
          </p:cNvPr>
          <p:cNvSpPr txBox="1"/>
          <p:nvPr/>
        </p:nvSpPr>
        <p:spPr>
          <a:xfrm>
            <a:off x="545431" y="1905506"/>
            <a:ext cx="11101137" cy="3046988"/>
          </a:xfrm>
          <a:prstGeom prst="rect">
            <a:avLst/>
          </a:prstGeom>
          <a:noFill/>
        </p:spPr>
        <p:txBody>
          <a:bodyPr wrap="square">
            <a:spAutoFit/>
          </a:bodyPr>
          <a:lstStyle/>
          <a:p>
            <a:r>
              <a:rPr lang="en-US" sz="2400"/>
              <a:t>A food delivery service needs access to real-time menu information from all partner restaurants. They also need to share customer order information with the restaurants in real time.</a:t>
            </a:r>
          </a:p>
          <a:p>
            <a:r>
              <a:rPr lang="en-US" sz="2400"/>
              <a:t>What should the organization use?</a:t>
            </a:r>
          </a:p>
          <a:p>
            <a:r>
              <a:rPr lang="en-US" sz="2400"/>
              <a:t>A. Site reliability engineering (SRE)</a:t>
            </a:r>
          </a:p>
          <a:p>
            <a:r>
              <a:rPr lang="en-US" sz="2400"/>
              <a:t>B. An application programming interface (API)</a:t>
            </a:r>
          </a:p>
          <a:p>
            <a:r>
              <a:rPr lang="en-US" sz="2400"/>
              <a:t>C. A customized machine learning model</a:t>
            </a:r>
          </a:p>
          <a:p>
            <a:r>
              <a:rPr lang="en-US" sz="2400"/>
              <a:t>D. A multi-regional database</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C6192DF-E278-5D05-70BB-93DA84048460}"/>
                  </a:ext>
                </a:extLst>
              </p14:cNvPr>
              <p14:cNvContentPartPr/>
              <p14:nvPr/>
            </p14:nvContentPartPr>
            <p14:xfrm>
              <a:off x="626741" y="3893602"/>
              <a:ext cx="238680" cy="185760"/>
            </p14:xfrm>
          </p:contentPart>
        </mc:Choice>
        <mc:Fallback>
          <p:pic>
            <p:nvPicPr>
              <p:cNvPr id="2" name="Ink 1">
                <a:extLst>
                  <a:ext uri="{FF2B5EF4-FFF2-40B4-BE49-F238E27FC236}">
                    <a16:creationId xmlns:a16="http://schemas.microsoft.com/office/drawing/2014/main" id="{CC6192DF-E278-5D05-70BB-93DA84048460}"/>
                  </a:ext>
                </a:extLst>
              </p:cNvPr>
              <p:cNvPicPr/>
              <p:nvPr/>
            </p:nvPicPr>
            <p:blipFill>
              <a:blip r:embed="rId3"/>
              <a:stretch>
                <a:fillRect/>
              </a:stretch>
            </p:blipFill>
            <p:spPr>
              <a:xfrm>
                <a:off x="572741" y="3785602"/>
                <a:ext cx="346320" cy="401400"/>
              </a:xfrm>
              <a:prstGeom prst="rect">
                <a:avLst/>
              </a:prstGeom>
            </p:spPr>
          </p:pic>
        </mc:Fallback>
      </mc:AlternateContent>
    </p:spTree>
    <p:extLst>
      <p:ext uri="{BB962C8B-B14F-4D97-AF65-F5344CB8AC3E}">
        <p14:creationId xmlns:p14="http://schemas.microsoft.com/office/powerpoint/2010/main" val="101116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920621"/>
            <a:ext cx="11669485" cy="5016758"/>
          </a:xfrm>
          <a:prstGeom prst="rect">
            <a:avLst/>
          </a:prstGeom>
          <a:noFill/>
        </p:spPr>
        <p:txBody>
          <a:bodyPr wrap="square" anchor="ctr">
            <a:spAutoFit/>
          </a:bodyPr>
          <a:lstStyle/>
          <a:p>
            <a:r>
              <a:rPr lang="en-US" sz="3200"/>
              <a:t>An organization wants to transfer some of its data from Google Cloud. Which of these statements is true?</a:t>
            </a:r>
          </a:p>
          <a:p>
            <a:r>
              <a:rPr lang="en-US" sz="3200"/>
              <a:t>Possible Answers:</a:t>
            </a:r>
          </a:p>
          <a:p>
            <a:r>
              <a:rPr lang="en-US" sz="3200"/>
              <a:t>1. A. Customer data may not be transferred out of Google Cloud.</a:t>
            </a:r>
          </a:p>
          <a:p>
            <a:r>
              <a:rPr lang="en-US" sz="3200"/>
              <a:t>2. B. Customers have full control of their data and may transfer it at any time.</a:t>
            </a:r>
          </a:p>
          <a:p>
            <a:r>
              <a:rPr lang="en-US" sz="3200"/>
              <a:t>3. C. Outgoing data transfer must be enabled in the Google Cloud console.</a:t>
            </a:r>
          </a:p>
          <a:p>
            <a:r>
              <a:rPr lang="en-US" sz="3200"/>
              <a:t>4. D. A technical support ticket must be raised with the correct department.</a:t>
            </a:r>
          </a:p>
        </p:txBody>
      </p:sp>
    </p:spTree>
    <p:extLst>
      <p:ext uri="{BB962C8B-B14F-4D97-AF65-F5344CB8AC3E}">
        <p14:creationId xmlns:p14="http://schemas.microsoft.com/office/powerpoint/2010/main" val="329279167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4D16BE-61EE-536D-E17D-B19EEDD4555B}"/>
              </a:ext>
            </a:extLst>
          </p:cNvPr>
          <p:cNvSpPr txBox="1"/>
          <p:nvPr/>
        </p:nvSpPr>
        <p:spPr>
          <a:xfrm>
            <a:off x="336884" y="1905506"/>
            <a:ext cx="11518232" cy="3046988"/>
          </a:xfrm>
          <a:prstGeom prst="rect">
            <a:avLst/>
          </a:prstGeom>
          <a:noFill/>
        </p:spPr>
        <p:txBody>
          <a:bodyPr wrap="square">
            <a:spAutoFit/>
          </a:bodyPr>
          <a:lstStyle/>
          <a:p>
            <a:r>
              <a:rPr lang="en-US" sz="2400"/>
              <a:t>An organization finds that the amount of cash in their vending machines doesn't match the value of items sold. They have decided to upgrade their vending machines with cloud-based mobile payment systems.</a:t>
            </a:r>
          </a:p>
          <a:p>
            <a:r>
              <a:rPr lang="en-US" sz="2400"/>
              <a:t>How could the organization benefit from this upgrade?</a:t>
            </a:r>
          </a:p>
          <a:p>
            <a:r>
              <a:rPr lang="en-US" sz="2400"/>
              <a:t>A. They could relax data access permissions.</a:t>
            </a:r>
          </a:p>
          <a:p>
            <a:r>
              <a:rPr lang="en-US" sz="2400"/>
              <a:t>B. They could reduce their error budget overspend.</a:t>
            </a:r>
          </a:p>
          <a:p>
            <a:r>
              <a:rPr lang="en-US" sz="2400"/>
              <a:t>C. They could improve their perimeter security.</a:t>
            </a:r>
          </a:p>
          <a:p>
            <a:r>
              <a:rPr lang="en-US" sz="2400"/>
              <a:t>D. They could view data history to see transactions.</a:t>
            </a:r>
            <a:endParaRPr lang="en-ES" sz="2400"/>
          </a:p>
        </p:txBody>
      </p:sp>
    </p:spTree>
    <p:extLst>
      <p:ext uri="{BB962C8B-B14F-4D97-AF65-F5344CB8AC3E}">
        <p14:creationId xmlns:p14="http://schemas.microsoft.com/office/powerpoint/2010/main" val="391625968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4D16BE-61EE-536D-E17D-B19EEDD4555B}"/>
              </a:ext>
            </a:extLst>
          </p:cNvPr>
          <p:cNvSpPr txBox="1"/>
          <p:nvPr/>
        </p:nvSpPr>
        <p:spPr>
          <a:xfrm>
            <a:off x="336884" y="1905506"/>
            <a:ext cx="11518232" cy="3046988"/>
          </a:xfrm>
          <a:prstGeom prst="rect">
            <a:avLst/>
          </a:prstGeom>
          <a:noFill/>
        </p:spPr>
        <p:txBody>
          <a:bodyPr wrap="square">
            <a:spAutoFit/>
          </a:bodyPr>
          <a:lstStyle/>
          <a:p>
            <a:r>
              <a:rPr lang="en-US" sz="2400"/>
              <a:t>An organization finds that the amount of cash in their vending machines doesn't match the value of items sold. They have decided to upgrade their vending machines with cloud-based mobile payment systems.</a:t>
            </a:r>
          </a:p>
          <a:p>
            <a:r>
              <a:rPr lang="en-US" sz="2400"/>
              <a:t>How could the organization benefit from this upgrade?</a:t>
            </a:r>
          </a:p>
          <a:p>
            <a:r>
              <a:rPr lang="en-US" sz="2400"/>
              <a:t>A. They could relax data access permissions.</a:t>
            </a:r>
          </a:p>
          <a:p>
            <a:r>
              <a:rPr lang="en-US" sz="2400"/>
              <a:t>B. They could reduce their error budget overspend.</a:t>
            </a:r>
          </a:p>
          <a:p>
            <a:r>
              <a:rPr lang="en-US" sz="2400"/>
              <a:t>C. They could improve their perimeter security.</a:t>
            </a:r>
          </a:p>
          <a:p>
            <a:r>
              <a:rPr lang="en-US" sz="2400"/>
              <a:t>D. They could view data history to see transactions.</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93FFBC7-2DDA-B234-3372-A821C8210DAB}"/>
                  </a:ext>
                </a:extLst>
              </p14:cNvPr>
              <p14:cNvContentPartPr/>
              <p14:nvPr/>
            </p14:nvContentPartPr>
            <p14:xfrm>
              <a:off x="397781" y="4583722"/>
              <a:ext cx="341640" cy="267840"/>
            </p14:xfrm>
          </p:contentPart>
        </mc:Choice>
        <mc:Fallback>
          <p:pic>
            <p:nvPicPr>
              <p:cNvPr id="2" name="Ink 1">
                <a:extLst>
                  <a:ext uri="{FF2B5EF4-FFF2-40B4-BE49-F238E27FC236}">
                    <a16:creationId xmlns:a16="http://schemas.microsoft.com/office/drawing/2014/main" id="{993FFBC7-2DDA-B234-3372-A821C8210DAB}"/>
                  </a:ext>
                </a:extLst>
              </p:cNvPr>
              <p:cNvPicPr/>
              <p:nvPr/>
            </p:nvPicPr>
            <p:blipFill>
              <a:blip r:embed="rId3"/>
              <a:stretch>
                <a:fillRect/>
              </a:stretch>
            </p:blipFill>
            <p:spPr>
              <a:xfrm>
                <a:off x="343724" y="4475722"/>
                <a:ext cx="449394" cy="483480"/>
              </a:xfrm>
              <a:prstGeom prst="rect">
                <a:avLst/>
              </a:prstGeom>
            </p:spPr>
          </p:pic>
        </mc:Fallback>
      </mc:AlternateContent>
    </p:spTree>
    <p:extLst>
      <p:ext uri="{BB962C8B-B14F-4D97-AF65-F5344CB8AC3E}">
        <p14:creationId xmlns:p14="http://schemas.microsoft.com/office/powerpoint/2010/main" val="304760135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B3CC5C-2DED-4E82-1055-BD39DAEE43A8}"/>
              </a:ext>
            </a:extLst>
          </p:cNvPr>
          <p:cNvSpPr txBox="1"/>
          <p:nvPr/>
        </p:nvSpPr>
        <p:spPr>
          <a:xfrm>
            <a:off x="1130968" y="2090172"/>
            <a:ext cx="9930063" cy="2677656"/>
          </a:xfrm>
          <a:prstGeom prst="rect">
            <a:avLst/>
          </a:prstGeom>
          <a:noFill/>
        </p:spPr>
        <p:txBody>
          <a:bodyPr wrap="square">
            <a:spAutoFit/>
          </a:bodyPr>
          <a:lstStyle/>
          <a:p>
            <a:r>
              <a:rPr lang="en-US" sz="2400"/>
              <a:t>An organization needs to migrate specialized workloads to the cloud while maintaining their existing complex licensing and architecture.</a:t>
            </a:r>
          </a:p>
          <a:p>
            <a:r>
              <a:rPr lang="en-US" sz="2400"/>
              <a:t>What Google Cloud solution should the organization use?</a:t>
            </a:r>
          </a:p>
          <a:p>
            <a:r>
              <a:rPr lang="en-US" sz="2400"/>
              <a:t>A. Compute Engine</a:t>
            </a:r>
          </a:p>
          <a:p>
            <a:r>
              <a:rPr lang="en-US" sz="2400"/>
              <a:t>B. Bare Metal Solution</a:t>
            </a:r>
          </a:p>
          <a:p>
            <a:r>
              <a:rPr lang="en-US" sz="2400"/>
              <a:t>C. Cloud Run</a:t>
            </a:r>
          </a:p>
          <a:p>
            <a:r>
              <a:rPr lang="en-US" sz="2400"/>
              <a:t>D. Cloud Functions</a:t>
            </a:r>
          </a:p>
        </p:txBody>
      </p:sp>
    </p:spTree>
    <p:extLst>
      <p:ext uri="{BB962C8B-B14F-4D97-AF65-F5344CB8AC3E}">
        <p14:creationId xmlns:p14="http://schemas.microsoft.com/office/powerpoint/2010/main" val="359165548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B3CC5C-2DED-4E82-1055-BD39DAEE43A8}"/>
              </a:ext>
            </a:extLst>
          </p:cNvPr>
          <p:cNvSpPr txBox="1"/>
          <p:nvPr/>
        </p:nvSpPr>
        <p:spPr>
          <a:xfrm>
            <a:off x="1130968" y="2090172"/>
            <a:ext cx="9930063" cy="2677656"/>
          </a:xfrm>
          <a:prstGeom prst="rect">
            <a:avLst/>
          </a:prstGeom>
          <a:noFill/>
        </p:spPr>
        <p:txBody>
          <a:bodyPr wrap="square">
            <a:spAutoFit/>
          </a:bodyPr>
          <a:lstStyle/>
          <a:p>
            <a:r>
              <a:rPr lang="en-US" sz="2400"/>
              <a:t>An organization needs to migrate specialized workloads to the cloud while maintaining their existing complex licensing and architecture.</a:t>
            </a:r>
          </a:p>
          <a:p>
            <a:r>
              <a:rPr lang="en-US" sz="2400"/>
              <a:t>What Google Cloud solution should the organization use?</a:t>
            </a:r>
          </a:p>
          <a:p>
            <a:r>
              <a:rPr lang="en-US" sz="2400"/>
              <a:t>A. Compute Engine</a:t>
            </a:r>
          </a:p>
          <a:p>
            <a:r>
              <a:rPr lang="en-US" sz="2400"/>
              <a:t>B. Bare Metal Solution</a:t>
            </a:r>
          </a:p>
          <a:p>
            <a:r>
              <a:rPr lang="en-US" sz="2400"/>
              <a:t>C. Cloud Run</a:t>
            </a:r>
          </a:p>
          <a:p>
            <a:r>
              <a:rPr lang="en-US" sz="2400"/>
              <a:t>D. Cloud Functions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D0CD38A-762C-2474-245C-196AF367154D}"/>
                  </a:ext>
                </a:extLst>
              </p14:cNvPr>
              <p14:cNvContentPartPr/>
              <p14:nvPr/>
            </p14:nvContentPartPr>
            <p14:xfrm>
              <a:off x="1130968" y="3641009"/>
              <a:ext cx="246600" cy="290880"/>
            </p14:xfrm>
          </p:contentPart>
        </mc:Choice>
        <mc:Fallback>
          <p:pic>
            <p:nvPicPr>
              <p:cNvPr id="2" name="Ink 1">
                <a:extLst>
                  <a:ext uri="{FF2B5EF4-FFF2-40B4-BE49-F238E27FC236}">
                    <a16:creationId xmlns:a16="http://schemas.microsoft.com/office/drawing/2014/main" id="{5D0CD38A-762C-2474-245C-196AF367154D}"/>
                  </a:ext>
                </a:extLst>
              </p:cNvPr>
              <p:cNvPicPr/>
              <p:nvPr/>
            </p:nvPicPr>
            <p:blipFill>
              <a:blip r:embed="rId3"/>
              <a:stretch>
                <a:fillRect/>
              </a:stretch>
            </p:blipFill>
            <p:spPr>
              <a:xfrm>
                <a:off x="1076968" y="3533009"/>
                <a:ext cx="354240" cy="506520"/>
              </a:xfrm>
              <a:prstGeom prst="rect">
                <a:avLst/>
              </a:prstGeom>
            </p:spPr>
          </p:pic>
        </mc:Fallback>
      </mc:AlternateContent>
    </p:spTree>
    <p:extLst>
      <p:ext uri="{BB962C8B-B14F-4D97-AF65-F5344CB8AC3E}">
        <p14:creationId xmlns:p14="http://schemas.microsoft.com/office/powerpoint/2010/main" val="119076696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C4D2E1-603C-AF6C-14D4-02B3A2EA6558}"/>
              </a:ext>
            </a:extLst>
          </p:cNvPr>
          <p:cNvSpPr txBox="1"/>
          <p:nvPr/>
        </p:nvSpPr>
        <p:spPr>
          <a:xfrm>
            <a:off x="569494" y="2274838"/>
            <a:ext cx="11053011" cy="2308324"/>
          </a:xfrm>
          <a:prstGeom prst="rect">
            <a:avLst/>
          </a:prstGeom>
          <a:noFill/>
        </p:spPr>
        <p:txBody>
          <a:bodyPr wrap="square">
            <a:spAutoFit/>
          </a:bodyPr>
          <a:lstStyle/>
          <a:p>
            <a:r>
              <a:rPr lang="en-US" sz="2400"/>
              <a:t>How do out-of-the-box APIs make artificial intelligence and machine learning more accessible for all Google Cloud customers?</a:t>
            </a:r>
          </a:p>
          <a:p>
            <a:r>
              <a:rPr lang="en-US" sz="2400"/>
              <a:t>A. They don't require technical specialists.</a:t>
            </a:r>
          </a:p>
          <a:p>
            <a:r>
              <a:rPr lang="en-US" sz="2400"/>
              <a:t>B. They don't require data input and validation.</a:t>
            </a:r>
          </a:p>
          <a:p>
            <a:r>
              <a:rPr lang="en-US" sz="2400"/>
              <a:t>C. They require fewer security permissions.</a:t>
            </a:r>
          </a:p>
          <a:p>
            <a:r>
              <a:rPr lang="en-US" sz="2400"/>
              <a:t>D. They all require custom training models</a:t>
            </a:r>
            <a:endParaRPr lang="en-ES" sz="2400"/>
          </a:p>
        </p:txBody>
      </p:sp>
    </p:spTree>
    <p:extLst>
      <p:ext uri="{BB962C8B-B14F-4D97-AF65-F5344CB8AC3E}">
        <p14:creationId xmlns:p14="http://schemas.microsoft.com/office/powerpoint/2010/main" val="191892447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C4D2E1-603C-AF6C-14D4-02B3A2EA6558}"/>
              </a:ext>
            </a:extLst>
          </p:cNvPr>
          <p:cNvSpPr txBox="1"/>
          <p:nvPr/>
        </p:nvSpPr>
        <p:spPr>
          <a:xfrm>
            <a:off x="569494" y="2274838"/>
            <a:ext cx="11053011" cy="2308324"/>
          </a:xfrm>
          <a:prstGeom prst="rect">
            <a:avLst/>
          </a:prstGeom>
          <a:noFill/>
        </p:spPr>
        <p:txBody>
          <a:bodyPr wrap="square">
            <a:spAutoFit/>
          </a:bodyPr>
          <a:lstStyle/>
          <a:p>
            <a:r>
              <a:rPr lang="en-US" sz="2400"/>
              <a:t>How do out-of-the-box APIs make artificial intelligence and machine learning more accessible for all Google Cloud customers?</a:t>
            </a:r>
          </a:p>
          <a:p>
            <a:r>
              <a:rPr lang="en-US" sz="2400"/>
              <a:t>A. They don't require technical specialists.</a:t>
            </a:r>
          </a:p>
          <a:p>
            <a:r>
              <a:rPr lang="en-US" sz="2400"/>
              <a:t>B. They don't require data input and validation.</a:t>
            </a:r>
          </a:p>
          <a:p>
            <a:r>
              <a:rPr lang="en-US" sz="2400"/>
              <a:t>C. They require fewer security permissions.</a:t>
            </a:r>
          </a:p>
          <a:p>
            <a:r>
              <a:rPr lang="en-US" sz="2400"/>
              <a:t>D. They all require custom training models</a:t>
            </a:r>
            <a:endParaRPr lang="en-ES" sz="240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0D12FD55-63A0-50AA-452B-7628CF1838D6}"/>
                  </a:ext>
                </a:extLst>
              </p14:cNvPr>
              <p14:cNvContentPartPr/>
              <p14:nvPr/>
            </p14:nvContentPartPr>
            <p14:xfrm>
              <a:off x="505781" y="3027802"/>
              <a:ext cx="514080" cy="375120"/>
            </p14:xfrm>
          </p:contentPart>
        </mc:Choice>
        <mc:Fallback>
          <p:pic>
            <p:nvPicPr>
              <p:cNvPr id="6" name="Ink 5">
                <a:extLst>
                  <a:ext uri="{FF2B5EF4-FFF2-40B4-BE49-F238E27FC236}">
                    <a16:creationId xmlns:a16="http://schemas.microsoft.com/office/drawing/2014/main" id="{0D12FD55-63A0-50AA-452B-7628CF1838D6}"/>
                  </a:ext>
                </a:extLst>
              </p:cNvPr>
              <p:cNvPicPr/>
              <p:nvPr/>
            </p:nvPicPr>
            <p:blipFill>
              <a:blip r:embed="rId3"/>
              <a:stretch>
                <a:fillRect/>
              </a:stretch>
            </p:blipFill>
            <p:spPr>
              <a:xfrm>
                <a:off x="451781" y="2919802"/>
                <a:ext cx="621720" cy="590760"/>
              </a:xfrm>
              <a:prstGeom prst="rect">
                <a:avLst/>
              </a:prstGeom>
            </p:spPr>
          </p:pic>
        </mc:Fallback>
      </mc:AlternateContent>
    </p:spTree>
    <p:extLst>
      <p:ext uri="{BB962C8B-B14F-4D97-AF65-F5344CB8AC3E}">
        <p14:creationId xmlns:p14="http://schemas.microsoft.com/office/powerpoint/2010/main" val="391005085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0F1E85-0479-8C8E-7769-0DB2C4B10340}"/>
              </a:ext>
            </a:extLst>
          </p:cNvPr>
          <p:cNvSpPr txBox="1"/>
          <p:nvPr/>
        </p:nvSpPr>
        <p:spPr>
          <a:xfrm>
            <a:off x="569495" y="2274838"/>
            <a:ext cx="11053010" cy="2308324"/>
          </a:xfrm>
          <a:prstGeom prst="rect">
            <a:avLst/>
          </a:prstGeom>
          <a:noFill/>
        </p:spPr>
        <p:txBody>
          <a:bodyPr wrap="square">
            <a:spAutoFit/>
          </a:bodyPr>
          <a:lstStyle/>
          <a:p>
            <a:r>
              <a:rPr lang="en-US" sz="2400"/>
              <a:t>A travel agency wants to seamlessly share their social media content with partners.</a:t>
            </a:r>
          </a:p>
          <a:p>
            <a:r>
              <a:rPr lang="en-US" sz="2400"/>
              <a:t>What should the organization use?</a:t>
            </a:r>
          </a:p>
          <a:p>
            <a:r>
              <a:rPr lang="en-US" sz="2400"/>
              <a:t>A. A NoSQL database</a:t>
            </a:r>
          </a:p>
          <a:p>
            <a:r>
              <a:rPr lang="en-US" sz="2400"/>
              <a:t>B. Anthos Config Management</a:t>
            </a:r>
          </a:p>
          <a:p>
            <a:r>
              <a:rPr lang="en-US" sz="2400"/>
              <a:t>C. The App Engine standard environment</a:t>
            </a:r>
          </a:p>
          <a:p>
            <a:r>
              <a:rPr lang="en-US" sz="2400"/>
              <a:t>D. An application programming interface (API)</a:t>
            </a:r>
            <a:endParaRPr lang="en-ES" sz="2400"/>
          </a:p>
        </p:txBody>
      </p:sp>
    </p:spTree>
    <p:extLst>
      <p:ext uri="{BB962C8B-B14F-4D97-AF65-F5344CB8AC3E}">
        <p14:creationId xmlns:p14="http://schemas.microsoft.com/office/powerpoint/2010/main" val="261386927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0F1E85-0479-8C8E-7769-0DB2C4B10340}"/>
              </a:ext>
            </a:extLst>
          </p:cNvPr>
          <p:cNvSpPr txBox="1"/>
          <p:nvPr/>
        </p:nvSpPr>
        <p:spPr>
          <a:xfrm>
            <a:off x="569495" y="2274838"/>
            <a:ext cx="11053010" cy="2308324"/>
          </a:xfrm>
          <a:prstGeom prst="rect">
            <a:avLst/>
          </a:prstGeom>
          <a:noFill/>
        </p:spPr>
        <p:txBody>
          <a:bodyPr wrap="square">
            <a:spAutoFit/>
          </a:bodyPr>
          <a:lstStyle/>
          <a:p>
            <a:r>
              <a:rPr lang="en-US" sz="2400"/>
              <a:t>A travel agency wants to seamlessly share their social media content with partners.</a:t>
            </a:r>
          </a:p>
          <a:p>
            <a:r>
              <a:rPr lang="en-US" sz="2400"/>
              <a:t>What should the organization use?</a:t>
            </a:r>
          </a:p>
          <a:p>
            <a:r>
              <a:rPr lang="en-US" sz="2400"/>
              <a:t>A. A NoSQL database</a:t>
            </a:r>
          </a:p>
          <a:p>
            <a:r>
              <a:rPr lang="en-US" sz="2400"/>
              <a:t>B. Anthos Config Management</a:t>
            </a:r>
          </a:p>
          <a:p>
            <a:r>
              <a:rPr lang="en-US" sz="2400"/>
              <a:t>C. The App Engine standard environment</a:t>
            </a:r>
          </a:p>
          <a:p>
            <a:r>
              <a:rPr lang="en-US" sz="2400"/>
              <a:t>D. An application programming interface (API)</a:t>
            </a:r>
            <a:endParaRPr lang="en-ES" sz="240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DD3262EB-6353-1D79-AF09-6526B4BC0FB6}"/>
                  </a:ext>
                </a:extLst>
              </p14:cNvPr>
              <p14:cNvContentPartPr/>
              <p14:nvPr/>
            </p14:nvContentPartPr>
            <p14:xfrm>
              <a:off x="691901" y="4248562"/>
              <a:ext cx="170280" cy="230040"/>
            </p14:xfrm>
          </p:contentPart>
        </mc:Choice>
        <mc:Fallback>
          <p:pic>
            <p:nvPicPr>
              <p:cNvPr id="6" name="Ink 5">
                <a:extLst>
                  <a:ext uri="{FF2B5EF4-FFF2-40B4-BE49-F238E27FC236}">
                    <a16:creationId xmlns:a16="http://schemas.microsoft.com/office/drawing/2014/main" id="{DD3262EB-6353-1D79-AF09-6526B4BC0FB6}"/>
                  </a:ext>
                </a:extLst>
              </p:cNvPr>
              <p:cNvPicPr/>
              <p:nvPr/>
            </p:nvPicPr>
            <p:blipFill>
              <a:blip r:embed="rId3"/>
              <a:stretch>
                <a:fillRect/>
              </a:stretch>
            </p:blipFill>
            <p:spPr>
              <a:xfrm>
                <a:off x="637901" y="4140562"/>
                <a:ext cx="277920" cy="445680"/>
              </a:xfrm>
              <a:prstGeom prst="rect">
                <a:avLst/>
              </a:prstGeom>
            </p:spPr>
          </p:pic>
        </mc:Fallback>
      </mc:AlternateContent>
    </p:spTree>
    <p:extLst>
      <p:ext uri="{BB962C8B-B14F-4D97-AF65-F5344CB8AC3E}">
        <p14:creationId xmlns:p14="http://schemas.microsoft.com/office/powerpoint/2010/main" val="137213247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D22F6D-EFF3-9069-9145-B7BDDD02BCDF}"/>
              </a:ext>
            </a:extLst>
          </p:cNvPr>
          <p:cNvSpPr txBox="1"/>
          <p:nvPr/>
        </p:nvSpPr>
        <p:spPr>
          <a:xfrm>
            <a:off x="625642" y="1905506"/>
            <a:ext cx="10940716" cy="3046988"/>
          </a:xfrm>
          <a:prstGeom prst="rect">
            <a:avLst/>
          </a:prstGeom>
          <a:noFill/>
        </p:spPr>
        <p:txBody>
          <a:bodyPr wrap="square">
            <a:spAutoFit/>
          </a:bodyPr>
          <a:lstStyle/>
          <a:p>
            <a:r>
              <a:rPr lang="en-US" sz="2400"/>
              <a:t>An organization provides a loyalty program for its customers. It recently partnered with other businesses so that customers can get loyalty points</a:t>
            </a:r>
          </a:p>
          <a:p>
            <a:r>
              <a:rPr lang="en-US" sz="2400"/>
              <a:t>at a range of other stores.</a:t>
            </a:r>
          </a:p>
          <a:p>
            <a:r>
              <a:rPr lang="en-US" sz="2400"/>
              <a:t>Why should the organization use application programming interfaces (APIs)?</a:t>
            </a:r>
          </a:p>
          <a:p>
            <a:r>
              <a:rPr lang="en-US" sz="2400"/>
              <a:t>A. To migrate all partner data for disaster recovery</a:t>
            </a:r>
          </a:p>
          <a:p>
            <a:r>
              <a:rPr lang="en-US" sz="2400"/>
              <a:t>B. To analyze and publish loyalty program statistics to a dashboard</a:t>
            </a:r>
          </a:p>
          <a:p>
            <a:r>
              <a:rPr lang="en-US" sz="2400"/>
              <a:t>C. To personalize recommendations for loyalty card users</a:t>
            </a:r>
          </a:p>
          <a:p>
            <a:r>
              <a:rPr lang="en-US" sz="2400"/>
              <a:t>D. To connect third-party systems to ensure up-to-date information</a:t>
            </a:r>
          </a:p>
        </p:txBody>
      </p:sp>
    </p:spTree>
    <p:extLst>
      <p:ext uri="{BB962C8B-B14F-4D97-AF65-F5344CB8AC3E}">
        <p14:creationId xmlns:p14="http://schemas.microsoft.com/office/powerpoint/2010/main" val="333075067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D22F6D-EFF3-9069-9145-B7BDDD02BCDF}"/>
              </a:ext>
            </a:extLst>
          </p:cNvPr>
          <p:cNvSpPr txBox="1"/>
          <p:nvPr/>
        </p:nvSpPr>
        <p:spPr>
          <a:xfrm>
            <a:off x="625642" y="1905506"/>
            <a:ext cx="10940716" cy="3046988"/>
          </a:xfrm>
          <a:prstGeom prst="rect">
            <a:avLst/>
          </a:prstGeom>
          <a:noFill/>
        </p:spPr>
        <p:txBody>
          <a:bodyPr wrap="square">
            <a:spAutoFit/>
          </a:bodyPr>
          <a:lstStyle/>
          <a:p>
            <a:r>
              <a:rPr lang="en-US" sz="2400"/>
              <a:t>An organization provides a loyalty program for its customers. It recently partnered with other businesses so that customers can get loyalty points</a:t>
            </a:r>
          </a:p>
          <a:p>
            <a:r>
              <a:rPr lang="en-US" sz="2400"/>
              <a:t>at a range of other stores.</a:t>
            </a:r>
          </a:p>
          <a:p>
            <a:r>
              <a:rPr lang="en-US" sz="2400"/>
              <a:t>Why should the organization use application programming interfaces (APIs)?</a:t>
            </a:r>
          </a:p>
          <a:p>
            <a:r>
              <a:rPr lang="en-US" sz="2400"/>
              <a:t>A. To migrate all partner data for disaster recovery</a:t>
            </a:r>
          </a:p>
          <a:p>
            <a:r>
              <a:rPr lang="en-US" sz="2400"/>
              <a:t>B. To analyze and publish loyalty program statistics to a dashboard</a:t>
            </a:r>
          </a:p>
          <a:p>
            <a:r>
              <a:rPr lang="en-US" sz="2400"/>
              <a:t>C. To personalize recommendations for loyalty card users</a:t>
            </a:r>
          </a:p>
          <a:p>
            <a:r>
              <a:rPr lang="en-US" sz="2400"/>
              <a:t>D. To connect third-party systems to ensure up-to-date information</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555F9FA-2114-C146-C2CE-CE1F1BF577B7}"/>
                  </a:ext>
                </a:extLst>
              </p14:cNvPr>
              <p14:cNvContentPartPr/>
              <p14:nvPr/>
            </p14:nvContentPartPr>
            <p14:xfrm>
              <a:off x="686501" y="4601722"/>
              <a:ext cx="232200" cy="192240"/>
            </p14:xfrm>
          </p:contentPart>
        </mc:Choice>
        <mc:Fallback>
          <p:pic>
            <p:nvPicPr>
              <p:cNvPr id="2" name="Ink 1">
                <a:extLst>
                  <a:ext uri="{FF2B5EF4-FFF2-40B4-BE49-F238E27FC236}">
                    <a16:creationId xmlns:a16="http://schemas.microsoft.com/office/drawing/2014/main" id="{B555F9FA-2114-C146-C2CE-CE1F1BF577B7}"/>
                  </a:ext>
                </a:extLst>
              </p:cNvPr>
              <p:cNvPicPr/>
              <p:nvPr/>
            </p:nvPicPr>
            <p:blipFill>
              <a:blip r:embed="rId3"/>
              <a:stretch>
                <a:fillRect/>
              </a:stretch>
            </p:blipFill>
            <p:spPr>
              <a:xfrm>
                <a:off x="632417" y="4493722"/>
                <a:ext cx="340007" cy="407880"/>
              </a:xfrm>
              <a:prstGeom prst="rect">
                <a:avLst/>
              </a:prstGeom>
            </p:spPr>
          </p:pic>
        </mc:Fallback>
      </mc:AlternateContent>
    </p:spTree>
    <p:extLst>
      <p:ext uri="{BB962C8B-B14F-4D97-AF65-F5344CB8AC3E}">
        <p14:creationId xmlns:p14="http://schemas.microsoft.com/office/powerpoint/2010/main" val="3845742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920621"/>
            <a:ext cx="11669485" cy="5016758"/>
          </a:xfrm>
          <a:prstGeom prst="rect">
            <a:avLst/>
          </a:prstGeom>
          <a:noFill/>
        </p:spPr>
        <p:txBody>
          <a:bodyPr wrap="square" anchor="ctr">
            <a:spAutoFit/>
          </a:bodyPr>
          <a:lstStyle/>
          <a:p>
            <a:r>
              <a:rPr lang="en-US" sz="3200"/>
              <a:t>An organization wants to transfer some of its data from Google Cloud. Which of these statements is true?</a:t>
            </a:r>
          </a:p>
          <a:p>
            <a:r>
              <a:rPr lang="en-US" sz="3200"/>
              <a:t>Possible Answers:</a:t>
            </a:r>
          </a:p>
          <a:p>
            <a:r>
              <a:rPr lang="en-US" sz="3200"/>
              <a:t>1. A. Customer data may not be transferred out of Google Cloud.</a:t>
            </a:r>
          </a:p>
          <a:p>
            <a:r>
              <a:rPr lang="en-US" sz="3200"/>
              <a:t>2. </a:t>
            </a:r>
            <a:r>
              <a:rPr lang="en-US" sz="3200">
                <a:highlight>
                  <a:srgbClr val="00FF00"/>
                </a:highlight>
              </a:rPr>
              <a:t>B. Customers have full control of their data and may transfer it at any time.</a:t>
            </a:r>
          </a:p>
          <a:p>
            <a:r>
              <a:rPr lang="en-US" sz="3200"/>
              <a:t>3. C. Outgoing data transfer must be enabled in the Google Cloud console.</a:t>
            </a:r>
          </a:p>
          <a:p>
            <a:r>
              <a:rPr lang="en-US" sz="3200"/>
              <a:t>4. D. A technical support ticket must be raised with the correct department.</a:t>
            </a:r>
          </a:p>
        </p:txBody>
      </p:sp>
    </p:spTree>
    <p:extLst>
      <p:ext uri="{BB962C8B-B14F-4D97-AF65-F5344CB8AC3E}">
        <p14:creationId xmlns:p14="http://schemas.microsoft.com/office/powerpoint/2010/main" val="162717608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82441D-55B5-38CC-C56F-FFB647C56437}"/>
              </a:ext>
            </a:extLst>
          </p:cNvPr>
          <p:cNvSpPr txBox="1"/>
          <p:nvPr/>
        </p:nvSpPr>
        <p:spPr>
          <a:xfrm>
            <a:off x="601579" y="2090172"/>
            <a:ext cx="10988842" cy="2677656"/>
          </a:xfrm>
          <a:prstGeom prst="rect">
            <a:avLst/>
          </a:prstGeom>
          <a:noFill/>
        </p:spPr>
        <p:txBody>
          <a:bodyPr wrap="square">
            <a:spAutoFit/>
          </a:bodyPr>
          <a:lstStyle/>
          <a:p>
            <a:r>
              <a:rPr lang="en-US" sz="2400"/>
              <a:t>An organization needs to categorize a large group of photographs using pre-trained machine learning.</a:t>
            </a:r>
          </a:p>
          <a:p>
            <a:r>
              <a:rPr lang="en-US" sz="2400"/>
              <a:t>Which Google Cloud product or service should the organization use?</a:t>
            </a:r>
          </a:p>
          <a:p>
            <a:r>
              <a:rPr lang="en-US" sz="2400"/>
              <a:t>A. Vision API</a:t>
            </a:r>
          </a:p>
          <a:p>
            <a:r>
              <a:rPr lang="en-US" sz="2400"/>
              <a:t>B. </a:t>
            </a:r>
            <a:r>
              <a:rPr lang="en-US" sz="2400" err="1"/>
              <a:t>BigQuery</a:t>
            </a:r>
            <a:r>
              <a:rPr lang="en-US" sz="2400"/>
              <a:t> ML</a:t>
            </a:r>
          </a:p>
          <a:p>
            <a:r>
              <a:rPr lang="en-US" sz="2400"/>
              <a:t>C. </a:t>
            </a:r>
            <a:r>
              <a:rPr lang="en-US" sz="2400" err="1"/>
              <a:t>AutoML</a:t>
            </a:r>
            <a:r>
              <a:rPr lang="en-US" sz="2400"/>
              <a:t> Vision</a:t>
            </a:r>
          </a:p>
          <a:p>
            <a:r>
              <a:rPr lang="en-US" sz="2400"/>
              <a:t>D. Looker</a:t>
            </a:r>
            <a:endParaRPr lang="en-ES" sz="2400"/>
          </a:p>
        </p:txBody>
      </p:sp>
    </p:spTree>
    <p:extLst>
      <p:ext uri="{BB962C8B-B14F-4D97-AF65-F5344CB8AC3E}">
        <p14:creationId xmlns:p14="http://schemas.microsoft.com/office/powerpoint/2010/main" val="422033714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82441D-55B5-38CC-C56F-FFB647C56437}"/>
              </a:ext>
            </a:extLst>
          </p:cNvPr>
          <p:cNvSpPr txBox="1"/>
          <p:nvPr/>
        </p:nvSpPr>
        <p:spPr>
          <a:xfrm>
            <a:off x="601579" y="2090172"/>
            <a:ext cx="10988842" cy="2677656"/>
          </a:xfrm>
          <a:prstGeom prst="rect">
            <a:avLst/>
          </a:prstGeom>
          <a:noFill/>
        </p:spPr>
        <p:txBody>
          <a:bodyPr wrap="square">
            <a:spAutoFit/>
          </a:bodyPr>
          <a:lstStyle/>
          <a:p>
            <a:r>
              <a:rPr lang="en-US" sz="2400"/>
              <a:t>An organization needs to categorize a large group of photographs using pre-trained machine learning.</a:t>
            </a:r>
          </a:p>
          <a:p>
            <a:r>
              <a:rPr lang="en-US" sz="2400"/>
              <a:t>Which Google Cloud product or service should the organization use?</a:t>
            </a:r>
          </a:p>
          <a:p>
            <a:r>
              <a:rPr lang="en-US" sz="2400"/>
              <a:t>A. Vision API</a:t>
            </a:r>
          </a:p>
          <a:p>
            <a:r>
              <a:rPr lang="en-US" sz="2400"/>
              <a:t>B. </a:t>
            </a:r>
            <a:r>
              <a:rPr lang="en-US" sz="2400" err="1"/>
              <a:t>BigQuery</a:t>
            </a:r>
            <a:r>
              <a:rPr lang="en-US" sz="2400"/>
              <a:t> ML</a:t>
            </a:r>
          </a:p>
          <a:p>
            <a:r>
              <a:rPr lang="en-US" sz="2400"/>
              <a:t>C. </a:t>
            </a:r>
            <a:r>
              <a:rPr lang="en-US" sz="2400" err="1"/>
              <a:t>AutoML</a:t>
            </a:r>
            <a:r>
              <a:rPr lang="en-US" sz="2400"/>
              <a:t> Vision</a:t>
            </a:r>
          </a:p>
          <a:p>
            <a:r>
              <a:rPr lang="en-US" sz="2400"/>
              <a:t>D. Looker</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FE18201-E2C9-F258-F915-950FCD5E9870}"/>
                  </a:ext>
                </a:extLst>
              </p14:cNvPr>
              <p14:cNvContentPartPr/>
              <p14:nvPr/>
            </p14:nvContentPartPr>
            <p14:xfrm>
              <a:off x="652301" y="3296002"/>
              <a:ext cx="320040" cy="236520"/>
            </p14:xfrm>
          </p:contentPart>
        </mc:Choice>
        <mc:Fallback>
          <p:pic>
            <p:nvPicPr>
              <p:cNvPr id="2" name="Ink 1">
                <a:extLst>
                  <a:ext uri="{FF2B5EF4-FFF2-40B4-BE49-F238E27FC236}">
                    <a16:creationId xmlns:a16="http://schemas.microsoft.com/office/drawing/2014/main" id="{9FE18201-E2C9-F258-F915-950FCD5E9870}"/>
                  </a:ext>
                </a:extLst>
              </p:cNvPr>
              <p:cNvPicPr/>
              <p:nvPr/>
            </p:nvPicPr>
            <p:blipFill>
              <a:blip r:embed="rId3"/>
              <a:stretch>
                <a:fillRect/>
              </a:stretch>
            </p:blipFill>
            <p:spPr>
              <a:xfrm>
                <a:off x="598301" y="3188002"/>
                <a:ext cx="427680" cy="452160"/>
              </a:xfrm>
              <a:prstGeom prst="rect">
                <a:avLst/>
              </a:prstGeom>
            </p:spPr>
          </p:pic>
        </mc:Fallback>
      </mc:AlternateContent>
    </p:spTree>
    <p:extLst>
      <p:ext uri="{BB962C8B-B14F-4D97-AF65-F5344CB8AC3E}">
        <p14:creationId xmlns:p14="http://schemas.microsoft.com/office/powerpoint/2010/main" val="89967121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640A5E-012A-3EBE-3D8E-912E1CA2BA62}"/>
              </a:ext>
            </a:extLst>
          </p:cNvPr>
          <p:cNvSpPr txBox="1"/>
          <p:nvPr/>
        </p:nvSpPr>
        <p:spPr>
          <a:xfrm>
            <a:off x="1077686" y="1415143"/>
            <a:ext cx="10515600" cy="3046988"/>
          </a:xfrm>
          <a:prstGeom prst="rect">
            <a:avLst/>
          </a:prstGeom>
          <a:noFill/>
        </p:spPr>
        <p:txBody>
          <a:bodyPr wrap="square">
            <a:spAutoFit/>
          </a:bodyPr>
          <a:lstStyle/>
          <a:p>
            <a:r>
              <a:rPr lang="en-US" sz="2400"/>
              <a:t>An organization has decided to modernize their applications in the cloud to keep up with their customers' needs. What may have prompted this business decision? </a:t>
            </a:r>
          </a:p>
          <a:p>
            <a:pPr indent="-342900">
              <a:buAutoNum type="alphaUcPeriod"/>
            </a:pPr>
            <a:r>
              <a:rPr lang="en-US" sz="2400"/>
              <a:t>Their on-premises applications only </a:t>
            </a:r>
            <a:r>
              <a:rPr lang="en-US" sz="2400" err="1"/>
              <a:t>autoscale</a:t>
            </a:r>
            <a:r>
              <a:rPr lang="en-US" sz="2400"/>
              <a:t> to meet demand. </a:t>
            </a:r>
          </a:p>
          <a:p>
            <a:pPr indent="-342900">
              <a:buAutoNum type="alphaUcPeriod"/>
            </a:pPr>
            <a:r>
              <a:rPr lang="en-US" sz="2400"/>
              <a:t>They want to change from a pay-as-you-go model to a capital expenditure model. </a:t>
            </a:r>
          </a:p>
          <a:p>
            <a:pPr indent="-342900">
              <a:buAutoNum type="alphaUcPeriod"/>
            </a:pPr>
            <a:r>
              <a:rPr lang="en-US" sz="2400"/>
              <a:t>Their source code changes erroneously without developer interaction. </a:t>
            </a:r>
          </a:p>
          <a:p>
            <a:pPr indent="-342900">
              <a:buAutoNum type="alphaUcPeriod"/>
            </a:pPr>
            <a:r>
              <a:rPr lang="en-US" sz="2400"/>
              <a:t> Their on-premises applications take months to update and deploy.</a:t>
            </a:r>
            <a:endParaRPr lang="en-ES" sz="2400"/>
          </a:p>
        </p:txBody>
      </p:sp>
    </p:spTree>
    <p:extLst>
      <p:ext uri="{BB962C8B-B14F-4D97-AF65-F5344CB8AC3E}">
        <p14:creationId xmlns:p14="http://schemas.microsoft.com/office/powerpoint/2010/main" val="194485299"/>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DD8BA3-7BB1-E50C-5C26-70C933BA1CF5}"/>
              </a:ext>
            </a:extLst>
          </p:cNvPr>
          <p:cNvSpPr txBox="1"/>
          <p:nvPr/>
        </p:nvSpPr>
        <p:spPr>
          <a:xfrm>
            <a:off x="1077686" y="1415143"/>
            <a:ext cx="10515600" cy="3046988"/>
          </a:xfrm>
          <a:prstGeom prst="rect">
            <a:avLst/>
          </a:prstGeom>
          <a:noFill/>
        </p:spPr>
        <p:txBody>
          <a:bodyPr wrap="square">
            <a:spAutoFit/>
          </a:bodyPr>
          <a:lstStyle/>
          <a:p>
            <a:r>
              <a:rPr lang="en-US" sz="2400"/>
              <a:t>An organization has decided to modernize their applications in the cloud to keep up with their customers' needs. What may have prompted this business decision? </a:t>
            </a:r>
          </a:p>
          <a:p>
            <a:pPr indent="-342900">
              <a:buAutoNum type="alphaUcPeriod"/>
            </a:pPr>
            <a:r>
              <a:rPr lang="en-US" sz="2400"/>
              <a:t>Their on-premises applications only </a:t>
            </a:r>
            <a:r>
              <a:rPr lang="en-US" sz="2400" err="1"/>
              <a:t>autoscale</a:t>
            </a:r>
            <a:r>
              <a:rPr lang="en-US" sz="2400"/>
              <a:t> to meet demand. </a:t>
            </a:r>
          </a:p>
          <a:p>
            <a:pPr indent="-342900">
              <a:buAutoNum type="alphaUcPeriod"/>
            </a:pPr>
            <a:r>
              <a:rPr lang="en-US" sz="2400"/>
              <a:t>They want to change from a pay-as-you-go model to a capital expenditure model. </a:t>
            </a:r>
          </a:p>
          <a:p>
            <a:pPr indent="-342900">
              <a:buAutoNum type="alphaUcPeriod"/>
            </a:pPr>
            <a:r>
              <a:rPr lang="en-US" sz="2400"/>
              <a:t>Their source code changes erroneously without developer interaction. </a:t>
            </a:r>
          </a:p>
          <a:p>
            <a:pPr indent="-342900">
              <a:buAutoNum type="alphaUcPeriod"/>
            </a:pPr>
            <a:r>
              <a:rPr lang="en-US" sz="2400"/>
              <a:t> Their on-premises applications take months to update and deploy.</a:t>
            </a:r>
            <a:endParaRPr lang="en-ES" sz="240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4058CB4A-3909-70E7-D6F9-76CA6C593C7E}"/>
                  </a:ext>
                </a:extLst>
              </p14:cNvPr>
              <p14:cNvContentPartPr/>
              <p14:nvPr/>
            </p14:nvContentPartPr>
            <p14:xfrm>
              <a:off x="1096423" y="4118280"/>
              <a:ext cx="244800" cy="139320"/>
            </p14:xfrm>
          </p:contentPart>
        </mc:Choice>
        <mc:Fallback>
          <p:pic>
            <p:nvPicPr>
              <p:cNvPr id="5" name="Ink 4">
                <a:extLst>
                  <a:ext uri="{FF2B5EF4-FFF2-40B4-BE49-F238E27FC236}">
                    <a16:creationId xmlns:a16="http://schemas.microsoft.com/office/drawing/2014/main" id="{4058CB4A-3909-70E7-D6F9-76CA6C593C7E}"/>
                  </a:ext>
                </a:extLst>
              </p:cNvPr>
              <p:cNvPicPr/>
              <p:nvPr/>
            </p:nvPicPr>
            <p:blipFill>
              <a:blip r:embed="rId3"/>
              <a:stretch>
                <a:fillRect/>
              </a:stretch>
            </p:blipFill>
            <p:spPr>
              <a:xfrm>
                <a:off x="1042423" y="4010280"/>
                <a:ext cx="352440" cy="354960"/>
              </a:xfrm>
              <a:prstGeom prst="rect">
                <a:avLst/>
              </a:prstGeom>
            </p:spPr>
          </p:pic>
        </mc:Fallback>
      </mc:AlternateContent>
    </p:spTree>
    <p:extLst>
      <p:ext uri="{BB962C8B-B14F-4D97-AF65-F5344CB8AC3E}">
        <p14:creationId xmlns:p14="http://schemas.microsoft.com/office/powerpoint/2010/main" val="2038509656"/>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902E59-535B-8297-83B6-48F80B943017}"/>
              </a:ext>
            </a:extLst>
          </p:cNvPr>
          <p:cNvSpPr txBox="1"/>
          <p:nvPr/>
        </p:nvSpPr>
        <p:spPr>
          <a:xfrm>
            <a:off x="2340428" y="1558221"/>
            <a:ext cx="7717971" cy="2677656"/>
          </a:xfrm>
          <a:prstGeom prst="rect">
            <a:avLst/>
          </a:prstGeom>
          <a:noFill/>
        </p:spPr>
        <p:txBody>
          <a:bodyPr wrap="square">
            <a:spAutoFit/>
          </a:bodyPr>
          <a:lstStyle/>
          <a:p>
            <a:r>
              <a:rPr lang="en-US" sz="2400"/>
              <a:t>A manager wants to review Google Cloud data access among their employees. Who is responsible for defining data access policies? </a:t>
            </a:r>
          </a:p>
          <a:p>
            <a:pPr marL="457200" indent="-457200">
              <a:buAutoNum type="alphaUcPeriod"/>
            </a:pPr>
            <a:r>
              <a:rPr lang="en-US" sz="2400"/>
              <a:t>Cloud Identity </a:t>
            </a:r>
          </a:p>
          <a:p>
            <a:pPr marL="457200" indent="-457200">
              <a:buAutoNum type="alphaUcPeriod"/>
            </a:pPr>
            <a:r>
              <a:rPr lang="en-US" sz="2400"/>
              <a:t>Google Cloud Customer Care team </a:t>
            </a:r>
          </a:p>
          <a:p>
            <a:pPr marL="457200" indent="-457200">
              <a:buAutoNum type="alphaUcPeriod"/>
            </a:pPr>
            <a:r>
              <a:rPr lang="en-US" sz="2400"/>
              <a:t>Their organization's IT team </a:t>
            </a:r>
          </a:p>
          <a:p>
            <a:pPr marL="457200" indent="-457200">
              <a:buAutoNum type="alphaUcPeriod"/>
            </a:pPr>
            <a:r>
              <a:rPr lang="en-US" sz="2400"/>
              <a:t>Their organization's end users </a:t>
            </a:r>
            <a:endParaRPr lang="en-ES" sz="2400"/>
          </a:p>
        </p:txBody>
      </p:sp>
    </p:spTree>
    <p:extLst>
      <p:ext uri="{BB962C8B-B14F-4D97-AF65-F5344CB8AC3E}">
        <p14:creationId xmlns:p14="http://schemas.microsoft.com/office/powerpoint/2010/main" val="286077621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902E59-535B-8297-83B6-48F80B943017}"/>
              </a:ext>
            </a:extLst>
          </p:cNvPr>
          <p:cNvSpPr txBox="1"/>
          <p:nvPr/>
        </p:nvSpPr>
        <p:spPr>
          <a:xfrm>
            <a:off x="2340428" y="1558221"/>
            <a:ext cx="7717971" cy="2677656"/>
          </a:xfrm>
          <a:prstGeom prst="rect">
            <a:avLst/>
          </a:prstGeom>
          <a:noFill/>
        </p:spPr>
        <p:txBody>
          <a:bodyPr wrap="square">
            <a:spAutoFit/>
          </a:bodyPr>
          <a:lstStyle/>
          <a:p>
            <a:r>
              <a:rPr lang="en-US" sz="2400"/>
              <a:t>A manager wants to review Google Cloud data access among their employees. Who is responsible for defining data access policies? </a:t>
            </a:r>
          </a:p>
          <a:p>
            <a:pPr marL="457200" indent="-457200">
              <a:buAutoNum type="alphaUcPeriod"/>
            </a:pPr>
            <a:r>
              <a:rPr lang="en-US" sz="2400"/>
              <a:t>Cloud Identity </a:t>
            </a:r>
          </a:p>
          <a:p>
            <a:pPr marL="457200" indent="-457200">
              <a:buAutoNum type="alphaUcPeriod"/>
            </a:pPr>
            <a:r>
              <a:rPr lang="en-US" sz="2400"/>
              <a:t>Google Cloud Customer Care team </a:t>
            </a:r>
          </a:p>
          <a:p>
            <a:pPr marL="457200" indent="-457200">
              <a:buAutoNum type="alphaUcPeriod"/>
            </a:pPr>
            <a:r>
              <a:rPr lang="en-US" sz="2400"/>
              <a:t>Their organization's IT team </a:t>
            </a:r>
          </a:p>
          <a:p>
            <a:pPr marL="457200" indent="-457200">
              <a:buAutoNum type="alphaUcPeriod"/>
            </a:pPr>
            <a:r>
              <a:rPr lang="en-US" sz="2400"/>
              <a:t>Their organization's end users </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D0CB7E0-9700-DCCF-DF18-B542F5C5C0F0}"/>
                  </a:ext>
                </a:extLst>
              </p14:cNvPr>
              <p14:cNvContentPartPr/>
              <p14:nvPr/>
            </p14:nvContentPartPr>
            <p14:xfrm>
              <a:off x="2352463" y="3480000"/>
              <a:ext cx="287280" cy="174600"/>
            </p14:xfrm>
          </p:contentPart>
        </mc:Choice>
        <mc:Fallback>
          <p:pic>
            <p:nvPicPr>
              <p:cNvPr id="2" name="Ink 1">
                <a:extLst>
                  <a:ext uri="{FF2B5EF4-FFF2-40B4-BE49-F238E27FC236}">
                    <a16:creationId xmlns:a16="http://schemas.microsoft.com/office/drawing/2014/main" id="{3D0CB7E0-9700-DCCF-DF18-B542F5C5C0F0}"/>
                  </a:ext>
                </a:extLst>
              </p:cNvPr>
              <p:cNvPicPr/>
              <p:nvPr/>
            </p:nvPicPr>
            <p:blipFill>
              <a:blip r:embed="rId3"/>
              <a:stretch>
                <a:fillRect/>
              </a:stretch>
            </p:blipFill>
            <p:spPr>
              <a:xfrm>
                <a:off x="2298463" y="3372000"/>
                <a:ext cx="394920" cy="390240"/>
              </a:xfrm>
              <a:prstGeom prst="rect">
                <a:avLst/>
              </a:prstGeom>
            </p:spPr>
          </p:pic>
        </mc:Fallback>
      </mc:AlternateContent>
    </p:spTree>
    <p:extLst>
      <p:ext uri="{BB962C8B-B14F-4D97-AF65-F5344CB8AC3E}">
        <p14:creationId xmlns:p14="http://schemas.microsoft.com/office/powerpoint/2010/main" val="111151705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8BF519-F07A-B420-9F87-7B3F3655ADDF}"/>
              </a:ext>
            </a:extLst>
          </p:cNvPr>
          <p:cNvSpPr txBox="1"/>
          <p:nvPr/>
        </p:nvSpPr>
        <p:spPr>
          <a:xfrm>
            <a:off x="2547258" y="1623534"/>
            <a:ext cx="7685314" cy="2677656"/>
          </a:xfrm>
          <a:prstGeom prst="rect">
            <a:avLst/>
          </a:prstGeom>
          <a:noFill/>
        </p:spPr>
        <p:txBody>
          <a:bodyPr wrap="square">
            <a:spAutoFit/>
          </a:bodyPr>
          <a:lstStyle/>
          <a:p>
            <a:r>
              <a:rPr lang="en-US" sz="2400"/>
              <a:t>An organization wants to collect metrics and metadata from their cloud applications and put them into dashboards. Which Google Cloud tool should they use? </a:t>
            </a:r>
          </a:p>
          <a:p>
            <a:pPr marL="457200" indent="-457200">
              <a:buAutoNum type="alphaUcPeriod"/>
            </a:pPr>
            <a:r>
              <a:rPr lang="en-US" sz="2400"/>
              <a:t>Cloud Monitoring </a:t>
            </a:r>
          </a:p>
          <a:p>
            <a:pPr marL="457200" indent="-457200">
              <a:buAutoNum type="alphaUcPeriod"/>
            </a:pPr>
            <a:r>
              <a:rPr lang="en-US" sz="2400"/>
              <a:t>Cloud Trace </a:t>
            </a:r>
          </a:p>
          <a:p>
            <a:pPr marL="457200" indent="-457200">
              <a:buAutoNum type="alphaUcPeriod"/>
            </a:pPr>
            <a:r>
              <a:rPr lang="en-US" sz="2400"/>
              <a:t>Cloud Logging </a:t>
            </a:r>
          </a:p>
          <a:p>
            <a:pPr marL="457200" indent="-457200">
              <a:buAutoNum type="alphaUcPeriod"/>
            </a:pPr>
            <a:r>
              <a:rPr lang="en-US" sz="2400"/>
              <a:t>Cloud Debugger </a:t>
            </a:r>
            <a:endParaRPr lang="en-ES" sz="2400"/>
          </a:p>
        </p:txBody>
      </p:sp>
    </p:spTree>
    <p:extLst>
      <p:ext uri="{BB962C8B-B14F-4D97-AF65-F5344CB8AC3E}">
        <p14:creationId xmlns:p14="http://schemas.microsoft.com/office/powerpoint/2010/main" val="66101077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8BF519-F07A-B420-9F87-7B3F3655ADDF}"/>
              </a:ext>
            </a:extLst>
          </p:cNvPr>
          <p:cNvSpPr txBox="1"/>
          <p:nvPr/>
        </p:nvSpPr>
        <p:spPr>
          <a:xfrm>
            <a:off x="2547258" y="1623534"/>
            <a:ext cx="7685314" cy="2677656"/>
          </a:xfrm>
          <a:prstGeom prst="rect">
            <a:avLst/>
          </a:prstGeom>
          <a:noFill/>
        </p:spPr>
        <p:txBody>
          <a:bodyPr wrap="square">
            <a:spAutoFit/>
          </a:bodyPr>
          <a:lstStyle/>
          <a:p>
            <a:r>
              <a:rPr lang="en-US" sz="2400"/>
              <a:t>An organization wants to collect metrics and metadata from their cloud applications and put them into dashboards. Which Google Cloud tool should they use? </a:t>
            </a:r>
          </a:p>
          <a:p>
            <a:pPr marL="457200" indent="-457200">
              <a:buAutoNum type="alphaUcPeriod"/>
            </a:pPr>
            <a:r>
              <a:rPr lang="en-US" sz="2400"/>
              <a:t>Cloud Monitoring </a:t>
            </a:r>
          </a:p>
          <a:p>
            <a:pPr marL="457200" indent="-457200">
              <a:buAutoNum type="alphaUcPeriod"/>
            </a:pPr>
            <a:r>
              <a:rPr lang="en-US" sz="2400"/>
              <a:t>Cloud Trace </a:t>
            </a:r>
          </a:p>
          <a:p>
            <a:pPr marL="457200" indent="-457200">
              <a:buAutoNum type="alphaUcPeriod"/>
            </a:pPr>
            <a:r>
              <a:rPr lang="en-US" sz="2400"/>
              <a:t>Cloud Logging </a:t>
            </a:r>
          </a:p>
          <a:p>
            <a:pPr marL="457200" indent="-457200">
              <a:buAutoNum type="alphaUcPeriod"/>
            </a:pPr>
            <a:r>
              <a:rPr lang="en-US" sz="2400"/>
              <a:t>Cloud Debugger </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1376430-E472-0493-0C7F-0C958C33F889}"/>
                  </a:ext>
                </a:extLst>
              </p14:cNvPr>
              <p14:cNvContentPartPr/>
              <p14:nvPr/>
            </p14:nvContentPartPr>
            <p14:xfrm>
              <a:off x="2601583" y="2920920"/>
              <a:ext cx="346680" cy="85320"/>
            </p14:xfrm>
          </p:contentPart>
        </mc:Choice>
        <mc:Fallback>
          <p:pic>
            <p:nvPicPr>
              <p:cNvPr id="2" name="Ink 1">
                <a:extLst>
                  <a:ext uri="{FF2B5EF4-FFF2-40B4-BE49-F238E27FC236}">
                    <a16:creationId xmlns:a16="http://schemas.microsoft.com/office/drawing/2014/main" id="{51376430-E472-0493-0C7F-0C958C33F889}"/>
                  </a:ext>
                </a:extLst>
              </p:cNvPr>
              <p:cNvPicPr/>
              <p:nvPr/>
            </p:nvPicPr>
            <p:blipFill>
              <a:blip r:embed="rId3"/>
              <a:stretch>
                <a:fillRect/>
              </a:stretch>
            </p:blipFill>
            <p:spPr>
              <a:xfrm>
                <a:off x="2547583" y="2813374"/>
                <a:ext cx="454320" cy="300054"/>
              </a:xfrm>
              <a:prstGeom prst="rect">
                <a:avLst/>
              </a:prstGeom>
            </p:spPr>
          </p:pic>
        </mc:Fallback>
      </mc:AlternateContent>
    </p:spTree>
    <p:extLst>
      <p:ext uri="{BB962C8B-B14F-4D97-AF65-F5344CB8AC3E}">
        <p14:creationId xmlns:p14="http://schemas.microsoft.com/office/powerpoint/2010/main" val="356574400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8925BB-2713-8B8A-4DD7-5082A5EC0758}"/>
              </a:ext>
            </a:extLst>
          </p:cNvPr>
          <p:cNvSpPr txBox="1"/>
          <p:nvPr/>
        </p:nvSpPr>
        <p:spPr>
          <a:xfrm>
            <a:off x="2786743" y="1001209"/>
            <a:ext cx="6096000" cy="4893647"/>
          </a:xfrm>
          <a:prstGeom prst="rect">
            <a:avLst/>
          </a:prstGeom>
          <a:noFill/>
        </p:spPr>
        <p:txBody>
          <a:bodyPr wrap="square">
            <a:spAutoFit/>
          </a:bodyPr>
          <a:lstStyle/>
          <a:p>
            <a:r>
              <a:rPr lang="en-US" sz="2400"/>
              <a:t>An organization wants to use multiple marketing datasets to forecast user acquisition. How should they use cloud technology to gain new insights from the data? </a:t>
            </a:r>
          </a:p>
          <a:p>
            <a:pPr marL="457200" indent="-457200">
              <a:buAutoNum type="alphaUcPeriod"/>
            </a:pPr>
            <a:r>
              <a:rPr lang="en-US" sz="2400"/>
              <a:t>Import the datasets into a custom data warehouse, and then archive old data </a:t>
            </a:r>
          </a:p>
          <a:p>
            <a:pPr marL="457200" indent="-457200">
              <a:buAutoNum type="alphaUcPeriod"/>
            </a:pPr>
            <a:r>
              <a:rPr lang="en-US" sz="2400"/>
              <a:t>Import and selectively archive the datasets in a custom data lake </a:t>
            </a:r>
          </a:p>
          <a:p>
            <a:pPr marL="457200" indent="-457200">
              <a:buAutoNum type="alphaUcPeriod"/>
            </a:pPr>
            <a:r>
              <a:rPr lang="en-US" sz="2400"/>
              <a:t>Separate the datasets and make predictions using machine learning </a:t>
            </a:r>
          </a:p>
          <a:p>
            <a:pPr marL="457200" indent="-457200">
              <a:buAutoNum type="alphaUcPeriod"/>
            </a:pPr>
            <a:r>
              <a:rPr lang="en-US" sz="2400"/>
              <a:t>Combine the datasets and make predictions using machine learning </a:t>
            </a:r>
            <a:endParaRPr lang="en-ES" sz="2400"/>
          </a:p>
        </p:txBody>
      </p:sp>
    </p:spTree>
    <p:extLst>
      <p:ext uri="{BB962C8B-B14F-4D97-AF65-F5344CB8AC3E}">
        <p14:creationId xmlns:p14="http://schemas.microsoft.com/office/powerpoint/2010/main" val="26237011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8925BB-2713-8B8A-4DD7-5082A5EC0758}"/>
              </a:ext>
            </a:extLst>
          </p:cNvPr>
          <p:cNvSpPr txBox="1"/>
          <p:nvPr/>
        </p:nvSpPr>
        <p:spPr>
          <a:xfrm>
            <a:off x="2786743" y="1001209"/>
            <a:ext cx="6096000" cy="4893647"/>
          </a:xfrm>
          <a:prstGeom prst="rect">
            <a:avLst/>
          </a:prstGeom>
          <a:noFill/>
        </p:spPr>
        <p:txBody>
          <a:bodyPr wrap="square">
            <a:spAutoFit/>
          </a:bodyPr>
          <a:lstStyle/>
          <a:p>
            <a:r>
              <a:rPr lang="en-US" sz="2400"/>
              <a:t>An organization wants to use multiple marketing datasets to forecast user acquisition. How should they use cloud technology to gain new insights from the data? </a:t>
            </a:r>
          </a:p>
          <a:p>
            <a:pPr marL="457200" indent="-457200">
              <a:buAutoNum type="alphaUcPeriod"/>
            </a:pPr>
            <a:r>
              <a:rPr lang="en-US" sz="2400"/>
              <a:t>Import the datasets into a custom data warehouse, and then archive old data </a:t>
            </a:r>
          </a:p>
          <a:p>
            <a:pPr marL="457200" indent="-457200">
              <a:buAutoNum type="alphaUcPeriod"/>
            </a:pPr>
            <a:r>
              <a:rPr lang="en-US" sz="2400"/>
              <a:t>Import and selectively archive the datasets in a custom data lake </a:t>
            </a:r>
          </a:p>
          <a:p>
            <a:pPr marL="457200" indent="-457200">
              <a:buAutoNum type="alphaUcPeriod"/>
            </a:pPr>
            <a:r>
              <a:rPr lang="en-US" sz="2400"/>
              <a:t>Separate the datasets and make predictions using machine learning </a:t>
            </a:r>
          </a:p>
          <a:p>
            <a:pPr marL="457200" indent="-457200">
              <a:buAutoNum type="alphaUcPeriod"/>
            </a:pPr>
            <a:r>
              <a:rPr lang="en-US" sz="2400"/>
              <a:t>Combine the datasets and make predictions using machine learning </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EA0CD6F-2910-8250-8A29-3C88ABDF2AB6}"/>
                  </a:ext>
                </a:extLst>
              </p14:cNvPr>
              <p14:cNvContentPartPr/>
              <p14:nvPr/>
            </p14:nvContentPartPr>
            <p14:xfrm>
              <a:off x="2815783" y="5104320"/>
              <a:ext cx="244800" cy="263520"/>
            </p14:xfrm>
          </p:contentPart>
        </mc:Choice>
        <mc:Fallback>
          <p:pic>
            <p:nvPicPr>
              <p:cNvPr id="2" name="Ink 1">
                <a:extLst>
                  <a:ext uri="{FF2B5EF4-FFF2-40B4-BE49-F238E27FC236}">
                    <a16:creationId xmlns:a16="http://schemas.microsoft.com/office/drawing/2014/main" id="{6EA0CD6F-2910-8250-8A29-3C88ABDF2AB6}"/>
                  </a:ext>
                </a:extLst>
              </p:cNvPr>
              <p:cNvPicPr/>
              <p:nvPr/>
            </p:nvPicPr>
            <p:blipFill>
              <a:blip r:embed="rId3"/>
              <a:stretch>
                <a:fillRect/>
              </a:stretch>
            </p:blipFill>
            <p:spPr>
              <a:xfrm>
                <a:off x="2761862" y="4996467"/>
                <a:ext cx="352282" cy="478866"/>
              </a:xfrm>
              <a:prstGeom prst="rect">
                <a:avLst/>
              </a:prstGeom>
            </p:spPr>
          </p:pic>
        </mc:Fallback>
      </mc:AlternateContent>
    </p:spTree>
    <p:extLst>
      <p:ext uri="{BB962C8B-B14F-4D97-AF65-F5344CB8AC3E}">
        <p14:creationId xmlns:p14="http://schemas.microsoft.com/office/powerpoint/2010/main" val="1846196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C8F1D-8F72-DAA5-E928-DE334A1740A3}"/>
              </a:ext>
            </a:extLst>
          </p:cNvPr>
          <p:cNvSpPr>
            <a:spLocks noGrp="1"/>
          </p:cNvSpPr>
          <p:nvPr>
            <p:ph idx="1"/>
          </p:nvPr>
        </p:nvSpPr>
        <p:spPr>
          <a:xfrm>
            <a:off x="838200" y="1253331"/>
            <a:ext cx="10515600" cy="4351338"/>
          </a:xfrm>
        </p:spPr>
        <p:txBody>
          <a:bodyPr>
            <a:normAutofit fontScale="85000" lnSpcReduction="20000"/>
          </a:bodyPr>
          <a:lstStyle/>
          <a:p>
            <a:r>
              <a:rPr lang="en-US"/>
              <a:t>The correct answer is:</a:t>
            </a:r>
          </a:p>
          <a:p>
            <a:r>
              <a:rPr lang="en-US" b="1"/>
              <a:t>B. Customers have full control of their data and may transfer it at any time.</a:t>
            </a:r>
            <a:endParaRPr lang="en-US"/>
          </a:p>
          <a:p>
            <a:r>
              <a:rPr lang="en-US"/>
              <a:t>In Google Cloud, customers retain full ownership and control over their data. They are free to move, transfer, or export their data from Google Cloud whenever they wish, without needing special permissions or raising support tickets.</a:t>
            </a:r>
          </a:p>
          <a:p>
            <a:r>
              <a:rPr lang="en-US"/>
              <a:t>The other options are incorrect:</a:t>
            </a:r>
          </a:p>
          <a:p>
            <a:pPr>
              <a:buFont typeface="Arial" panose="020B0604020202020204" pitchFamily="34" charset="0"/>
              <a:buChar char="•"/>
            </a:pPr>
            <a:r>
              <a:rPr lang="en-US" b="1"/>
              <a:t>A</a:t>
            </a:r>
            <a:r>
              <a:rPr lang="en-US"/>
              <a:t>: Customers are not restricted from transferring data out of Google Cloud.</a:t>
            </a:r>
          </a:p>
          <a:p>
            <a:pPr>
              <a:buFont typeface="Arial" panose="020B0604020202020204" pitchFamily="34" charset="0"/>
              <a:buChar char="•"/>
            </a:pPr>
            <a:r>
              <a:rPr lang="en-US" b="1"/>
              <a:t>C</a:t>
            </a:r>
            <a:r>
              <a:rPr lang="en-US"/>
              <a:t>: Data transfer does not require enabling a specific setting in the Google Cloud console.</a:t>
            </a:r>
          </a:p>
          <a:p>
            <a:pPr>
              <a:buFont typeface="Arial" panose="020B0604020202020204" pitchFamily="34" charset="0"/>
              <a:buChar char="•"/>
            </a:pPr>
            <a:r>
              <a:rPr lang="en-US" b="1"/>
              <a:t>D</a:t>
            </a:r>
            <a:r>
              <a:rPr lang="en-US"/>
              <a:t>: Customers do not need to raise a technical support ticket to transfer their data; they can manage it independently.</a:t>
            </a:r>
          </a:p>
          <a:p>
            <a:pPr marL="0" indent="0">
              <a:buNone/>
            </a:pPr>
            <a:endParaRPr lang="en-ES"/>
          </a:p>
        </p:txBody>
      </p:sp>
    </p:spTree>
    <p:extLst>
      <p:ext uri="{BB962C8B-B14F-4D97-AF65-F5344CB8AC3E}">
        <p14:creationId xmlns:p14="http://schemas.microsoft.com/office/powerpoint/2010/main" val="435398051"/>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AFDC2B-158B-C66D-B379-D129DF2C7A99}"/>
              </a:ext>
            </a:extLst>
          </p:cNvPr>
          <p:cNvSpPr txBox="1"/>
          <p:nvPr/>
        </p:nvSpPr>
        <p:spPr>
          <a:xfrm>
            <a:off x="3048000" y="1699737"/>
            <a:ext cx="6096000" cy="3416320"/>
          </a:xfrm>
          <a:prstGeom prst="rect">
            <a:avLst/>
          </a:prstGeom>
          <a:noFill/>
        </p:spPr>
        <p:txBody>
          <a:bodyPr wrap="square">
            <a:spAutoFit/>
          </a:bodyPr>
          <a:lstStyle/>
          <a:p>
            <a:r>
              <a:rPr lang="en-US" sz="2400"/>
              <a:t>Why is data stored in Google Cloud secure and private? </a:t>
            </a:r>
          </a:p>
          <a:p>
            <a:pPr marL="457200" indent="-457200">
              <a:buAutoNum type="alphaUcPeriod"/>
            </a:pPr>
            <a:r>
              <a:rPr lang="en-US" sz="2400"/>
              <a:t>Data is encrypted by the Security Command Center </a:t>
            </a:r>
          </a:p>
          <a:p>
            <a:pPr marL="457200" indent="-457200">
              <a:buAutoNum type="alphaUcPeriod"/>
            </a:pPr>
            <a:r>
              <a:rPr lang="en-US" sz="2400"/>
              <a:t>Data is encrypted by Cloud Data Loss Prevention </a:t>
            </a:r>
          </a:p>
          <a:p>
            <a:pPr marL="457200" indent="-457200">
              <a:buAutoNum type="alphaUcPeriod"/>
            </a:pPr>
            <a:r>
              <a:rPr lang="en-US" sz="2400"/>
              <a:t>Data is encrypted by default </a:t>
            </a:r>
          </a:p>
          <a:p>
            <a:pPr marL="457200" indent="-457200">
              <a:buAutoNum type="alphaUcPeriod"/>
            </a:pPr>
            <a:r>
              <a:rPr lang="en-US" sz="2400"/>
              <a:t>Data is encrypted when an appropriate tag is applied</a:t>
            </a:r>
            <a:endParaRPr lang="en-ES" sz="2400"/>
          </a:p>
        </p:txBody>
      </p:sp>
    </p:spTree>
    <p:extLst>
      <p:ext uri="{BB962C8B-B14F-4D97-AF65-F5344CB8AC3E}">
        <p14:creationId xmlns:p14="http://schemas.microsoft.com/office/powerpoint/2010/main" val="1575127863"/>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AFDC2B-158B-C66D-B379-D129DF2C7A99}"/>
              </a:ext>
            </a:extLst>
          </p:cNvPr>
          <p:cNvSpPr txBox="1"/>
          <p:nvPr/>
        </p:nvSpPr>
        <p:spPr>
          <a:xfrm>
            <a:off x="3048000" y="1699737"/>
            <a:ext cx="6096000" cy="3416320"/>
          </a:xfrm>
          <a:prstGeom prst="rect">
            <a:avLst/>
          </a:prstGeom>
          <a:noFill/>
        </p:spPr>
        <p:txBody>
          <a:bodyPr wrap="square">
            <a:spAutoFit/>
          </a:bodyPr>
          <a:lstStyle/>
          <a:p>
            <a:r>
              <a:rPr lang="en-US" sz="2400"/>
              <a:t>Why is data stored in Google Cloud secure and private? </a:t>
            </a:r>
          </a:p>
          <a:p>
            <a:pPr marL="457200" indent="-457200">
              <a:buAutoNum type="alphaUcPeriod"/>
            </a:pPr>
            <a:r>
              <a:rPr lang="en-US" sz="2400"/>
              <a:t>Data is encrypted by the Security Command Center </a:t>
            </a:r>
          </a:p>
          <a:p>
            <a:pPr marL="457200" indent="-457200">
              <a:buAutoNum type="alphaUcPeriod"/>
            </a:pPr>
            <a:r>
              <a:rPr lang="en-US" sz="2400"/>
              <a:t>Data is encrypted by Cloud Data Loss Prevention </a:t>
            </a:r>
          </a:p>
          <a:p>
            <a:pPr marL="457200" indent="-457200">
              <a:buAutoNum type="alphaUcPeriod"/>
            </a:pPr>
            <a:r>
              <a:rPr lang="en-US" sz="2400"/>
              <a:t>Data is encrypted by default </a:t>
            </a:r>
          </a:p>
          <a:p>
            <a:pPr marL="457200" indent="-457200">
              <a:buAutoNum type="alphaUcPeriod"/>
            </a:pPr>
            <a:r>
              <a:rPr lang="en-US" sz="2400"/>
              <a:t>Data is encrypted when an appropriate tag is applied</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906BA8A-4C5C-D484-20A4-B54330AF27EF}"/>
                  </a:ext>
                </a:extLst>
              </p14:cNvPr>
              <p14:cNvContentPartPr/>
              <p14:nvPr/>
            </p14:nvContentPartPr>
            <p14:xfrm>
              <a:off x="3145543" y="3978240"/>
              <a:ext cx="192240" cy="226440"/>
            </p14:xfrm>
          </p:contentPart>
        </mc:Choice>
        <mc:Fallback>
          <p:pic>
            <p:nvPicPr>
              <p:cNvPr id="2" name="Ink 1">
                <a:extLst>
                  <a:ext uri="{FF2B5EF4-FFF2-40B4-BE49-F238E27FC236}">
                    <a16:creationId xmlns:a16="http://schemas.microsoft.com/office/drawing/2014/main" id="{6906BA8A-4C5C-D484-20A4-B54330AF27EF}"/>
                  </a:ext>
                </a:extLst>
              </p:cNvPr>
              <p:cNvPicPr/>
              <p:nvPr/>
            </p:nvPicPr>
            <p:blipFill>
              <a:blip r:embed="rId3"/>
              <a:stretch>
                <a:fillRect/>
              </a:stretch>
            </p:blipFill>
            <p:spPr>
              <a:xfrm>
                <a:off x="3091543" y="3870240"/>
                <a:ext cx="299880" cy="442080"/>
              </a:xfrm>
              <a:prstGeom prst="rect">
                <a:avLst/>
              </a:prstGeom>
            </p:spPr>
          </p:pic>
        </mc:Fallback>
      </mc:AlternateContent>
    </p:spTree>
    <p:extLst>
      <p:ext uri="{BB962C8B-B14F-4D97-AF65-F5344CB8AC3E}">
        <p14:creationId xmlns:p14="http://schemas.microsoft.com/office/powerpoint/2010/main" val="2074056358"/>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56C198-B9F9-58C2-C913-710EF2C57C19}"/>
              </a:ext>
            </a:extLst>
          </p:cNvPr>
          <p:cNvSpPr txBox="1"/>
          <p:nvPr/>
        </p:nvSpPr>
        <p:spPr>
          <a:xfrm>
            <a:off x="3048000" y="862711"/>
            <a:ext cx="6096000" cy="4893647"/>
          </a:xfrm>
          <a:prstGeom prst="rect">
            <a:avLst/>
          </a:prstGeom>
          <a:noFill/>
        </p:spPr>
        <p:txBody>
          <a:bodyPr wrap="square">
            <a:spAutoFit/>
          </a:bodyPr>
          <a:lstStyle/>
          <a:p>
            <a:r>
              <a:rPr lang="en-US" sz="2400"/>
              <a:t>An organization wants to move from a tactical cloud adoption approach to a transformational approach. How should they adapt the way they lead the organization? </a:t>
            </a:r>
          </a:p>
          <a:p>
            <a:pPr marL="457200" indent="-457200">
              <a:buAutoNum type="alphaUcPeriod"/>
            </a:pPr>
            <a:r>
              <a:rPr lang="en-US" sz="2400"/>
              <a:t>Increase top-down visibility and foster a culture of blamelessness </a:t>
            </a:r>
          </a:p>
          <a:p>
            <a:pPr marL="457200" indent="-457200">
              <a:buAutoNum type="alphaUcPeriod"/>
            </a:pPr>
            <a:r>
              <a:rPr lang="en-US" sz="2400"/>
              <a:t>Shift from an operational expenditure model to capital expenditure </a:t>
            </a:r>
          </a:p>
          <a:p>
            <a:pPr marL="457200" indent="-457200">
              <a:buAutoNum type="alphaUcPeriod"/>
            </a:pPr>
            <a:r>
              <a:rPr lang="en-US" sz="2400"/>
              <a:t>Drive cloud adoption with an individual contributor focus </a:t>
            </a:r>
          </a:p>
          <a:p>
            <a:pPr marL="457200" indent="-457200">
              <a:buAutoNum type="alphaUcPeriod"/>
            </a:pPr>
            <a:r>
              <a:rPr lang="en-US" sz="2400"/>
              <a:t>Invest in on-premises infrastructure to redesign relationships between IT and employees</a:t>
            </a:r>
            <a:endParaRPr lang="en-ES" sz="2400"/>
          </a:p>
        </p:txBody>
      </p:sp>
    </p:spTree>
    <p:extLst>
      <p:ext uri="{BB962C8B-B14F-4D97-AF65-F5344CB8AC3E}">
        <p14:creationId xmlns:p14="http://schemas.microsoft.com/office/powerpoint/2010/main" val="381178400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56C198-B9F9-58C2-C913-710EF2C57C19}"/>
              </a:ext>
            </a:extLst>
          </p:cNvPr>
          <p:cNvSpPr txBox="1"/>
          <p:nvPr/>
        </p:nvSpPr>
        <p:spPr>
          <a:xfrm>
            <a:off x="3048000" y="862711"/>
            <a:ext cx="6096000" cy="4893647"/>
          </a:xfrm>
          <a:prstGeom prst="rect">
            <a:avLst/>
          </a:prstGeom>
          <a:noFill/>
        </p:spPr>
        <p:txBody>
          <a:bodyPr wrap="square">
            <a:spAutoFit/>
          </a:bodyPr>
          <a:lstStyle/>
          <a:p>
            <a:r>
              <a:rPr lang="en-US" sz="2400"/>
              <a:t>An organization wants to move from a tactical cloud adoption approach to a transformational approach. How should they adapt the way they lead the organization? </a:t>
            </a:r>
          </a:p>
          <a:p>
            <a:pPr marL="457200" indent="-457200">
              <a:buAutoNum type="alphaUcPeriod"/>
            </a:pPr>
            <a:r>
              <a:rPr lang="en-US" sz="2400"/>
              <a:t>Increase top-down visibility and foster a culture of blamelessness </a:t>
            </a:r>
          </a:p>
          <a:p>
            <a:pPr marL="457200" indent="-457200">
              <a:buAutoNum type="alphaUcPeriod"/>
            </a:pPr>
            <a:r>
              <a:rPr lang="en-US" sz="2400"/>
              <a:t>Shift from an operational expenditure model to capital expenditure </a:t>
            </a:r>
          </a:p>
          <a:p>
            <a:pPr marL="457200" indent="-457200">
              <a:buAutoNum type="alphaUcPeriod"/>
            </a:pPr>
            <a:r>
              <a:rPr lang="en-US" sz="2400"/>
              <a:t>Drive cloud adoption with an individual contributor focus </a:t>
            </a:r>
          </a:p>
          <a:p>
            <a:pPr marL="457200" indent="-457200">
              <a:buAutoNum type="alphaUcPeriod"/>
            </a:pPr>
            <a:r>
              <a:rPr lang="en-US" sz="2400"/>
              <a:t>Invest in on-premises infrastructure to redesign relationships between IT and employees</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3A58E04-B19F-EBB7-8394-9790715172B8}"/>
                  </a:ext>
                </a:extLst>
              </p14:cNvPr>
              <p14:cNvContentPartPr/>
              <p14:nvPr/>
            </p14:nvContentPartPr>
            <p14:xfrm>
              <a:off x="2835223" y="2381640"/>
              <a:ext cx="604440" cy="310680"/>
            </p14:xfrm>
          </p:contentPart>
        </mc:Choice>
        <mc:Fallback>
          <p:pic>
            <p:nvPicPr>
              <p:cNvPr id="2" name="Ink 1">
                <a:extLst>
                  <a:ext uri="{FF2B5EF4-FFF2-40B4-BE49-F238E27FC236}">
                    <a16:creationId xmlns:a16="http://schemas.microsoft.com/office/drawing/2014/main" id="{E3A58E04-B19F-EBB7-8394-9790715172B8}"/>
                  </a:ext>
                </a:extLst>
              </p:cNvPr>
              <p:cNvPicPr/>
              <p:nvPr/>
            </p:nvPicPr>
            <p:blipFill>
              <a:blip r:embed="rId3"/>
              <a:stretch>
                <a:fillRect/>
              </a:stretch>
            </p:blipFill>
            <p:spPr>
              <a:xfrm>
                <a:off x="2781223" y="2273640"/>
                <a:ext cx="712080" cy="526320"/>
              </a:xfrm>
              <a:prstGeom prst="rect">
                <a:avLst/>
              </a:prstGeom>
            </p:spPr>
          </p:pic>
        </mc:Fallback>
      </mc:AlternateContent>
    </p:spTree>
    <p:extLst>
      <p:ext uri="{BB962C8B-B14F-4D97-AF65-F5344CB8AC3E}">
        <p14:creationId xmlns:p14="http://schemas.microsoft.com/office/powerpoint/2010/main" val="408851191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324F4-20D1-55BD-9C10-8A622327D4E2}"/>
              </a:ext>
            </a:extLst>
          </p:cNvPr>
          <p:cNvSpPr txBox="1"/>
          <p:nvPr/>
        </p:nvSpPr>
        <p:spPr>
          <a:xfrm>
            <a:off x="2971800" y="1873908"/>
            <a:ext cx="6096000" cy="3046988"/>
          </a:xfrm>
          <a:prstGeom prst="rect">
            <a:avLst/>
          </a:prstGeom>
          <a:noFill/>
        </p:spPr>
        <p:txBody>
          <a:bodyPr wrap="square">
            <a:spAutoFit/>
          </a:bodyPr>
          <a:lstStyle/>
          <a:p>
            <a:r>
              <a:rPr lang="en-US" sz="2400"/>
              <a:t>An employee receives an email from their internet service provider asking for their bank account number and password. Which cybersecurity threat is this? </a:t>
            </a:r>
          </a:p>
          <a:p>
            <a:pPr marL="457200" indent="-457200">
              <a:buAutoNum type="alphaUcPeriod"/>
            </a:pPr>
            <a:r>
              <a:rPr lang="en-US" sz="2400"/>
              <a:t>Ransomware </a:t>
            </a:r>
          </a:p>
          <a:p>
            <a:pPr marL="457200" indent="-457200">
              <a:buAutoNum type="alphaUcPeriod"/>
            </a:pPr>
            <a:r>
              <a:rPr lang="en-US" sz="2400"/>
              <a:t>Distributed Denial of Service </a:t>
            </a:r>
          </a:p>
          <a:p>
            <a:pPr marL="457200" indent="-457200">
              <a:buAutoNum type="alphaUcPeriod"/>
            </a:pPr>
            <a:r>
              <a:rPr lang="en-US" sz="2400"/>
              <a:t>Spamming </a:t>
            </a:r>
          </a:p>
          <a:p>
            <a:pPr marL="457200" indent="-457200">
              <a:buAutoNum type="alphaUcPeriod"/>
            </a:pPr>
            <a:r>
              <a:rPr lang="en-US" sz="2400"/>
              <a:t>Phishing </a:t>
            </a:r>
            <a:endParaRPr lang="en-ES" sz="2400"/>
          </a:p>
        </p:txBody>
      </p:sp>
    </p:spTree>
    <p:extLst>
      <p:ext uri="{BB962C8B-B14F-4D97-AF65-F5344CB8AC3E}">
        <p14:creationId xmlns:p14="http://schemas.microsoft.com/office/powerpoint/2010/main" val="4211266537"/>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324F4-20D1-55BD-9C10-8A622327D4E2}"/>
              </a:ext>
            </a:extLst>
          </p:cNvPr>
          <p:cNvSpPr txBox="1"/>
          <p:nvPr/>
        </p:nvSpPr>
        <p:spPr>
          <a:xfrm>
            <a:off x="2971800" y="1873908"/>
            <a:ext cx="6096000" cy="3046988"/>
          </a:xfrm>
          <a:prstGeom prst="rect">
            <a:avLst/>
          </a:prstGeom>
          <a:noFill/>
        </p:spPr>
        <p:txBody>
          <a:bodyPr wrap="square">
            <a:spAutoFit/>
          </a:bodyPr>
          <a:lstStyle/>
          <a:p>
            <a:r>
              <a:rPr lang="en-US" sz="2400"/>
              <a:t>An employee receives an email from their internet service provider asking for their bank account number and password. Which cybersecurity threat is this? </a:t>
            </a:r>
          </a:p>
          <a:p>
            <a:pPr marL="457200" indent="-457200">
              <a:buAutoNum type="alphaUcPeriod"/>
            </a:pPr>
            <a:r>
              <a:rPr lang="en-US" sz="2400"/>
              <a:t>Ransomware </a:t>
            </a:r>
          </a:p>
          <a:p>
            <a:pPr marL="457200" indent="-457200">
              <a:buAutoNum type="alphaUcPeriod"/>
            </a:pPr>
            <a:r>
              <a:rPr lang="en-US" sz="2400"/>
              <a:t>Distributed Denial of Service </a:t>
            </a:r>
          </a:p>
          <a:p>
            <a:pPr marL="457200" indent="-457200">
              <a:buAutoNum type="alphaUcPeriod"/>
            </a:pPr>
            <a:r>
              <a:rPr lang="en-US" sz="2400"/>
              <a:t>Spamming </a:t>
            </a:r>
          </a:p>
          <a:p>
            <a:pPr marL="457200" indent="-457200">
              <a:buAutoNum type="alphaUcPeriod"/>
            </a:pPr>
            <a:r>
              <a:rPr lang="en-US" sz="2400"/>
              <a:t>Phishing </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B8EE934-5E3E-A113-AA7D-E682CADC8BBF}"/>
                  </a:ext>
                </a:extLst>
              </p14:cNvPr>
              <p14:cNvContentPartPr/>
              <p14:nvPr/>
            </p14:nvContentPartPr>
            <p14:xfrm>
              <a:off x="3054463" y="4499880"/>
              <a:ext cx="309240" cy="347760"/>
            </p14:xfrm>
          </p:contentPart>
        </mc:Choice>
        <mc:Fallback>
          <p:pic>
            <p:nvPicPr>
              <p:cNvPr id="2" name="Ink 1">
                <a:extLst>
                  <a:ext uri="{FF2B5EF4-FFF2-40B4-BE49-F238E27FC236}">
                    <a16:creationId xmlns:a16="http://schemas.microsoft.com/office/drawing/2014/main" id="{DB8EE934-5E3E-A113-AA7D-E682CADC8BBF}"/>
                  </a:ext>
                </a:extLst>
              </p:cNvPr>
              <p:cNvPicPr/>
              <p:nvPr/>
            </p:nvPicPr>
            <p:blipFill>
              <a:blip r:embed="rId3"/>
              <a:stretch>
                <a:fillRect/>
              </a:stretch>
            </p:blipFill>
            <p:spPr>
              <a:xfrm>
                <a:off x="3000400" y="4391880"/>
                <a:ext cx="417005" cy="563400"/>
              </a:xfrm>
              <a:prstGeom prst="rect">
                <a:avLst/>
              </a:prstGeom>
            </p:spPr>
          </p:pic>
        </mc:Fallback>
      </mc:AlternateContent>
    </p:spTree>
    <p:extLst>
      <p:ext uri="{BB962C8B-B14F-4D97-AF65-F5344CB8AC3E}">
        <p14:creationId xmlns:p14="http://schemas.microsoft.com/office/powerpoint/2010/main" val="2616327012"/>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67FC0F-DE5F-36AF-D36E-C95B9CA2E9C5}"/>
              </a:ext>
            </a:extLst>
          </p:cNvPr>
          <p:cNvSpPr txBox="1"/>
          <p:nvPr/>
        </p:nvSpPr>
        <p:spPr>
          <a:xfrm>
            <a:off x="3048000" y="1536174"/>
            <a:ext cx="6096000" cy="3785652"/>
          </a:xfrm>
          <a:prstGeom prst="rect">
            <a:avLst/>
          </a:prstGeom>
          <a:noFill/>
        </p:spPr>
        <p:txBody>
          <a:bodyPr wrap="square">
            <a:spAutoFit/>
          </a:bodyPr>
          <a:lstStyle/>
          <a:p>
            <a:r>
              <a:rPr lang="es-ES" sz="2400" err="1"/>
              <a:t>How</a:t>
            </a:r>
            <a:r>
              <a:rPr lang="es-ES" sz="2400"/>
              <a:t> </a:t>
            </a:r>
            <a:r>
              <a:rPr lang="es-ES" sz="2400" err="1"/>
              <a:t>would</a:t>
            </a:r>
            <a:r>
              <a:rPr lang="es-ES" sz="2400"/>
              <a:t> a global </a:t>
            </a:r>
            <a:r>
              <a:rPr lang="es-ES" sz="2400" err="1"/>
              <a:t>organization</a:t>
            </a:r>
            <a:r>
              <a:rPr lang="es-ES" sz="2400"/>
              <a:t> </a:t>
            </a:r>
            <a:r>
              <a:rPr lang="es-ES" sz="2400" err="1"/>
              <a:t>benefit</a:t>
            </a:r>
            <a:r>
              <a:rPr lang="es-ES" sz="2400"/>
              <a:t> </a:t>
            </a:r>
            <a:r>
              <a:rPr lang="es-ES" sz="2400" err="1"/>
              <a:t>from</a:t>
            </a:r>
            <a:r>
              <a:rPr lang="es-ES" sz="2400"/>
              <a:t> </a:t>
            </a:r>
            <a:r>
              <a:rPr lang="es-ES" sz="2400" err="1"/>
              <a:t>managing</a:t>
            </a:r>
            <a:r>
              <a:rPr lang="es-ES" sz="2400"/>
              <a:t> </a:t>
            </a:r>
            <a:r>
              <a:rPr lang="es-ES" sz="2400" err="1"/>
              <a:t>their</a:t>
            </a:r>
            <a:r>
              <a:rPr lang="es-ES" sz="2400"/>
              <a:t> data </a:t>
            </a:r>
            <a:r>
              <a:rPr lang="es-ES" sz="2400" err="1"/>
              <a:t>with</a:t>
            </a:r>
            <a:r>
              <a:rPr lang="es-ES" sz="2400"/>
              <a:t> Cloud </a:t>
            </a:r>
            <a:r>
              <a:rPr lang="es-ES" sz="2400" err="1"/>
              <a:t>Spanner</a:t>
            </a:r>
            <a:r>
              <a:rPr lang="es-ES" sz="2400"/>
              <a:t>? </a:t>
            </a:r>
          </a:p>
          <a:p>
            <a:pPr marL="457200" indent="-457200">
              <a:buAutoNum type="alphaUcPeriod"/>
            </a:pPr>
            <a:r>
              <a:rPr lang="es-ES" sz="2400"/>
              <a:t>Cloud </a:t>
            </a:r>
            <a:r>
              <a:rPr lang="es-ES" sz="2400" err="1"/>
              <a:t>Spanner</a:t>
            </a:r>
            <a:r>
              <a:rPr lang="es-ES" sz="2400"/>
              <a:t> </a:t>
            </a:r>
            <a:r>
              <a:rPr lang="es-ES" sz="2400" err="1"/>
              <a:t>is</a:t>
            </a:r>
            <a:r>
              <a:rPr lang="es-ES" sz="2400"/>
              <a:t> </a:t>
            </a:r>
            <a:r>
              <a:rPr lang="es-ES" sz="2400" err="1"/>
              <a:t>optimized</a:t>
            </a:r>
            <a:r>
              <a:rPr lang="es-ES" sz="2400"/>
              <a:t> </a:t>
            </a:r>
            <a:r>
              <a:rPr lang="es-ES" sz="2400" err="1"/>
              <a:t>for</a:t>
            </a:r>
            <a:r>
              <a:rPr lang="es-ES" sz="2400"/>
              <a:t> </a:t>
            </a:r>
            <a:r>
              <a:rPr lang="es-ES" sz="2400" err="1"/>
              <a:t>cold</a:t>
            </a:r>
            <a:r>
              <a:rPr lang="es-ES" sz="2400"/>
              <a:t> </a:t>
            </a:r>
            <a:r>
              <a:rPr lang="es-ES" sz="2400" err="1"/>
              <a:t>storage</a:t>
            </a:r>
            <a:r>
              <a:rPr lang="es-ES" sz="2400"/>
              <a:t> </a:t>
            </a:r>
          </a:p>
          <a:p>
            <a:pPr marL="457200" indent="-457200">
              <a:buAutoNum type="alphaUcPeriod"/>
            </a:pPr>
            <a:r>
              <a:rPr lang="es-ES" sz="2400"/>
              <a:t>Cloud </a:t>
            </a:r>
            <a:r>
              <a:rPr lang="es-ES" sz="2400" err="1"/>
              <a:t>Spanner</a:t>
            </a:r>
            <a:r>
              <a:rPr lang="es-ES" sz="2400"/>
              <a:t> </a:t>
            </a:r>
            <a:r>
              <a:rPr lang="es-ES" sz="2400" err="1"/>
              <a:t>replicates</a:t>
            </a:r>
            <a:r>
              <a:rPr lang="es-ES" sz="2400"/>
              <a:t> data </a:t>
            </a:r>
            <a:r>
              <a:rPr lang="es-ES" sz="2400" err="1"/>
              <a:t>across</a:t>
            </a:r>
            <a:r>
              <a:rPr lang="es-ES" sz="2400"/>
              <a:t> </a:t>
            </a:r>
            <a:r>
              <a:rPr lang="es-ES" sz="2400" err="1"/>
              <a:t>regions</a:t>
            </a:r>
            <a:r>
              <a:rPr lang="es-ES" sz="2400"/>
              <a:t> in real time </a:t>
            </a:r>
          </a:p>
          <a:p>
            <a:pPr marL="457200" indent="-457200">
              <a:buAutoNum type="alphaUcPeriod"/>
            </a:pPr>
            <a:r>
              <a:rPr lang="es-ES" sz="2400"/>
              <a:t>Cloud </a:t>
            </a:r>
            <a:r>
              <a:rPr lang="es-ES" sz="2400" err="1"/>
              <a:t>Spanner</a:t>
            </a:r>
            <a:r>
              <a:rPr lang="es-ES" sz="2400"/>
              <a:t> </a:t>
            </a:r>
            <a:r>
              <a:rPr lang="es-ES" sz="2400" err="1"/>
              <a:t>is</a:t>
            </a:r>
            <a:r>
              <a:rPr lang="es-ES" sz="2400"/>
              <a:t> </a:t>
            </a:r>
            <a:r>
              <a:rPr lang="es-ES" sz="2400" err="1"/>
              <a:t>optimized</a:t>
            </a:r>
            <a:r>
              <a:rPr lang="es-ES" sz="2400"/>
              <a:t> </a:t>
            </a:r>
            <a:r>
              <a:rPr lang="es-ES" sz="2400" err="1"/>
              <a:t>to</a:t>
            </a:r>
            <a:r>
              <a:rPr lang="es-ES" sz="2400"/>
              <a:t> </a:t>
            </a:r>
            <a:r>
              <a:rPr lang="es-ES" sz="2400" err="1"/>
              <a:t>ingest</a:t>
            </a:r>
            <a:r>
              <a:rPr lang="es-ES" sz="2400"/>
              <a:t> </a:t>
            </a:r>
            <a:r>
              <a:rPr lang="es-ES" sz="2400" err="1"/>
              <a:t>unstructured</a:t>
            </a:r>
            <a:r>
              <a:rPr lang="es-ES" sz="2400"/>
              <a:t> data </a:t>
            </a:r>
          </a:p>
          <a:p>
            <a:pPr marL="457200" indent="-457200">
              <a:buAutoNum type="alphaUcPeriod"/>
            </a:pPr>
            <a:r>
              <a:rPr lang="es-ES" sz="2400"/>
              <a:t>Cloud </a:t>
            </a:r>
            <a:r>
              <a:rPr lang="es-ES" sz="2400" err="1"/>
              <a:t>Spanner</a:t>
            </a:r>
            <a:r>
              <a:rPr lang="es-ES" sz="2400"/>
              <a:t> </a:t>
            </a:r>
            <a:r>
              <a:rPr lang="es-ES" sz="2400" err="1"/>
              <a:t>visualizes</a:t>
            </a:r>
            <a:r>
              <a:rPr lang="es-ES" sz="2400"/>
              <a:t> and </a:t>
            </a:r>
            <a:r>
              <a:rPr lang="es-ES" sz="2400" err="1"/>
              <a:t>analyzes</a:t>
            </a:r>
            <a:r>
              <a:rPr lang="es-ES" sz="2400"/>
              <a:t> data in real time </a:t>
            </a:r>
            <a:endParaRPr lang="en-ES" sz="2400"/>
          </a:p>
        </p:txBody>
      </p:sp>
    </p:spTree>
    <p:extLst>
      <p:ext uri="{BB962C8B-B14F-4D97-AF65-F5344CB8AC3E}">
        <p14:creationId xmlns:p14="http://schemas.microsoft.com/office/powerpoint/2010/main" val="3998185696"/>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67FC0F-DE5F-36AF-D36E-C95B9CA2E9C5}"/>
              </a:ext>
            </a:extLst>
          </p:cNvPr>
          <p:cNvSpPr txBox="1"/>
          <p:nvPr/>
        </p:nvSpPr>
        <p:spPr>
          <a:xfrm>
            <a:off x="3048000" y="1536174"/>
            <a:ext cx="6096000" cy="3785652"/>
          </a:xfrm>
          <a:prstGeom prst="rect">
            <a:avLst/>
          </a:prstGeom>
          <a:noFill/>
        </p:spPr>
        <p:txBody>
          <a:bodyPr wrap="square">
            <a:spAutoFit/>
          </a:bodyPr>
          <a:lstStyle/>
          <a:p>
            <a:r>
              <a:rPr lang="es-ES" sz="2400" err="1"/>
              <a:t>How</a:t>
            </a:r>
            <a:r>
              <a:rPr lang="es-ES" sz="2400"/>
              <a:t> </a:t>
            </a:r>
            <a:r>
              <a:rPr lang="es-ES" sz="2400" err="1"/>
              <a:t>would</a:t>
            </a:r>
            <a:r>
              <a:rPr lang="es-ES" sz="2400"/>
              <a:t> a global </a:t>
            </a:r>
            <a:r>
              <a:rPr lang="es-ES" sz="2400" err="1"/>
              <a:t>organization</a:t>
            </a:r>
            <a:r>
              <a:rPr lang="es-ES" sz="2400"/>
              <a:t> </a:t>
            </a:r>
            <a:r>
              <a:rPr lang="es-ES" sz="2400" err="1"/>
              <a:t>benefit</a:t>
            </a:r>
            <a:r>
              <a:rPr lang="es-ES" sz="2400"/>
              <a:t> </a:t>
            </a:r>
            <a:r>
              <a:rPr lang="es-ES" sz="2400" err="1"/>
              <a:t>from</a:t>
            </a:r>
            <a:r>
              <a:rPr lang="es-ES" sz="2400"/>
              <a:t> </a:t>
            </a:r>
            <a:r>
              <a:rPr lang="es-ES" sz="2400" err="1"/>
              <a:t>managing</a:t>
            </a:r>
            <a:r>
              <a:rPr lang="es-ES" sz="2400"/>
              <a:t> </a:t>
            </a:r>
            <a:r>
              <a:rPr lang="es-ES" sz="2400" err="1"/>
              <a:t>their</a:t>
            </a:r>
            <a:r>
              <a:rPr lang="es-ES" sz="2400"/>
              <a:t> data </a:t>
            </a:r>
            <a:r>
              <a:rPr lang="es-ES" sz="2400" err="1"/>
              <a:t>with</a:t>
            </a:r>
            <a:r>
              <a:rPr lang="es-ES" sz="2400"/>
              <a:t> Cloud </a:t>
            </a:r>
            <a:r>
              <a:rPr lang="es-ES" sz="2400" err="1"/>
              <a:t>Spanner</a:t>
            </a:r>
            <a:r>
              <a:rPr lang="es-ES" sz="2400"/>
              <a:t>? </a:t>
            </a:r>
          </a:p>
          <a:p>
            <a:pPr marL="457200" indent="-457200">
              <a:buAutoNum type="alphaUcPeriod"/>
            </a:pPr>
            <a:r>
              <a:rPr lang="es-ES" sz="2400"/>
              <a:t>Cloud </a:t>
            </a:r>
            <a:r>
              <a:rPr lang="es-ES" sz="2400" err="1"/>
              <a:t>Spanner</a:t>
            </a:r>
            <a:r>
              <a:rPr lang="es-ES" sz="2400"/>
              <a:t> </a:t>
            </a:r>
            <a:r>
              <a:rPr lang="es-ES" sz="2400" err="1"/>
              <a:t>is</a:t>
            </a:r>
            <a:r>
              <a:rPr lang="es-ES" sz="2400"/>
              <a:t> </a:t>
            </a:r>
            <a:r>
              <a:rPr lang="es-ES" sz="2400" err="1"/>
              <a:t>optimized</a:t>
            </a:r>
            <a:r>
              <a:rPr lang="es-ES" sz="2400"/>
              <a:t> </a:t>
            </a:r>
            <a:r>
              <a:rPr lang="es-ES" sz="2400" err="1"/>
              <a:t>for</a:t>
            </a:r>
            <a:r>
              <a:rPr lang="es-ES" sz="2400"/>
              <a:t> </a:t>
            </a:r>
            <a:r>
              <a:rPr lang="es-ES" sz="2400" err="1"/>
              <a:t>cold</a:t>
            </a:r>
            <a:r>
              <a:rPr lang="es-ES" sz="2400"/>
              <a:t> </a:t>
            </a:r>
            <a:r>
              <a:rPr lang="es-ES" sz="2400" err="1"/>
              <a:t>storage</a:t>
            </a:r>
            <a:r>
              <a:rPr lang="es-ES" sz="2400"/>
              <a:t> </a:t>
            </a:r>
          </a:p>
          <a:p>
            <a:pPr marL="457200" indent="-457200">
              <a:buAutoNum type="alphaUcPeriod"/>
            </a:pPr>
            <a:r>
              <a:rPr lang="es-ES" sz="2400"/>
              <a:t>Cloud </a:t>
            </a:r>
            <a:r>
              <a:rPr lang="es-ES" sz="2400" err="1"/>
              <a:t>Spanner</a:t>
            </a:r>
            <a:r>
              <a:rPr lang="es-ES" sz="2400"/>
              <a:t> </a:t>
            </a:r>
            <a:r>
              <a:rPr lang="es-ES" sz="2400" err="1"/>
              <a:t>replicates</a:t>
            </a:r>
            <a:r>
              <a:rPr lang="es-ES" sz="2400"/>
              <a:t> data </a:t>
            </a:r>
            <a:r>
              <a:rPr lang="es-ES" sz="2400" err="1"/>
              <a:t>across</a:t>
            </a:r>
            <a:r>
              <a:rPr lang="es-ES" sz="2400"/>
              <a:t> </a:t>
            </a:r>
            <a:r>
              <a:rPr lang="es-ES" sz="2400" err="1"/>
              <a:t>regions</a:t>
            </a:r>
            <a:r>
              <a:rPr lang="es-ES" sz="2400"/>
              <a:t> in real time </a:t>
            </a:r>
          </a:p>
          <a:p>
            <a:pPr marL="457200" indent="-457200">
              <a:buAutoNum type="alphaUcPeriod"/>
            </a:pPr>
            <a:r>
              <a:rPr lang="es-ES" sz="2400"/>
              <a:t>Cloud </a:t>
            </a:r>
            <a:r>
              <a:rPr lang="es-ES" sz="2400" err="1"/>
              <a:t>Spanner</a:t>
            </a:r>
            <a:r>
              <a:rPr lang="es-ES" sz="2400"/>
              <a:t> </a:t>
            </a:r>
            <a:r>
              <a:rPr lang="es-ES" sz="2400" err="1"/>
              <a:t>is</a:t>
            </a:r>
            <a:r>
              <a:rPr lang="es-ES" sz="2400"/>
              <a:t> </a:t>
            </a:r>
            <a:r>
              <a:rPr lang="es-ES" sz="2400" err="1"/>
              <a:t>optimized</a:t>
            </a:r>
            <a:r>
              <a:rPr lang="es-ES" sz="2400"/>
              <a:t> </a:t>
            </a:r>
            <a:r>
              <a:rPr lang="es-ES" sz="2400" err="1"/>
              <a:t>to</a:t>
            </a:r>
            <a:r>
              <a:rPr lang="es-ES" sz="2400"/>
              <a:t> </a:t>
            </a:r>
            <a:r>
              <a:rPr lang="es-ES" sz="2400" err="1"/>
              <a:t>ingest</a:t>
            </a:r>
            <a:r>
              <a:rPr lang="es-ES" sz="2400"/>
              <a:t> </a:t>
            </a:r>
            <a:r>
              <a:rPr lang="es-ES" sz="2400" err="1"/>
              <a:t>unstructured</a:t>
            </a:r>
            <a:r>
              <a:rPr lang="es-ES" sz="2400"/>
              <a:t> data </a:t>
            </a:r>
          </a:p>
          <a:p>
            <a:pPr marL="457200" indent="-457200">
              <a:buAutoNum type="alphaUcPeriod"/>
            </a:pPr>
            <a:r>
              <a:rPr lang="es-ES" sz="2400"/>
              <a:t>Cloud </a:t>
            </a:r>
            <a:r>
              <a:rPr lang="es-ES" sz="2400" err="1"/>
              <a:t>Spanner</a:t>
            </a:r>
            <a:r>
              <a:rPr lang="es-ES" sz="2400"/>
              <a:t> </a:t>
            </a:r>
            <a:r>
              <a:rPr lang="es-ES" sz="2400" err="1"/>
              <a:t>visualizes</a:t>
            </a:r>
            <a:r>
              <a:rPr lang="es-ES" sz="2400"/>
              <a:t> and </a:t>
            </a:r>
            <a:r>
              <a:rPr lang="es-ES" sz="2400" err="1"/>
              <a:t>analyzes</a:t>
            </a:r>
            <a:r>
              <a:rPr lang="es-ES" sz="2400"/>
              <a:t> data in real time </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4E5849D-7FF5-474F-F7F0-328B0A6D4E3E}"/>
                  </a:ext>
                </a:extLst>
              </p14:cNvPr>
              <p14:cNvContentPartPr/>
              <p14:nvPr/>
            </p14:nvContentPartPr>
            <p14:xfrm>
              <a:off x="3122143" y="3105960"/>
              <a:ext cx="230760" cy="173520"/>
            </p14:xfrm>
          </p:contentPart>
        </mc:Choice>
        <mc:Fallback>
          <p:pic>
            <p:nvPicPr>
              <p:cNvPr id="2" name="Ink 1">
                <a:extLst>
                  <a:ext uri="{FF2B5EF4-FFF2-40B4-BE49-F238E27FC236}">
                    <a16:creationId xmlns:a16="http://schemas.microsoft.com/office/drawing/2014/main" id="{A4E5849D-7FF5-474F-F7F0-328B0A6D4E3E}"/>
                  </a:ext>
                </a:extLst>
              </p:cNvPr>
              <p:cNvPicPr/>
              <p:nvPr/>
            </p:nvPicPr>
            <p:blipFill>
              <a:blip r:embed="rId3"/>
              <a:stretch>
                <a:fillRect/>
              </a:stretch>
            </p:blipFill>
            <p:spPr>
              <a:xfrm>
                <a:off x="3068143" y="2997960"/>
                <a:ext cx="338400" cy="389160"/>
              </a:xfrm>
              <a:prstGeom prst="rect">
                <a:avLst/>
              </a:prstGeom>
            </p:spPr>
          </p:pic>
        </mc:Fallback>
      </mc:AlternateContent>
    </p:spTree>
    <p:extLst>
      <p:ext uri="{BB962C8B-B14F-4D97-AF65-F5344CB8AC3E}">
        <p14:creationId xmlns:p14="http://schemas.microsoft.com/office/powerpoint/2010/main" val="40394556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A30D2B-2163-DED8-6CAC-2120491A2E96}"/>
              </a:ext>
            </a:extLst>
          </p:cNvPr>
          <p:cNvSpPr txBox="1"/>
          <p:nvPr/>
        </p:nvSpPr>
        <p:spPr>
          <a:xfrm>
            <a:off x="2950028" y="634110"/>
            <a:ext cx="6096000" cy="5262979"/>
          </a:xfrm>
          <a:prstGeom prst="rect">
            <a:avLst/>
          </a:prstGeom>
          <a:noFill/>
        </p:spPr>
        <p:txBody>
          <a:bodyPr wrap="square">
            <a:spAutoFit/>
          </a:bodyPr>
          <a:lstStyle/>
          <a:p>
            <a:r>
              <a:rPr lang="en-US" sz="2400"/>
              <a:t>An organization delivers a proactive healthcare service. They want to efficiently and automatically collect patient data. What should the organization encourage the patients to do? </a:t>
            </a:r>
          </a:p>
          <a:p>
            <a:pPr marL="457200" indent="-457200">
              <a:buAutoNum type="alphaUcPeriod"/>
            </a:pPr>
            <a:r>
              <a:rPr lang="en-US" sz="2400"/>
              <a:t>Use at-home health screening devices and then upload their health data daily </a:t>
            </a:r>
          </a:p>
          <a:p>
            <a:pPr marL="457200" indent="-457200">
              <a:buAutoNum type="alphaUcPeriod"/>
            </a:pPr>
            <a:r>
              <a:rPr lang="en-US" sz="2400"/>
              <a:t>Wear Internet of Things (IoT) devices that upload their health data in real time </a:t>
            </a:r>
          </a:p>
          <a:p>
            <a:pPr marL="457200" indent="-457200">
              <a:buAutoNum type="alphaUcPeriod"/>
            </a:pPr>
            <a:r>
              <a:rPr lang="en-US" sz="2400"/>
              <a:t>Self-assess their health data and then document and upload it in real time </a:t>
            </a:r>
          </a:p>
          <a:p>
            <a:pPr marL="457200" indent="-457200">
              <a:buAutoNum type="alphaUcPeriod"/>
            </a:pPr>
            <a:r>
              <a:rPr lang="en-US" sz="2400"/>
              <a:t>Visit a nurse who will use Internet of Things (IoT) devices to collect and upload their health data </a:t>
            </a:r>
            <a:endParaRPr lang="en-ES" sz="2400"/>
          </a:p>
        </p:txBody>
      </p:sp>
    </p:spTree>
    <p:extLst>
      <p:ext uri="{BB962C8B-B14F-4D97-AF65-F5344CB8AC3E}">
        <p14:creationId xmlns:p14="http://schemas.microsoft.com/office/powerpoint/2010/main" val="557941852"/>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A30D2B-2163-DED8-6CAC-2120491A2E96}"/>
              </a:ext>
            </a:extLst>
          </p:cNvPr>
          <p:cNvSpPr txBox="1"/>
          <p:nvPr/>
        </p:nvSpPr>
        <p:spPr>
          <a:xfrm>
            <a:off x="2950028" y="634110"/>
            <a:ext cx="6096000" cy="5262979"/>
          </a:xfrm>
          <a:prstGeom prst="rect">
            <a:avLst/>
          </a:prstGeom>
          <a:noFill/>
        </p:spPr>
        <p:txBody>
          <a:bodyPr wrap="square">
            <a:spAutoFit/>
          </a:bodyPr>
          <a:lstStyle/>
          <a:p>
            <a:r>
              <a:rPr lang="en-US" sz="2400"/>
              <a:t>An organization delivers a proactive healthcare service. They want to efficiently and automatically collect patient data. What should the organization encourage the patients to do? </a:t>
            </a:r>
          </a:p>
          <a:p>
            <a:pPr marL="457200" indent="-457200">
              <a:buAutoNum type="alphaUcPeriod"/>
            </a:pPr>
            <a:r>
              <a:rPr lang="en-US" sz="2400"/>
              <a:t>Use at-home health screening devices and then upload their health data daily </a:t>
            </a:r>
          </a:p>
          <a:p>
            <a:pPr marL="457200" indent="-457200">
              <a:buAutoNum type="alphaUcPeriod"/>
            </a:pPr>
            <a:r>
              <a:rPr lang="en-US" sz="2400"/>
              <a:t>Wear Internet of Things (IoT) devices that upload their health data in real time </a:t>
            </a:r>
          </a:p>
          <a:p>
            <a:pPr marL="457200" indent="-457200">
              <a:buAutoNum type="alphaUcPeriod"/>
            </a:pPr>
            <a:r>
              <a:rPr lang="en-US" sz="2400"/>
              <a:t>Self-assess their health data and then document and upload it in real time </a:t>
            </a:r>
          </a:p>
          <a:p>
            <a:pPr marL="457200" indent="-457200">
              <a:buAutoNum type="alphaUcPeriod"/>
            </a:pPr>
            <a:r>
              <a:rPr lang="en-US" sz="2400"/>
              <a:t>Visit a nurse who will use Internet of Things (IoT) devices to collect and upload their health data </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EE1D3D1-B929-575B-64D6-EE08B886FEED}"/>
                  </a:ext>
                </a:extLst>
              </p14:cNvPr>
              <p14:cNvContentPartPr/>
              <p14:nvPr/>
            </p14:nvContentPartPr>
            <p14:xfrm>
              <a:off x="3057343" y="3329880"/>
              <a:ext cx="200160" cy="308880"/>
            </p14:xfrm>
          </p:contentPart>
        </mc:Choice>
        <mc:Fallback>
          <p:pic>
            <p:nvPicPr>
              <p:cNvPr id="2" name="Ink 1">
                <a:extLst>
                  <a:ext uri="{FF2B5EF4-FFF2-40B4-BE49-F238E27FC236}">
                    <a16:creationId xmlns:a16="http://schemas.microsoft.com/office/drawing/2014/main" id="{5EE1D3D1-B929-575B-64D6-EE08B886FEED}"/>
                  </a:ext>
                </a:extLst>
              </p:cNvPr>
              <p:cNvPicPr/>
              <p:nvPr/>
            </p:nvPicPr>
            <p:blipFill>
              <a:blip r:embed="rId3"/>
              <a:stretch>
                <a:fillRect/>
              </a:stretch>
            </p:blipFill>
            <p:spPr>
              <a:xfrm>
                <a:off x="3003343" y="3221880"/>
                <a:ext cx="307800" cy="524520"/>
              </a:xfrm>
              <a:prstGeom prst="rect">
                <a:avLst/>
              </a:prstGeom>
            </p:spPr>
          </p:pic>
        </mc:Fallback>
      </mc:AlternateContent>
    </p:spTree>
    <p:extLst>
      <p:ext uri="{BB962C8B-B14F-4D97-AF65-F5344CB8AC3E}">
        <p14:creationId xmlns:p14="http://schemas.microsoft.com/office/powerpoint/2010/main" val="3200712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920621"/>
            <a:ext cx="11669485" cy="5016758"/>
          </a:xfrm>
          <a:prstGeom prst="rect">
            <a:avLst/>
          </a:prstGeom>
          <a:noFill/>
        </p:spPr>
        <p:txBody>
          <a:bodyPr wrap="square" anchor="ctr">
            <a:spAutoFit/>
          </a:bodyPr>
          <a:lstStyle/>
          <a:p>
            <a:r>
              <a:rPr lang="en-US" sz="3200"/>
              <a:t>A vacation home rental organization wants to predict the popularity of properties in their upcoming busy season. They do not have a data science team, and want to use their in-house database administration skills to create a machine learning model. What should the organization do?</a:t>
            </a:r>
          </a:p>
          <a:p>
            <a:r>
              <a:rPr lang="en-US" sz="3200"/>
              <a:t>Possible Answers:</a:t>
            </a:r>
          </a:p>
          <a:p>
            <a:r>
              <a:rPr lang="en-US" sz="3200"/>
              <a:t>1. A. Use custom training in Vertex AI with TensorFlow.</a:t>
            </a:r>
          </a:p>
          <a:p>
            <a:r>
              <a:rPr lang="en-US" sz="3200"/>
              <a:t>2. B. Integrate pre-trained APIs into their application.</a:t>
            </a:r>
          </a:p>
          <a:p>
            <a:r>
              <a:rPr lang="en-US" sz="3200"/>
              <a:t>3. C. Use </a:t>
            </a:r>
            <a:r>
              <a:rPr lang="en-US" sz="3200" err="1"/>
              <a:t>BigQuery</a:t>
            </a:r>
            <a:r>
              <a:rPr lang="en-US" sz="3200"/>
              <a:t> ML and create models using SQL.</a:t>
            </a:r>
          </a:p>
          <a:p>
            <a:r>
              <a:rPr lang="en-US" sz="3200"/>
              <a:t>4. D. Build a model in </a:t>
            </a:r>
            <a:r>
              <a:rPr lang="en-US" sz="3200" err="1"/>
              <a:t>AutoML</a:t>
            </a:r>
            <a:r>
              <a:rPr lang="en-US" sz="3200"/>
              <a:t> using labeled data.</a:t>
            </a:r>
          </a:p>
        </p:txBody>
      </p:sp>
    </p:spTree>
    <p:extLst>
      <p:ext uri="{BB962C8B-B14F-4D97-AF65-F5344CB8AC3E}">
        <p14:creationId xmlns:p14="http://schemas.microsoft.com/office/powerpoint/2010/main" val="3561850528"/>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0AC813-837B-842C-AE7C-135840582036}"/>
              </a:ext>
            </a:extLst>
          </p:cNvPr>
          <p:cNvSpPr txBox="1"/>
          <p:nvPr/>
        </p:nvSpPr>
        <p:spPr>
          <a:xfrm>
            <a:off x="2960915" y="1488052"/>
            <a:ext cx="6096000" cy="4154984"/>
          </a:xfrm>
          <a:prstGeom prst="rect">
            <a:avLst/>
          </a:prstGeom>
          <a:noFill/>
        </p:spPr>
        <p:txBody>
          <a:bodyPr wrap="square">
            <a:spAutoFit/>
          </a:bodyPr>
          <a:lstStyle/>
          <a:p>
            <a:r>
              <a:rPr lang="en-US" sz="2400"/>
              <a:t>An organization wants its users to validate a series of new features for their app. Why should they use App Engine? </a:t>
            </a:r>
          </a:p>
          <a:p>
            <a:pPr marL="457200" indent="-457200">
              <a:buAutoNum type="alphaUcPeriod"/>
            </a:pPr>
            <a:r>
              <a:rPr lang="en-US" sz="2400"/>
              <a:t>Because their app is containerized and enabled by microservices </a:t>
            </a:r>
          </a:p>
          <a:p>
            <a:pPr marL="457200" indent="-457200">
              <a:buAutoNum type="alphaUcPeriod"/>
            </a:pPr>
            <a:r>
              <a:rPr lang="en-US" sz="2400"/>
              <a:t>Because the updated app will only include new features </a:t>
            </a:r>
          </a:p>
          <a:p>
            <a:pPr marL="457200" indent="-457200">
              <a:buAutoNum type="alphaUcPeriod"/>
            </a:pPr>
            <a:r>
              <a:rPr lang="en-US" sz="2400"/>
              <a:t>To run different versions of the app for different users </a:t>
            </a:r>
          </a:p>
          <a:p>
            <a:pPr marL="457200" indent="-457200">
              <a:buAutoNum type="alphaUcPeriod"/>
            </a:pPr>
            <a:r>
              <a:rPr lang="en-US" sz="2400"/>
              <a:t>To run different versions of the app for the same user </a:t>
            </a:r>
            <a:endParaRPr lang="en-ES" sz="2400"/>
          </a:p>
        </p:txBody>
      </p:sp>
    </p:spTree>
    <p:extLst>
      <p:ext uri="{BB962C8B-B14F-4D97-AF65-F5344CB8AC3E}">
        <p14:creationId xmlns:p14="http://schemas.microsoft.com/office/powerpoint/2010/main" val="214865656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0AC813-837B-842C-AE7C-135840582036}"/>
              </a:ext>
            </a:extLst>
          </p:cNvPr>
          <p:cNvSpPr txBox="1"/>
          <p:nvPr/>
        </p:nvSpPr>
        <p:spPr>
          <a:xfrm>
            <a:off x="2960915" y="1488052"/>
            <a:ext cx="6096000" cy="4154984"/>
          </a:xfrm>
          <a:prstGeom prst="rect">
            <a:avLst/>
          </a:prstGeom>
          <a:noFill/>
        </p:spPr>
        <p:txBody>
          <a:bodyPr wrap="square">
            <a:spAutoFit/>
          </a:bodyPr>
          <a:lstStyle/>
          <a:p>
            <a:r>
              <a:rPr lang="en-US" sz="2400"/>
              <a:t>An organization wants its users to validate a series of new features for their app. Why should they use App Engine? </a:t>
            </a:r>
          </a:p>
          <a:p>
            <a:pPr marL="457200" indent="-457200">
              <a:buAutoNum type="alphaUcPeriod"/>
            </a:pPr>
            <a:r>
              <a:rPr lang="en-US" sz="2400"/>
              <a:t>Because their app is containerized and enabled by microservices </a:t>
            </a:r>
          </a:p>
          <a:p>
            <a:pPr marL="457200" indent="-457200">
              <a:buAutoNum type="alphaUcPeriod"/>
            </a:pPr>
            <a:r>
              <a:rPr lang="en-US" sz="2400"/>
              <a:t>Because the updated app will only include new features </a:t>
            </a:r>
          </a:p>
          <a:p>
            <a:pPr marL="457200" indent="-457200">
              <a:buAutoNum type="alphaUcPeriod"/>
            </a:pPr>
            <a:r>
              <a:rPr lang="en-US" sz="2400"/>
              <a:t>To run different versions of the app for different users </a:t>
            </a:r>
          </a:p>
          <a:p>
            <a:pPr marL="457200" indent="-457200">
              <a:buAutoNum type="alphaUcPeriod"/>
            </a:pPr>
            <a:r>
              <a:rPr lang="en-US" sz="2400"/>
              <a:t>To run different versions of the app for the same user </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D615676-81F4-A6D1-C5FF-2A1F74A8A2B9}"/>
                  </a:ext>
                </a:extLst>
              </p14:cNvPr>
              <p14:cNvContentPartPr/>
              <p14:nvPr/>
            </p14:nvContentPartPr>
            <p14:xfrm>
              <a:off x="2977063" y="4112880"/>
              <a:ext cx="421560" cy="383400"/>
            </p14:xfrm>
          </p:contentPart>
        </mc:Choice>
        <mc:Fallback>
          <p:pic>
            <p:nvPicPr>
              <p:cNvPr id="2" name="Ink 1">
                <a:extLst>
                  <a:ext uri="{FF2B5EF4-FFF2-40B4-BE49-F238E27FC236}">
                    <a16:creationId xmlns:a16="http://schemas.microsoft.com/office/drawing/2014/main" id="{0D615676-81F4-A6D1-C5FF-2A1F74A8A2B9}"/>
                  </a:ext>
                </a:extLst>
              </p:cNvPr>
              <p:cNvPicPr/>
              <p:nvPr/>
            </p:nvPicPr>
            <p:blipFill>
              <a:blip r:embed="rId3"/>
              <a:stretch>
                <a:fillRect/>
              </a:stretch>
            </p:blipFill>
            <p:spPr>
              <a:xfrm>
                <a:off x="2923017" y="4004880"/>
                <a:ext cx="529292" cy="599040"/>
              </a:xfrm>
              <a:prstGeom prst="rect">
                <a:avLst/>
              </a:prstGeom>
            </p:spPr>
          </p:pic>
        </mc:Fallback>
      </mc:AlternateContent>
    </p:spTree>
    <p:extLst>
      <p:ext uri="{BB962C8B-B14F-4D97-AF65-F5344CB8AC3E}">
        <p14:creationId xmlns:p14="http://schemas.microsoft.com/office/powerpoint/2010/main" val="390732422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14A50F-3087-8B16-0602-771B3804BA64}"/>
              </a:ext>
            </a:extLst>
          </p:cNvPr>
          <p:cNvSpPr txBox="1"/>
          <p:nvPr/>
        </p:nvSpPr>
        <p:spPr>
          <a:xfrm>
            <a:off x="3472543" y="1612651"/>
            <a:ext cx="6096000" cy="3416320"/>
          </a:xfrm>
          <a:prstGeom prst="rect">
            <a:avLst/>
          </a:prstGeom>
          <a:noFill/>
        </p:spPr>
        <p:txBody>
          <a:bodyPr wrap="square">
            <a:spAutoFit/>
          </a:bodyPr>
          <a:lstStyle/>
          <a:p>
            <a:r>
              <a:rPr lang="en-US" sz="2400"/>
              <a:t>An organization needs to store structured, semi-structured, and unstructured data in its raw, native format in the same repository. Which cloud data management solution should the organization use? </a:t>
            </a:r>
          </a:p>
          <a:p>
            <a:pPr marL="457200" indent="-457200">
              <a:buAutoNum type="alphaUcPeriod"/>
            </a:pPr>
            <a:r>
              <a:rPr lang="en-US" sz="2400"/>
              <a:t>Data field </a:t>
            </a:r>
          </a:p>
          <a:p>
            <a:pPr marL="457200" indent="-457200">
              <a:buAutoNum type="alphaUcPeriod"/>
            </a:pPr>
            <a:r>
              <a:rPr lang="en-US" sz="2400"/>
              <a:t>Data lake </a:t>
            </a:r>
          </a:p>
          <a:p>
            <a:pPr marL="457200" indent="-457200">
              <a:buAutoNum type="alphaUcPeriod"/>
            </a:pPr>
            <a:r>
              <a:rPr lang="en-US" sz="2400"/>
              <a:t>Database </a:t>
            </a:r>
          </a:p>
          <a:p>
            <a:pPr marL="457200" indent="-457200">
              <a:buAutoNum type="alphaUcPeriod"/>
            </a:pPr>
            <a:r>
              <a:rPr lang="en-US" sz="2400"/>
              <a:t>Data warehouse </a:t>
            </a:r>
            <a:endParaRPr lang="en-ES" sz="2400"/>
          </a:p>
        </p:txBody>
      </p:sp>
    </p:spTree>
    <p:extLst>
      <p:ext uri="{BB962C8B-B14F-4D97-AF65-F5344CB8AC3E}">
        <p14:creationId xmlns:p14="http://schemas.microsoft.com/office/powerpoint/2010/main" val="387424102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14A50F-3087-8B16-0602-771B3804BA64}"/>
              </a:ext>
            </a:extLst>
          </p:cNvPr>
          <p:cNvSpPr txBox="1"/>
          <p:nvPr/>
        </p:nvSpPr>
        <p:spPr>
          <a:xfrm>
            <a:off x="3472543" y="1612651"/>
            <a:ext cx="6096000" cy="3416320"/>
          </a:xfrm>
          <a:prstGeom prst="rect">
            <a:avLst/>
          </a:prstGeom>
          <a:noFill/>
        </p:spPr>
        <p:txBody>
          <a:bodyPr wrap="square">
            <a:spAutoFit/>
          </a:bodyPr>
          <a:lstStyle/>
          <a:p>
            <a:r>
              <a:rPr lang="en-US" sz="2400"/>
              <a:t>An organization needs to store structured, semi-structured, and unstructured data in its raw, native format in the same repository. Which cloud data management solution should the organization use? </a:t>
            </a:r>
          </a:p>
          <a:p>
            <a:pPr marL="457200" indent="-457200">
              <a:buAutoNum type="alphaUcPeriod"/>
            </a:pPr>
            <a:r>
              <a:rPr lang="en-US" sz="2400"/>
              <a:t>Data field </a:t>
            </a:r>
          </a:p>
          <a:p>
            <a:pPr marL="457200" indent="-457200">
              <a:buAutoNum type="alphaUcPeriod"/>
            </a:pPr>
            <a:r>
              <a:rPr lang="en-US" sz="2400"/>
              <a:t>Data lake </a:t>
            </a:r>
          </a:p>
          <a:p>
            <a:pPr marL="457200" indent="-457200">
              <a:buAutoNum type="alphaUcPeriod"/>
            </a:pPr>
            <a:r>
              <a:rPr lang="en-US" sz="2400"/>
              <a:t>Database </a:t>
            </a:r>
          </a:p>
          <a:p>
            <a:pPr marL="457200" indent="-457200">
              <a:buAutoNum type="alphaUcPeriod"/>
            </a:pPr>
            <a:r>
              <a:rPr lang="en-US" sz="2400"/>
              <a:t>Data warehouse </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16AC752-286A-421B-9B06-5CBD59F18677}"/>
                  </a:ext>
                </a:extLst>
              </p14:cNvPr>
              <p14:cNvContentPartPr/>
              <p14:nvPr/>
            </p14:nvContentPartPr>
            <p14:xfrm>
              <a:off x="3467743" y="3914606"/>
              <a:ext cx="311400" cy="223920"/>
            </p14:xfrm>
          </p:contentPart>
        </mc:Choice>
        <mc:Fallback>
          <p:pic>
            <p:nvPicPr>
              <p:cNvPr id="2" name="Ink 1">
                <a:extLst>
                  <a:ext uri="{FF2B5EF4-FFF2-40B4-BE49-F238E27FC236}">
                    <a16:creationId xmlns:a16="http://schemas.microsoft.com/office/drawing/2014/main" id="{416AC752-286A-421B-9B06-5CBD59F18677}"/>
                  </a:ext>
                </a:extLst>
              </p:cNvPr>
              <p:cNvPicPr/>
              <p:nvPr/>
            </p:nvPicPr>
            <p:blipFill>
              <a:blip r:embed="rId3"/>
              <a:stretch>
                <a:fillRect/>
              </a:stretch>
            </p:blipFill>
            <p:spPr>
              <a:xfrm>
                <a:off x="3413805" y="3806606"/>
                <a:ext cx="418916" cy="439560"/>
              </a:xfrm>
              <a:prstGeom prst="rect">
                <a:avLst/>
              </a:prstGeom>
            </p:spPr>
          </p:pic>
        </mc:Fallback>
      </mc:AlternateContent>
    </p:spTree>
    <p:extLst>
      <p:ext uri="{BB962C8B-B14F-4D97-AF65-F5344CB8AC3E}">
        <p14:creationId xmlns:p14="http://schemas.microsoft.com/office/powerpoint/2010/main" val="4133110507"/>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B6BD3-FF4B-7192-B655-FA1248FB7A30}"/>
              </a:ext>
            </a:extLst>
          </p:cNvPr>
          <p:cNvSpPr txBox="1"/>
          <p:nvPr/>
        </p:nvSpPr>
        <p:spPr>
          <a:xfrm>
            <a:off x="3048000" y="1593893"/>
            <a:ext cx="6096000" cy="4154984"/>
          </a:xfrm>
          <a:prstGeom prst="rect">
            <a:avLst/>
          </a:prstGeom>
          <a:noFill/>
        </p:spPr>
        <p:txBody>
          <a:bodyPr wrap="square">
            <a:spAutoFit/>
          </a:bodyPr>
          <a:lstStyle/>
          <a:p>
            <a:r>
              <a:rPr lang="en-US" sz="2400"/>
              <a:t>An organization wants to leverage tooling and automation as part of its new DevOps philosophy. Which operational challenge will this resolve? </a:t>
            </a:r>
          </a:p>
          <a:p>
            <a:pPr marL="457200" indent="-457200">
              <a:buAutoNum type="alphaUcPeriod"/>
            </a:pPr>
            <a:r>
              <a:rPr lang="en-US" sz="2400"/>
              <a:t>Repetitive manual tasks that hinder workflows </a:t>
            </a:r>
          </a:p>
          <a:p>
            <a:pPr marL="457200" indent="-457200">
              <a:buAutoNum type="alphaUcPeriod"/>
            </a:pPr>
            <a:r>
              <a:rPr lang="en-US" sz="2400"/>
              <a:t>Time-consuming supervision of creative tasks </a:t>
            </a:r>
          </a:p>
          <a:p>
            <a:pPr marL="457200" indent="-457200">
              <a:buAutoNum type="alphaUcPeriod"/>
            </a:pPr>
            <a:r>
              <a:rPr lang="en-US" sz="2400"/>
              <a:t>Distribution and supply-chain issues </a:t>
            </a:r>
          </a:p>
          <a:p>
            <a:pPr marL="457200" indent="-457200">
              <a:buAutoNum type="alphaUcPeriod"/>
            </a:pPr>
            <a:r>
              <a:rPr lang="en-US" sz="2400"/>
              <a:t>Defective technical equipment that limits innovation</a:t>
            </a:r>
            <a:endParaRPr lang="en-ES" sz="2400"/>
          </a:p>
        </p:txBody>
      </p:sp>
    </p:spTree>
    <p:extLst>
      <p:ext uri="{BB962C8B-B14F-4D97-AF65-F5344CB8AC3E}">
        <p14:creationId xmlns:p14="http://schemas.microsoft.com/office/powerpoint/2010/main" val="178288885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B6BD3-FF4B-7192-B655-FA1248FB7A30}"/>
              </a:ext>
            </a:extLst>
          </p:cNvPr>
          <p:cNvSpPr txBox="1"/>
          <p:nvPr/>
        </p:nvSpPr>
        <p:spPr>
          <a:xfrm>
            <a:off x="3048000" y="1593893"/>
            <a:ext cx="6096000" cy="4154984"/>
          </a:xfrm>
          <a:prstGeom prst="rect">
            <a:avLst/>
          </a:prstGeom>
          <a:noFill/>
        </p:spPr>
        <p:txBody>
          <a:bodyPr wrap="square">
            <a:spAutoFit/>
          </a:bodyPr>
          <a:lstStyle/>
          <a:p>
            <a:r>
              <a:rPr lang="en-US" sz="2400"/>
              <a:t>An organization wants to leverage tooling and automation as part of its new DevOps philosophy. Which operational challenge will this resolve? </a:t>
            </a:r>
          </a:p>
          <a:p>
            <a:pPr marL="457200" indent="-457200">
              <a:buAutoNum type="alphaUcPeriod"/>
            </a:pPr>
            <a:r>
              <a:rPr lang="en-US" sz="2400"/>
              <a:t>Repetitive manual tasks that hinder workflows </a:t>
            </a:r>
          </a:p>
          <a:p>
            <a:pPr marL="457200" indent="-457200">
              <a:buAutoNum type="alphaUcPeriod"/>
            </a:pPr>
            <a:r>
              <a:rPr lang="en-US" sz="2400"/>
              <a:t>Time-consuming supervision of creative tasks </a:t>
            </a:r>
          </a:p>
          <a:p>
            <a:pPr marL="457200" indent="-457200">
              <a:buAutoNum type="alphaUcPeriod"/>
            </a:pPr>
            <a:r>
              <a:rPr lang="en-US" sz="2400"/>
              <a:t>Distribution and supply-chain issues </a:t>
            </a:r>
          </a:p>
          <a:p>
            <a:pPr marL="457200" indent="-457200">
              <a:buAutoNum type="alphaUcPeriod"/>
            </a:pPr>
            <a:r>
              <a:rPr lang="en-US" sz="2400"/>
              <a:t>Defective technical equipment that limits innovation</a:t>
            </a:r>
            <a:endParaRPr lang="en-E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3327601-2A5C-741B-D85A-13E1CFC7582A}"/>
                  </a:ext>
                </a:extLst>
              </p14:cNvPr>
              <p14:cNvContentPartPr/>
              <p14:nvPr/>
            </p14:nvContentPartPr>
            <p14:xfrm>
              <a:off x="3047623" y="3210000"/>
              <a:ext cx="425160" cy="208800"/>
            </p14:xfrm>
          </p:contentPart>
        </mc:Choice>
        <mc:Fallback>
          <p:pic>
            <p:nvPicPr>
              <p:cNvPr id="2" name="Ink 1">
                <a:extLst>
                  <a:ext uri="{FF2B5EF4-FFF2-40B4-BE49-F238E27FC236}">
                    <a16:creationId xmlns:a16="http://schemas.microsoft.com/office/drawing/2014/main" id="{33327601-2A5C-741B-D85A-13E1CFC7582A}"/>
                  </a:ext>
                </a:extLst>
              </p:cNvPr>
              <p:cNvPicPr/>
              <p:nvPr/>
            </p:nvPicPr>
            <p:blipFill>
              <a:blip r:embed="rId3"/>
              <a:stretch>
                <a:fillRect/>
              </a:stretch>
            </p:blipFill>
            <p:spPr>
              <a:xfrm>
                <a:off x="2993623" y="3102000"/>
                <a:ext cx="532800" cy="424440"/>
              </a:xfrm>
              <a:prstGeom prst="rect">
                <a:avLst/>
              </a:prstGeom>
            </p:spPr>
          </p:pic>
        </mc:Fallback>
      </mc:AlternateContent>
    </p:spTree>
    <p:extLst>
      <p:ext uri="{BB962C8B-B14F-4D97-AF65-F5344CB8AC3E}">
        <p14:creationId xmlns:p14="http://schemas.microsoft.com/office/powerpoint/2010/main" val="177611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411852"/>
            <a:ext cx="11669485" cy="3539430"/>
          </a:xfrm>
          <a:prstGeom prst="rect">
            <a:avLst/>
          </a:prstGeom>
          <a:noFill/>
        </p:spPr>
        <p:txBody>
          <a:bodyPr wrap="square">
            <a:spAutoFit/>
          </a:bodyPr>
          <a:lstStyle/>
          <a:p>
            <a:r>
              <a:rPr lang="en-ES" sz="3200"/>
              <a:t>What site reliability engineering (SRE) best practice should the organization follow to increase efficiency?</a:t>
            </a:r>
          </a:p>
          <a:p>
            <a:r>
              <a:rPr lang="en-ES" sz="3200"/>
              <a:t>Possible Answers:</a:t>
            </a:r>
          </a:p>
          <a:p>
            <a:r>
              <a:rPr lang="en-ES" sz="3200"/>
              <a:t>1. A. Decrease over-reliance on data to make decisions.</a:t>
            </a:r>
          </a:p>
          <a:p>
            <a:r>
              <a:rPr lang="en-ES" sz="3200"/>
              <a:t>2. B. Assign exclusive production ownership to developers.</a:t>
            </a:r>
          </a:p>
          <a:p>
            <a:r>
              <a:rPr lang="en-ES" sz="3200"/>
              <a:t>3. C. Spend less time measuring outage impact.</a:t>
            </a:r>
          </a:p>
          <a:p>
            <a:r>
              <a:rPr lang="en-ES" sz="3200"/>
              <a:t>4. </a:t>
            </a:r>
            <a:r>
              <a:rPr lang="en-ES" sz="3200">
                <a:highlight>
                  <a:srgbClr val="00FF00"/>
                </a:highlight>
              </a:rPr>
              <a:t>D. Focus on increasing toil automation.</a:t>
            </a:r>
          </a:p>
        </p:txBody>
      </p:sp>
    </p:spTree>
    <p:extLst>
      <p:ext uri="{BB962C8B-B14F-4D97-AF65-F5344CB8AC3E}">
        <p14:creationId xmlns:p14="http://schemas.microsoft.com/office/powerpoint/2010/main" val="1712132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920621"/>
            <a:ext cx="11669485" cy="5016758"/>
          </a:xfrm>
          <a:prstGeom prst="rect">
            <a:avLst/>
          </a:prstGeom>
          <a:noFill/>
        </p:spPr>
        <p:txBody>
          <a:bodyPr wrap="square" anchor="ctr">
            <a:spAutoFit/>
          </a:bodyPr>
          <a:lstStyle/>
          <a:p>
            <a:r>
              <a:rPr lang="en-US" sz="3200"/>
              <a:t>A vacation home rental organization wants to predict the popularity of properties in their upcoming busy season. They do not have a data science team, and want to use their in-house database administration skills to create a machine learning model. What should the organization do?</a:t>
            </a:r>
          </a:p>
          <a:p>
            <a:r>
              <a:rPr lang="en-US" sz="3200"/>
              <a:t>Possible Answers:</a:t>
            </a:r>
          </a:p>
          <a:p>
            <a:r>
              <a:rPr lang="en-US" sz="3200"/>
              <a:t>1. A. Use custom training in Vertex AI with TensorFlow.</a:t>
            </a:r>
          </a:p>
          <a:p>
            <a:r>
              <a:rPr lang="en-US" sz="3200"/>
              <a:t>2. B. Integrate pre-trained APIs into their application.</a:t>
            </a:r>
          </a:p>
          <a:p>
            <a:r>
              <a:rPr lang="en-US" sz="3200"/>
              <a:t>3. </a:t>
            </a:r>
            <a:r>
              <a:rPr lang="en-US" sz="3200">
                <a:highlight>
                  <a:srgbClr val="00FF00"/>
                </a:highlight>
              </a:rPr>
              <a:t>C. Use </a:t>
            </a:r>
            <a:r>
              <a:rPr lang="en-US" sz="3200" err="1">
                <a:highlight>
                  <a:srgbClr val="00FF00"/>
                </a:highlight>
              </a:rPr>
              <a:t>BigQuery</a:t>
            </a:r>
            <a:r>
              <a:rPr lang="en-US" sz="3200">
                <a:highlight>
                  <a:srgbClr val="00FF00"/>
                </a:highlight>
              </a:rPr>
              <a:t> ML and create models using SQL.</a:t>
            </a:r>
          </a:p>
          <a:p>
            <a:r>
              <a:rPr lang="en-US" sz="3200"/>
              <a:t>4. D. Build a model in </a:t>
            </a:r>
            <a:r>
              <a:rPr lang="en-US" sz="3200" err="1"/>
              <a:t>AutoML</a:t>
            </a:r>
            <a:r>
              <a:rPr lang="en-US" sz="3200"/>
              <a:t> using labeled data.</a:t>
            </a:r>
          </a:p>
        </p:txBody>
      </p:sp>
    </p:spTree>
    <p:extLst>
      <p:ext uri="{BB962C8B-B14F-4D97-AF65-F5344CB8AC3E}">
        <p14:creationId xmlns:p14="http://schemas.microsoft.com/office/powerpoint/2010/main" val="3104663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463C87-6716-E2F7-060C-B8F6ED685526}"/>
              </a:ext>
            </a:extLst>
          </p:cNvPr>
          <p:cNvSpPr txBox="1"/>
          <p:nvPr/>
        </p:nvSpPr>
        <p:spPr>
          <a:xfrm>
            <a:off x="843642" y="1582340"/>
            <a:ext cx="10504715" cy="3693319"/>
          </a:xfrm>
          <a:prstGeom prst="rect">
            <a:avLst/>
          </a:prstGeom>
          <a:noFill/>
        </p:spPr>
        <p:txBody>
          <a:bodyPr wrap="square">
            <a:spAutoFit/>
          </a:bodyPr>
          <a:lstStyle/>
          <a:p>
            <a:r>
              <a:rPr lang="en-US"/>
              <a:t>The best option for the organization is:</a:t>
            </a:r>
          </a:p>
          <a:p>
            <a:r>
              <a:rPr lang="en-US" b="1"/>
              <a:t>C. Use </a:t>
            </a:r>
            <a:r>
              <a:rPr lang="en-US" b="1" err="1"/>
              <a:t>BigQuery</a:t>
            </a:r>
            <a:r>
              <a:rPr lang="en-US" b="1"/>
              <a:t> ML and create models using SQL.</a:t>
            </a:r>
            <a:endParaRPr lang="en-US"/>
          </a:p>
          <a:p>
            <a:r>
              <a:rPr lang="en-US" err="1"/>
              <a:t>BigQuery</a:t>
            </a:r>
            <a:r>
              <a:rPr lang="en-US"/>
              <a:t> ML allows users to create and run machine learning models using simple SQL queries, making it accessible for those with database administration skills but without deep knowledge of data science. This approach enables the organization to leverage their existing expertise in SQL to build predictive models for property popularity.</a:t>
            </a:r>
          </a:p>
          <a:p>
            <a:r>
              <a:rPr lang="en-US"/>
              <a:t>The other options are less suitable:</a:t>
            </a:r>
          </a:p>
          <a:p>
            <a:pPr>
              <a:buFont typeface="Arial" panose="020B0604020202020204" pitchFamily="34" charset="0"/>
              <a:buChar char="•"/>
            </a:pPr>
            <a:r>
              <a:rPr lang="en-US" b="1"/>
              <a:t>A. Custom training in Vertex AI with TensorFlow</a:t>
            </a:r>
            <a:r>
              <a:rPr lang="en-US"/>
              <a:t>: Requires a deeper understanding of machine learning, which may be outside their current skill set.</a:t>
            </a:r>
          </a:p>
          <a:p>
            <a:pPr>
              <a:buFont typeface="Arial" panose="020B0604020202020204" pitchFamily="34" charset="0"/>
              <a:buChar char="•"/>
            </a:pPr>
            <a:r>
              <a:rPr lang="en-US" b="1"/>
              <a:t>B. Pre-trained APIs</a:t>
            </a:r>
            <a:r>
              <a:rPr lang="en-US"/>
              <a:t>: These are useful for specific tasks but may not allow the customization needed for predicting property popularity.</a:t>
            </a:r>
          </a:p>
          <a:p>
            <a:pPr>
              <a:buFont typeface="Arial" panose="020B0604020202020204" pitchFamily="34" charset="0"/>
              <a:buChar char="•"/>
            </a:pPr>
            <a:r>
              <a:rPr lang="en-US" b="1"/>
              <a:t>D. </a:t>
            </a:r>
            <a:r>
              <a:rPr lang="en-US" b="1" err="1"/>
              <a:t>AutoML</a:t>
            </a:r>
            <a:r>
              <a:rPr lang="en-US"/>
              <a:t>: While it simplifies model creation, it typically requires labeled data and might still involve more complex workflows than </a:t>
            </a:r>
            <a:r>
              <a:rPr lang="en-US" err="1"/>
              <a:t>BigQuery</a:t>
            </a:r>
            <a:r>
              <a:rPr lang="en-US"/>
              <a:t> ML.</a:t>
            </a:r>
          </a:p>
        </p:txBody>
      </p:sp>
    </p:spTree>
    <p:extLst>
      <p:ext uri="{BB962C8B-B14F-4D97-AF65-F5344CB8AC3E}">
        <p14:creationId xmlns:p14="http://schemas.microsoft.com/office/powerpoint/2010/main" val="3048214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428179"/>
            <a:ext cx="11669485" cy="6001643"/>
          </a:xfrm>
          <a:prstGeom prst="rect">
            <a:avLst/>
          </a:prstGeom>
          <a:noFill/>
        </p:spPr>
        <p:txBody>
          <a:bodyPr wrap="square" anchor="ctr">
            <a:spAutoFit/>
          </a:bodyPr>
          <a:lstStyle/>
          <a:p>
            <a:r>
              <a:rPr lang="en-US" sz="3200"/>
              <a:t>An organization needs to rapidly scale its use of computing resources and honor its commitment to environmental sustainability.</a:t>
            </a:r>
          </a:p>
          <a:p>
            <a:r>
              <a:rPr lang="en-US" sz="3200"/>
              <a:t>What should the organization do?</a:t>
            </a:r>
          </a:p>
          <a:p>
            <a:r>
              <a:rPr lang="en-US" sz="3200"/>
              <a:t>Possible Answers:</a:t>
            </a:r>
          </a:p>
          <a:p>
            <a:r>
              <a:rPr lang="en-US" sz="3200"/>
              <a:t>1. A. Refactor application software to use less energy.</a:t>
            </a:r>
          </a:p>
          <a:p>
            <a:r>
              <a:rPr lang="en-US" sz="3200"/>
              <a:t>2. B. Use a public cloud provider with energy-efficient data centers.</a:t>
            </a:r>
          </a:p>
          <a:p>
            <a:r>
              <a:rPr lang="en-US" sz="3200"/>
              <a:t>3. C. Use a carbon-neutral energy provider for an existing on-premises data center.</a:t>
            </a:r>
          </a:p>
          <a:p>
            <a:r>
              <a:rPr lang="en-US" sz="3200"/>
              <a:t>4. D. Purchase energy-efficient servers for an existing on-premises data center.</a:t>
            </a:r>
          </a:p>
        </p:txBody>
      </p:sp>
    </p:spTree>
    <p:extLst>
      <p:ext uri="{BB962C8B-B14F-4D97-AF65-F5344CB8AC3E}">
        <p14:creationId xmlns:p14="http://schemas.microsoft.com/office/powerpoint/2010/main" val="3947197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428179"/>
            <a:ext cx="11669485" cy="6001643"/>
          </a:xfrm>
          <a:prstGeom prst="rect">
            <a:avLst/>
          </a:prstGeom>
          <a:noFill/>
        </p:spPr>
        <p:txBody>
          <a:bodyPr wrap="square" anchor="ctr">
            <a:spAutoFit/>
          </a:bodyPr>
          <a:lstStyle/>
          <a:p>
            <a:r>
              <a:rPr lang="en-US" sz="3200"/>
              <a:t>An organization needs to rapidly scale its use of computing resources and honor its commitment to environmental sustainability.</a:t>
            </a:r>
          </a:p>
          <a:p>
            <a:r>
              <a:rPr lang="en-US" sz="3200"/>
              <a:t>What should the organization do?</a:t>
            </a:r>
          </a:p>
          <a:p>
            <a:r>
              <a:rPr lang="en-US" sz="3200"/>
              <a:t>Possible Answers:</a:t>
            </a:r>
          </a:p>
          <a:p>
            <a:r>
              <a:rPr lang="en-US" sz="3200"/>
              <a:t>1. A. Refactor application software to use less energy.</a:t>
            </a:r>
          </a:p>
          <a:p>
            <a:r>
              <a:rPr lang="en-US" sz="3200"/>
              <a:t>2. </a:t>
            </a:r>
            <a:r>
              <a:rPr lang="en-US" sz="3200">
                <a:highlight>
                  <a:srgbClr val="00FF00"/>
                </a:highlight>
              </a:rPr>
              <a:t>B. Use a public cloud provider with energy-efficient data centers.</a:t>
            </a:r>
          </a:p>
          <a:p>
            <a:r>
              <a:rPr lang="en-US" sz="3200"/>
              <a:t>3. C. Use a carbon-neutral energy provider for an existing on-premises data center.</a:t>
            </a:r>
          </a:p>
          <a:p>
            <a:r>
              <a:rPr lang="en-US" sz="3200"/>
              <a:t>4. D. Purchase energy-efficient servers for an existing on-premises data center.</a:t>
            </a:r>
          </a:p>
        </p:txBody>
      </p:sp>
    </p:spTree>
    <p:extLst>
      <p:ext uri="{BB962C8B-B14F-4D97-AF65-F5344CB8AC3E}">
        <p14:creationId xmlns:p14="http://schemas.microsoft.com/office/powerpoint/2010/main" val="651075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463C87-6716-E2F7-060C-B8F6ED685526}"/>
              </a:ext>
            </a:extLst>
          </p:cNvPr>
          <p:cNvSpPr txBox="1"/>
          <p:nvPr/>
        </p:nvSpPr>
        <p:spPr>
          <a:xfrm>
            <a:off x="843642" y="1582340"/>
            <a:ext cx="10504715" cy="3693319"/>
          </a:xfrm>
          <a:prstGeom prst="rect">
            <a:avLst/>
          </a:prstGeom>
          <a:noFill/>
        </p:spPr>
        <p:txBody>
          <a:bodyPr wrap="square">
            <a:spAutoFit/>
          </a:bodyPr>
          <a:lstStyle/>
          <a:p>
            <a:r>
              <a:rPr lang="en-US"/>
              <a:t>The best option for the organization is:</a:t>
            </a:r>
          </a:p>
          <a:p>
            <a:r>
              <a:rPr lang="en-US" b="1"/>
              <a:t>B. Use a public cloud provider with energy-efficient data centers.</a:t>
            </a:r>
            <a:endParaRPr lang="en-US"/>
          </a:p>
          <a:p>
            <a:r>
              <a:rPr lang="en-US"/>
              <a:t>Using a public cloud provider that prioritizes energy efficiency and sustainability allows the organization to rapidly scale its computing resources while also benefiting from the provider’s investments in renewable energy and efficient infrastructure. This approach typically reduces the overall carbon footprint compared to maintaining an on-premises data center.</a:t>
            </a:r>
          </a:p>
          <a:p>
            <a:r>
              <a:rPr lang="en-US"/>
              <a:t>The other options are less effective in addressing both rapid scalability and sustainability:</a:t>
            </a:r>
          </a:p>
          <a:p>
            <a:pPr>
              <a:buFont typeface="Arial" panose="020B0604020202020204" pitchFamily="34" charset="0"/>
              <a:buChar char="•"/>
            </a:pPr>
            <a:r>
              <a:rPr lang="en-US" b="1"/>
              <a:t>A. Refactor application software to use less energy</a:t>
            </a:r>
            <a:r>
              <a:rPr lang="en-US"/>
              <a:t>: While this can help reduce energy consumption, it does not directly address the need for rapid scaling of resources.</a:t>
            </a:r>
          </a:p>
          <a:p>
            <a:pPr>
              <a:buFont typeface="Arial" panose="020B0604020202020204" pitchFamily="34" charset="0"/>
              <a:buChar char="•"/>
            </a:pPr>
            <a:r>
              <a:rPr lang="en-US" b="1"/>
              <a:t>C. Use a carbon-neutral energy provider for an existing on-premises data center</a:t>
            </a:r>
            <a:r>
              <a:rPr lang="en-US"/>
              <a:t>: This may improve sustainability but does not provide the scalability of public cloud resources.</a:t>
            </a:r>
          </a:p>
          <a:p>
            <a:pPr>
              <a:buFont typeface="Arial" panose="020B0604020202020204" pitchFamily="34" charset="0"/>
              <a:buChar char="•"/>
            </a:pPr>
            <a:r>
              <a:rPr lang="en-US" b="1"/>
              <a:t>D. Purchase energy-efficient servers for an existing on-premises data center</a:t>
            </a:r>
            <a:r>
              <a:rPr lang="en-US"/>
              <a:t>: While this improves efficiency, it still limits scalability compared to utilizing a cloud solution.</a:t>
            </a:r>
          </a:p>
        </p:txBody>
      </p:sp>
    </p:spTree>
    <p:extLst>
      <p:ext uri="{BB962C8B-B14F-4D97-AF65-F5344CB8AC3E}">
        <p14:creationId xmlns:p14="http://schemas.microsoft.com/office/powerpoint/2010/main" val="1704001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905506"/>
            <a:ext cx="11669485" cy="3046988"/>
          </a:xfrm>
          <a:prstGeom prst="rect">
            <a:avLst/>
          </a:prstGeom>
          <a:noFill/>
        </p:spPr>
        <p:txBody>
          <a:bodyPr wrap="square" anchor="ctr">
            <a:spAutoFit/>
          </a:bodyPr>
          <a:lstStyle/>
          <a:p>
            <a:r>
              <a:rPr lang="en-US" sz="3200"/>
              <a:t>What is a defining feature of a non-relational database?</a:t>
            </a:r>
          </a:p>
          <a:p>
            <a:r>
              <a:rPr lang="en-US" sz="3200"/>
              <a:t>Possible Answers:</a:t>
            </a:r>
          </a:p>
          <a:p>
            <a:r>
              <a:rPr lang="en-US" sz="3200"/>
              <a:t>1. A. Reporting across multiple data sources</a:t>
            </a:r>
          </a:p>
          <a:p>
            <a:r>
              <a:rPr lang="en-US" sz="3200"/>
              <a:t>2. B. A strictly enforced schema</a:t>
            </a:r>
          </a:p>
          <a:p>
            <a:r>
              <a:rPr lang="en-US" sz="3200"/>
              <a:t>3. C. A flexible data model</a:t>
            </a:r>
          </a:p>
          <a:p>
            <a:r>
              <a:rPr lang="en-US" sz="3200"/>
              <a:t>4. D. Queries that join multiple tables</a:t>
            </a:r>
          </a:p>
        </p:txBody>
      </p:sp>
    </p:spTree>
    <p:extLst>
      <p:ext uri="{BB962C8B-B14F-4D97-AF65-F5344CB8AC3E}">
        <p14:creationId xmlns:p14="http://schemas.microsoft.com/office/powerpoint/2010/main" val="2113299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905506"/>
            <a:ext cx="11669485" cy="3046988"/>
          </a:xfrm>
          <a:prstGeom prst="rect">
            <a:avLst/>
          </a:prstGeom>
          <a:noFill/>
        </p:spPr>
        <p:txBody>
          <a:bodyPr wrap="square" anchor="ctr">
            <a:spAutoFit/>
          </a:bodyPr>
          <a:lstStyle/>
          <a:p>
            <a:r>
              <a:rPr lang="en-US" sz="3200"/>
              <a:t>What is a defining feature of a non-relational database?</a:t>
            </a:r>
          </a:p>
          <a:p>
            <a:r>
              <a:rPr lang="en-US" sz="3200"/>
              <a:t>Possible Answers:</a:t>
            </a:r>
          </a:p>
          <a:p>
            <a:r>
              <a:rPr lang="en-US" sz="3200"/>
              <a:t>1. A. Reporting across multiple data sources</a:t>
            </a:r>
          </a:p>
          <a:p>
            <a:r>
              <a:rPr lang="en-US" sz="3200"/>
              <a:t>2. B. A strictly enforced schema</a:t>
            </a:r>
          </a:p>
          <a:p>
            <a:r>
              <a:rPr lang="en-US" sz="3200"/>
              <a:t>3. </a:t>
            </a:r>
            <a:r>
              <a:rPr lang="en-US" sz="3200">
                <a:highlight>
                  <a:srgbClr val="00FF00"/>
                </a:highlight>
              </a:rPr>
              <a:t>C. A flexible data model</a:t>
            </a:r>
          </a:p>
          <a:p>
            <a:r>
              <a:rPr lang="en-US" sz="3200"/>
              <a:t>4. D. Queries that join multiple tables</a:t>
            </a:r>
          </a:p>
        </p:txBody>
      </p:sp>
    </p:spTree>
    <p:extLst>
      <p:ext uri="{BB962C8B-B14F-4D97-AF65-F5344CB8AC3E}">
        <p14:creationId xmlns:p14="http://schemas.microsoft.com/office/powerpoint/2010/main" val="2122069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463C87-6716-E2F7-060C-B8F6ED685526}"/>
              </a:ext>
            </a:extLst>
          </p:cNvPr>
          <p:cNvSpPr txBox="1"/>
          <p:nvPr/>
        </p:nvSpPr>
        <p:spPr>
          <a:xfrm>
            <a:off x="843642" y="1582340"/>
            <a:ext cx="10504715" cy="3416320"/>
          </a:xfrm>
          <a:prstGeom prst="rect">
            <a:avLst/>
          </a:prstGeom>
          <a:noFill/>
        </p:spPr>
        <p:txBody>
          <a:bodyPr wrap="square">
            <a:spAutoFit/>
          </a:bodyPr>
          <a:lstStyle/>
          <a:p>
            <a:r>
              <a:rPr lang="en-US"/>
              <a:t>The correct answer is:</a:t>
            </a:r>
          </a:p>
          <a:p>
            <a:r>
              <a:rPr lang="en-US" b="1"/>
              <a:t>C. A flexible data model.</a:t>
            </a:r>
            <a:endParaRPr lang="en-US"/>
          </a:p>
          <a:p>
            <a:r>
              <a:rPr lang="en-US"/>
              <a:t>A defining feature of a non-relational database (often referred to as NoSQL databases) is its </a:t>
            </a:r>
            <a:r>
              <a:rPr lang="en-US" b="1"/>
              <a:t>flexible data model</a:t>
            </a:r>
            <a:r>
              <a:rPr lang="en-US"/>
              <a:t>, which allows for the storage of unstructured or semi-structured data. This flexibility enables users to easily accommodate changes in data types and structures without the constraints of a strictly enforced schema, which is common in relational databases.</a:t>
            </a:r>
          </a:p>
          <a:p>
            <a:r>
              <a:rPr lang="en-US"/>
              <a:t>The other options are incorrect:</a:t>
            </a:r>
          </a:p>
          <a:p>
            <a:pPr>
              <a:buFont typeface="Arial" panose="020B0604020202020204" pitchFamily="34" charset="0"/>
              <a:buChar char="•"/>
            </a:pPr>
            <a:r>
              <a:rPr lang="en-US" b="1"/>
              <a:t>A. Reporting across multiple data sources</a:t>
            </a:r>
            <a:r>
              <a:rPr lang="en-US"/>
              <a:t>: This is not specific to non-relational databases and can apply to various types of databases.</a:t>
            </a:r>
          </a:p>
          <a:p>
            <a:pPr>
              <a:buFont typeface="Arial" panose="020B0604020202020204" pitchFamily="34" charset="0"/>
              <a:buChar char="•"/>
            </a:pPr>
            <a:r>
              <a:rPr lang="en-US" b="1"/>
              <a:t>B. A strictly enforced schema</a:t>
            </a:r>
            <a:r>
              <a:rPr lang="en-US"/>
              <a:t>: This is characteristic of relational databases, not non-relational ones.</a:t>
            </a:r>
          </a:p>
          <a:p>
            <a:pPr>
              <a:buFont typeface="Arial" panose="020B0604020202020204" pitchFamily="34" charset="0"/>
              <a:buChar char="•"/>
            </a:pPr>
            <a:r>
              <a:rPr lang="en-US" b="1"/>
              <a:t>D. Queries that join multiple tables</a:t>
            </a:r>
            <a:r>
              <a:rPr lang="en-US"/>
              <a:t>: Joining tables is a feature of relational databases, while non-relational databases typically do not support joins in the same way.</a:t>
            </a:r>
          </a:p>
        </p:txBody>
      </p:sp>
    </p:spTree>
    <p:extLst>
      <p:ext uri="{BB962C8B-B14F-4D97-AF65-F5344CB8AC3E}">
        <p14:creationId xmlns:p14="http://schemas.microsoft.com/office/powerpoint/2010/main" val="2684419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905506"/>
            <a:ext cx="11669485" cy="3046988"/>
          </a:xfrm>
          <a:prstGeom prst="rect">
            <a:avLst/>
          </a:prstGeom>
          <a:noFill/>
        </p:spPr>
        <p:txBody>
          <a:bodyPr wrap="square" anchor="ctr">
            <a:spAutoFit/>
          </a:bodyPr>
          <a:lstStyle/>
          <a:p>
            <a:r>
              <a:rPr lang="en-US" sz="3200"/>
              <a:t>What is an example of unstructured data?</a:t>
            </a:r>
          </a:p>
          <a:p>
            <a:r>
              <a:rPr lang="en-US" sz="3200"/>
              <a:t>Possible Answers:</a:t>
            </a:r>
          </a:p>
          <a:p>
            <a:r>
              <a:rPr lang="en-US" sz="3200"/>
              <a:t>1. A. Historical stock inventory</a:t>
            </a:r>
          </a:p>
          <a:p>
            <a:r>
              <a:rPr lang="en-US" sz="3200"/>
              <a:t>2. B. Product ratings</a:t>
            </a:r>
          </a:p>
          <a:p>
            <a:r>
              <a:rPr lang="en-US" sz="3200"/>
              <a:t>3. C. Customer orders</a:t>
            </a:r>
          </a:p>
          <a:p>
            <a:r>
              <a:rPr lang="en-US" sz="3200"/>
              <a:t>4. D. Call center transcripts</a:t>
            </a:r>
          </a:p>
        </p:txBody>
      </p:sp>
    </p:spTree>
    <p:extLst>
      <p:ext uri="{BB962C8B-B14F-4D97-AF65-F5344CB8AC3E}">
        <p14:creationId xmlns:p14="http://schemas.microsoft.com/office/powerpoint/2010/main" val="2353209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905506"/>
            <a:ext cx="11669485" cy="3046988"/>
          </a:xfrm>
          <a:prstGeom prst="rect">
            <a:avLst/>
          </a:prstGeom>
          <a:noFill/>
        </p:spPr>
        <p:txBody>
          <a:bodyPr wrap="square" anchor="ctr">
            <a:spAutoFit/>
          </a:bodyPr>
          <a:lstStyle/>
          <a:p>
            <a:r>
              <a:rPr lang="en-US" sz="3200"/>
              <a:t>What is an example of unstructured data?</a:t>
            </a:r>
          </a:p>
          <a:p>
            <a:r>
              <a:rPr lang="en-US" sz="3200"/>
              <a:t>Possible Answers:</a:t>
            </a:r>
          </a:p>
          <a:p>
            <a:r>
              <a:rPr lang="en-US" sz="3200"/>
              <a:t>1. A. Historical stock inventory</a:t>
            </a:r>
          </a:p>
          <a:p>
            <a:r>
              <a:rPr lang="en-US" sz="3200"/>
              <a:t>2. B. Product ratings</a:t>
            </a:r>
          </a:p>
          <a:p>
            <a:r>
              <a:rPr lang="en-US" sz="3200"/>
              <a:t>3. C. Customer orders</a:t>
            </a:r>
          </a:p>
          <a:p>
            <a:r>
              <a:rPr lang="en-US" sz="3200"/>
              <a:t>4. </a:t>
            </a:r>
            <a:r>
              <a:rPr lang="en-US" sz="3200">
                <a:highlight>
                  <a:srgbClr val="00FF00"/>
                </a:highlight>
              </a:rPr>
              <a:t>D. Call center transcripts</a:t>
            </a:r>
          </a:p>
        </p:txBody>
      </p:sp>
    </p:spTree>
    <p:extLst>
      <p:ext uri="{BB962C8B-B14F-4D97-AF65-F5344CB8AC3E}">
        <p14:creationId xmlns:p14="http://schemas.microsoft.com/office/powerpoint/2010/main" val="348001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4105A1-B934-86CA-2CE6-632C73ED9A34}"/>
              </a:ext>
            </a:extLst>
          </p:cNvPr>
          <p:cNvSpPr txBox="1"/>
          <p:nvPr/>
        </p:nvSpPr>
        <p:spPr>
          <a:xfrm>
            <a:off x="3048000" y="751344"/>
            <a:ext cx="6096000" cy="5355312"/>
          </a:xfrm>
          <a:prstGeom prst="rect">
            <a:avLst/>
          </a:prstGeom>
          <a:noFill/>
        </p:spPr>
        <p:txBody>
          <a:bodyPr wrap="square">
            <a:spAutoFit/>
          </a:bodyPr>
          <a:lstStyle/>
          <a:p>
            <a:r>
              <a:rPr lang="en-US"/>
              <a:t>The best practice the organization should follow to increase efficiency is:</a:t>
            </a:r>
          </a:p>
          <a:p>
            <a:r>
              <a:rPr lang="en-US" b="1"/>
              <a:t>D. Focus on increasing toil automation.</a:t>
            </a:r>
            <a:endParaRPr lang="en-US"/>
          </a:p>
          <a:p>
            <a:r>
              <a:rPr lang="en-US"/>
              <a:t>Automating repetitive, manual tasks (often referred to as "toil") is a key principle in Site Reliability Engineering (SRE). Reducing toil helps free up time for SREs to focus on more valuable tasks, such as improving system reliability, capacity planning, and engineering efforts. This boosts efficiency and minimizes human error in operations, leading to a more scalable and reliable system.</a:t>
            </a:r>
          </a:p>
          <a:p>
            <a:r>
              <a:rPr lang="en-US"/>
              <a:t>The other options do not align with SRE best practices:</a:t>
            </a:r>
          </a:p>
          <a:p>
            <a:pPr>
              <a:buFont typeface="Arial" panose="020B0604020202020204" pitchFamily="34" charset="0"/>
              <a:buChar char="•"/>
            </a:pPr>
            <a:r>
              <a:rPr lang="en-US" b="1"/>
              <a:t>A</a:t>
            </a:r>
            <a:r>
              <a:rPr lang="en-US"/>
              <a:t>: SRE practices heavily rely on data to make informed, reliable decisions.</a:t>
            </a:r>
          </a:p>
          <a:p>
            <a:pPr>
              <a:buFont typeface="Arial" panose="020B0604020202020204" pitchFamily="34" charset="0"/>
              <a:buChar char="•"/>
            </a:pPr>
            <a:r>
              <a:rPr lang="en-US" b="1"/>
              <a:t>B</a:t>
            </a:r>
            <a:r>
              <a:rPr lang="en-US"/>
              <a:t>: SRE promotes shared responsibility between developers and SRE teams rather than assigning exclusive production ownership.</a:t>
            </a:r>
          </a:p>
          <a:p>
            <a:pPr>
              <a:buFont typeface="Arial" panose="020B0604020202020204" pitchFamily="34" charset="0"/>
              <a:buChar char="•"/>
            </a:pPr>
            <a:r>
              <a:rPr lang="en-US" b="1"/>
              <a:t>C</a:t>
            </a:r>
            <a:r>
              <a:rPr lang="en-US"/>
              <a:t>: Measuring outage impact is critical for understanding reliability and improving systems. Reducing focus on this would be counterproductive.</a:t>
            </a:r>
          </a:p>
        </p:txBody>
      </p:sp>
    </p:spTree>
    <p:extLst>
      <p:ext uri="{BB962C8B-B14F-4D97-AF65-F5344CB8AC3E}">
        <p14:creationId xmlns:p14="http://schemas.microsoft.com/office/powerpoint/2010/main" val="42778117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463C87-6716-E2F7-060C-B8F6ED685526}"/>
              </a:ext>
            </a:extLst>
          </p:cNvPr>
          <p:cNvSpPr txBox="1"/>
          <p:nvPr/>
        </p:nvSpPr>
        <p:spPr>
          <a:xfrm>
            <a:off x="843642" y="1582340"/>
            <a:ext cx="10504715" cy="3139321"/>
          </a:xfrm>
          <a:prstGeom prst="rect">
            <a:avLst/>
          </a:prstGeom>
          <a:noFill/>
        </p:spPr>
        <p:txBody>
          <a:bodyPr wrap="square">
            <a:spAutoFit/>
          </a:bodyPr>
          <a:lstStyle/>
          <a:p>
            <a:r>
              <a:rPr lang="en-US"/>
              <a:t>The correct answer is:</a:t>
            </a:r>
          </a:p>
          <a:p>
            <a:r>
              <a:rPr lang="en-US" b="1"/>
              <a:t>D. Call center transcripts.</a:t>
            </a:r>
            <a:endParaRPr lang="en-US"/>
          </a:p>
          <a:p>
            <a:r>
              <a:rPr lang="en-US"/>
              <a:t>Call center transcripts are an example of unstructured data because they consist of free-form text that does not have a predefined data model or structure. Unstructured data can include various forms of information such as text, audio, video, and images, which are not easily organized into traditional databases.</a:t>
            </a:r>
          </a:p>
          <a:p>
            <a:r>
              <a:rPr lang="en-US"/>
              <a:t>The other options are examples of structured data:</a:t>
            </a:r>
          </a:p>
          <a:p>
            <a:pPr>
              <a:buFont typeface="Arial" panose="020B0604020202020204" pitchFamily="34" charset="0"/>
              <a:buChar char="•"/>
            </a:pPr>
            <a:r>
              <a:rPr lang="en-US" b="1"/>
              <a:t>A. Historical stock inventory</a:t>
            </a:r>
            <a:r>
              <a:rPr lang="en-US"/>
              <a:t>: Typically structured, as it involves organized data about stock items.</a:t>
            </a:r>
          </a:p>
          <a:p>
            <a:pPr>
              <a:buFont typeface="Arial" panose="020B0604020202020204" pitchFamily="34" charset="0"/>
              <a:buChar char="•"/>
            </a:pPr>
            <a:r>
              <a:rPr lang="en-US" b="1"/>
              <a:t>B. Product ratings</a:t>
            </a:r>
            <a:r>
              <a:rPr lang="en-US"/>
              <a:t>: Generally structured, often represented numerically or in a specific format.</a:t>
            </a:r>
          </a:p>
          <a:p>
            <a:pPr>
              <a:buFont typeface="Arial" panose="020B0604020202020204" pitchFamily="34" charset="0"/>
              <a:buChar char="•"/>
            </a:pPr>
            <a:r>
              <a:rPr lang="en-US" b="1"/>
              <a:t>C. Customer orders</a:t>
            </a:r>
            <a:r>
              <a:rPr lang="en-US"/>
              <a:t>: Usually structured data, as they follow a defined format with specific fields (e.g., order number, customer name, items ordered).</a:t>
            </a:r>
          </a:p>
        </p:txBody>
      </p:sp>
    </p:spTree>
    <p:extLst>
      <p:ext uri="{BB962C8B-B14F-4D97-AF65-F5344CB8AC3E}">
        <p14:creationId xmlns:p14="http://schemas.microsoft.com/office/powerpoint/2010/main" val="3022193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413064"/>
            <a:ext cx="11669485" cy="4031873"/>
          </a:xfrm>
          <a:prstGeom prst="rect">
            <a:avLst/>
          </a:prstGeom>
          <a:noFill/>
        </p:spPr>
        <p:txBody>
          <a:bodyPr wrap="square" anchor="ctr">
            <a:spAutoFit/>
          </a:bodyPr>
          <a:lstStyle/>
          <a:p>
            <a:r>
              <a:rPr lang="en-US" sz="3200"/>
              <a:t>An organization has petabytes of data gathered from a wide range of sources. They want to use the data for strategic analysis and to guide business decisions. What type of service should they use?</a:t>
            </a:r>
          </a:p>
          <a:p>
            <a:r>
              <a:rPr lang="en-US" sz="3200"/>
              <a:t>Possible Answers:</a:t>
            </a:r>
          </a:p>
          <a:p>
            <a:r>
              <a:rPr lang="en-US" sz="3200"/>
              <a:t>1. A. Multi cloud environment</a:t>
            </a:r>
          </a:p>
          <a:p>
            <a:r>
              <a:rPr lang="en-US" sz="3200"/>
              <a:t>2. B. Virtual machine environment</a:t>
            </a:r>
          </a:p>
          <a:p>
            <a:r>
              <a:rPr lang="en-US" sz="3200"/>
              <a:t>3. C. Hybrid cloud environment</a:t>
            </a:r>
          </a:p>
          <a:p>
            <a:r>
              <a:rPr lang="en-US" sz="3200"/>
              <a:t>4. D. Container environment</a:t>
            </a:r>
          </a:p>
        </p:txBody>
      </p:sp>
    </p:spTree>
    <p:extLst>
      <p:ext uri="{BB962C8B-B14F-4D97-AF65-F5344CB8AC3E}">
        <p14:creationId xmlns:p14="http://schemas.microsoft.com/office/powerpoint/2010/main" val="1265761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413064"/>
            <a:ext cx="11669485" cy="4031873"/>
          </a:xfrm>
          <a:prstGeom prst="rect">
            <a:avLst/>
          </a:prstGeom>
          <a:noFill/>
        </p:spPr>
        <p:txBody>
          <a:bodyPr wrap="square" anchor="ctr">
            <a:spAutoFit/>
          </a:bodyPr>
          <a:lstStyle/>
          <a:p>
            <a:r>
              <a:rPr lang="en-US" sz="3200"/>
              <a:t>An organization has petabytes of data gathered from a wide range of sources. They want to use the data for strategic analysis and to guide business decisions. What type of service should they use?</a:t>
            </a:r>
          </a:p>
          <a:p>
            <a:r>
              <a:rPr lang="en-US" sz="3200"/>
              <a:t>Possible Answers:</a:t>
            </a:r>
          </a:p>
          <a:p>
            <a:r>
              <a:rPr lang="en-US" sz="3200"/>
              <a:t>1. A. Multi cloud environment</a:t>
            </a:r>
          </a:p>
          <a:p>
            <a:r>
              <a:rPr lang="en-US" sz="3200"/>
              <a:t>2. B. Virtual machine environment</a:t>
            </a:r>
          </a:p>
          <a:p>
            <a:r>
              <a:rPr lang="en-US" sz="3200"/>
              <a:t>3. </a:t>
            </a:r>
            <a:r>
              <a:rPr lang="en-US" sz="3200">
                <a:highlight>
                  <a:srgbClr val="00FF00"/>
                </a:highlight>
              </a:rPr>
              <a:t>C. Hybrid cloud environment</a:t>
            </a:r>
          </a:p>
          <a:p>
            <a:r>
              <a:rPr lang="en-US" sz="3200"/>
              <a:t>4. D. Container environment</a:t>
            </a:r>
          </a:p>
        </p:txBody>
      </p:sp>
    </p:spTree>
    <p:extLst>
      <p:ext uri="{BB962C8B-B14F-4D97-AF65-F5344CB8AC3E}">
        <p14:creationId xmlns:p14="http://schemas.microsoft.com/office/powerpoint/2010/main" val="39318424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463C87-6716-E2F7-060C-B8F6ED685526}"/>
              </a:ext>
            </a:extLst>
          </p:cNvPr>
          <p:cNvSpPr txBox="1"/>
          <p:nvPr/>
        </p:nvSpPr>
        <p:spPr>
          <a:xfrm>
            <a:off x="843642" y="1582340"/>
            <a:ext cx="10504715" cy="2154436"/>
          </a:xfrm>
          <a:prstGeom prst="rect">
            <a:avLst/>
          </a:prstGeom>
          <a:noFill/>
        </p:spPr>
        <p:txBody>
          <a:bodyPr wrap="square">
            <a:spAutoFit/>
          </a:bodyPr>
          <a:lstStyle/>
          <a:p>
            <a:r>
              <a:rPr lang="en-US" sz="4000" b="1">
                <a:solidFill>
                  <a:srgbClr val="FF0000"/>
                </a:solidFill>
              </a:rPr>
              <a:t>Nada </a:t>
            </a:r>
            <a:r>
              <a:rPr lang="en-US" sz="4000" b="1" err="1">
                <a:solidFill>
                  <a:srgbClr val="FF0000"/>
                </a:solidFill>
              </a:rPr>
              <a:t>clara</a:t>
            </a:r>
            <a:r>
              <a:rPr lang="en-US" sz="4000" b="1">
                <a:solidFill>
                  <a:srgbClr val="FF0000"/>
                </a:solidFill>
              </a:rPr>
              <a:t> </a:t>
            </a:r>
            <a:r>
              <a:rPr lang="en-US" sz="4000" b="1" err="1">
                <a:solidFill>
                  <a:srgbClr val="FF0000"/>
                </a:solidFill>
              </a:rPr>
              <a:t>ni</a:t>
            </a:r>
            <a:r>
              <a:rPr lang="en-US" sz="4000" b="1">
                <a:solidFill>
                  <a:srgbClr val="FF0000"/>
                </a:solidFill>
              </a:rPr>
              <a:t> </a:t>
            </a:r>
            <a:r>
              <a:rPr lang="en-US" sz="4000" b="1" err="1">
                <a:solidFill>
                  <a:srgbClr val="FF0000"/>
                </a:solidFill>
              </a:rPr>
              <a:t>en</a:t>
            </a:r>
            <a:r>
              <a:rPr lang="en-US" sz="4000" b="1">
                <a:solidFill>
                  <a:srgbClr val="FF0000"/>
                </a:solidFill>
              </a:rPr>
              <a:t> la discussion </a:t>
            </a:r>
            <a:r>
              <a:rPr lang="en-US" sz="4000" b="1" err="1">
                <a:solidFill>
                  <a:srgbClr val="FF0000"/>
                </a:solidFill>
              </a:rPr>
              <a:t>ni</a:t>
            </a:r>
            <a:r>
              <a:rPr lang="en-US" sz="4000" b="1">
                <a:solidFill>
                  <a:srgbClr val="FF0000"/>
                </a:solidFill>
              </a:rPr>
              <a:t> con </a:t>
            </a:r>
            <a:r>
              <a:rPr lang="en-US" sz="4000" b="1" err="1">
                <a:solidFill>
                  <a:srgbClr val="FF0000"/>
                </a:solidFill>
              </a:rPr>
              <a:t>chatgpt</a:t>
            </a:r>
            <a:r>
              <a:rPr lang="en-US" sz="4000" b="1">
                <a:solidFill>
                  <a:srgbClr val="FF0000"/>
                </a:solidFill>
              </a:rPr>
              <a:t> – DISCUTIR EL JUEVES</a:t>
            </a:r>
          </a:p>
          <a:p>
            <a:r>
              <a:rPr lang="en-US">
                <a:hlinkClick r:id="rId2"/>
              </a:rPr>
              <a:t>https://www.examtopics.com/discussions/google/view/139772-exam-professional-data-engineer-topic-1-question-260-discussion/</a:t>
            </a:r>
            <a:endParaRPr lang="en-US"/>
          </a:p>
          <a:p>
            <a:endParaRPr lang="en-US"/>
          </a:p>
        </p:txBody>
      </p:sp>
    </p:spTree>
    <p:extLst>
      <p:ext uri="{BB962C8B-B14F-4D97-AF65-F5344CB8AC3E}">
        <p14:creationId xmlns:p14="http://schemas.microsoft.com/office/powerpoint/2010/main" val="1483821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413064"/>
            <a:ext cx="11669485" cy="4031873"/>
          </a:xfrm>
          <a:prstGeom prst="rect">
            <a:avLst/>
          </a:prstGeom>
          <a:noFill/>
        </p:spPr>
        <p:txBody>
          <a:bodyPr wrap="square" anchor="ctr">
            <a:spAutoFit/>
          </a:bodyPr>
          <a:lstStyle/>
          <a:p>
            <a:r>
              <a:rPr lang="en-US" sz="3200"/>
              <a:t>An organization wants to use an open source library with a flexible ecosystem of tools to create and train its own machine learning models. Which product or solution should the organization use?</a:t>
            </a:r>
          </a:p>
          <a:p>
            <a:r>
              <a:rPr lang="en-US" sz="3200"/>
              <a:t>Possible Answers:</a:t>
            </a:r>
          </a:p>
          <a:p>
            <a:r>
              <a:rPr lang="en-US" sz="3200"/>
              <a:t>1. A. Cloud Functions</a:t>
            </a:r>
          </a:p>
          <a:p>
            <a:r>
              <a:rPr lang="en-US" sz="3200"/>
              <a:t>2. B. Apache Beam</a:t>
            </a:r>
          </a:p>
          <a:p>
            <a:r>
              <a:rPr lang="en-US" sz="3200"/>
              <a:t>3. C. Dataflow</a:t>
            </a:r>
          </a:p>
          <a:p>
            <a:r>
              <a:rPr lang="en-US" sz="3200"/>
              <a:t>4. D. TensorFlow</a:t>
            </a:r>
          </a:p>
        </p:txBody>
      </p:sp>
    </p:spTree>
    <p:extLst>
      <p:ext uri="{BB962C8B-B14F-4D97-AF65-F5344CB8AC3E}">
        <p14:creationId xmlns:p14="http://schemas.microsoft.com/office/powerpoint/2010/main" val="2008636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413064"/>
            <a:ext cx="11669485" cy="4031873"/>
          </a:xfrm>
          <a:prstGeom prst="rect">
            <a:avLst/>
          </a:prstGeom>
          <a:noFill/>
        </p:spPr>
        <p:txBody>
          <a:bodyPr wrap="square" anchor="ctr">
            <a:spAutoFit/>
          </a:bodyPr>
          <a:lstStyle/>
          <a:p>
            <a:r>
              <a:rPr lang="en-US" sz="3200"/>
              <a:t>An organization wants to use an open source library with a flexible ecosystem of tools to create and train its own machine learning models. Which product or solution should the organization use?</a:t>
            </a:r>
          </a:p>
          <a:p>
            <a:r>
              <a:rPr lang="en-US" sz="3200"/>
              <a:t>Possible Answers:</a:t>
            </a:r>
          </a:p>
          <a:p>
            <a:r>
              <a:rPr lang="en-US" sz="3200"/>
              <a:t>1. A. Cloud Functions</a:t>
            </a:r>
          </a:p>
          <a:p>
            <a:r>
              <a:rPr lang="en-US" sz="3200"/>
              <a:t>2. B. Apache Beam</a:t>
            </a:r>
          </a:p>
          <a:p>
            <a:r>
              <a:rPr lang="en-US" sz="3200"/>
              <a:t>3. C. Dataflow</a:t>
            </a:r>
          </a:p>
          <a:p>
            <a:r>
              <a:rPr lang="en-US" sz="3200"/>
              <a:t>4. </a:t>
            </a:r>
            <a:r>
              <a:rPr lang="en-US" sz="3200">
                <a:highlight>
                  <a:srgbClr val="00FF00"/>
                </a:highlight>
              </a:rPr>
              <a:t>D. TensorFlow</a:t>
            </a:r>
          </a:p>
        </p:txBody>
      </p:sp>
    </p:spTree>
    <p:extLst>
      <p:ext uri="{BB962C8B-B14F-4D97-AF65-F5344CB8AC3E}">
        <p14:creationId xmlns:p14="http://schemas.microsoft.com/office/powerpoint/2010/main" val="13566323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463C87-6716-E2F7-060C-B8F6ED685526}"/>
              </a:ext>
            </a:extLst>
          </p:cNvPr>
          <p:cNvSpPr txBox="1"/>
          <p:nvPr/>
        </p:nvSpPr>
        <p:spPr>
          <a:xfrm>
            <a:off x="843642" y="1582340"/>
            <a:ext cx="10504715" cy="3693319"/>
          </a:xfrm>
          <a:prstGeom prst="rect">
            <a:avLst/>
          </a:prstGeom>
          <a:noFill/>
        </p:spPr>
        <p:txBody>
          <a:bodyPr wrap="square">
            <a:spAutoFit/>
          </a:bodyPr>
          <a:lstStyle/>
          <a:p>
            <a:r>
              <a:rPr lang="en-US"/>
              <a:t>The correct answer is:</a:t>
            </a:r>
          </a:p>
          <a:p>
            <a:r>
              <a:rPr lang="en-US" b="1"/>
              <a:t>D. TensorFlow.</a:t>
            </a:r>
            <a:endParaRPr lang="en-US"/>
          </a:p>
          <a:p>
            <a:r>
              <a:rPr lang="en-US" b="1"/>
              <a:t>TensorFlow</a:t>
            </a:r>
            <a:r>
              <a:rPr lang="en-US"/>
              <a:t> is an open-source library developed by Google that provides a flexible ecosystem of tools for creating and training machine learning models. It supports a variety of machine learning tasks and has a rich community of contributors, making it a strong choice for organizations looking to build their own models.</a:t>
            </a:r>
          </a:p>
          <a:p>
            <a:r>
              <a:rPr lang="en-US"/>
              <a:t>The other options are not as suitable for this specific need:</a:t>
            </a:r>
          </a:p>
          <a:p>
            <a:pPr>
              <a:buFont typeface="Arial" panose="020B0604020202020204" pitchFamily="34" charset="0"/>
              <a:buChar char="•"/>
            </a:pPr>
            <a:r>
              <a:rPr lang="en-US" b="1"/>
              <a:t>A. Cloud Functions</a:t>
            </a:r>
            <a:r>
              <a:rPr lang="en-US"/>
              <a:t>: This is a serverless execution environment for running code in response to events, not specifically for machine learning model training.</a:t>
            </a:r>
          </a:p>
          <a:p>
            <a:pPr>
              <a:buFont typeface="Arial" panose="020B0604020202020204" pitchFamily="34" charset="0"/>
              <a:buChar char="•"/>
            </a:pPr>
            <a:r>
              <a:rPr lang="en-US" b="1"/>
              <a:t>B. Apache Beam</a:t>
            </a:r>
            <a:r>
              <a:rPr lang="en-US"/>
              <a:t>: While it is an open-source unified model for defining both batch and streaming data-parallel processing pipelines, it is not primarily focused on training machine learning models.</a:t>
            </a:r>
          </a:p>
          <a:p>
            <a:pPr>
              <a:buFont typeface="Arial" panose="020B0604020202020204" pitchFamily="34" charset="0"/>
              <a:buChar char="•"/>
            </a:pPr>
            <a:r>
              <a:rPr lang="en-US" b="1"/>
              <a:t>C. Dataflow</a:t>
            </a:r>
            <a:r>
              <a:rPr lang="en-US"/>
              <a:t>: This is a fully managed service for executing Apache Beam pipelines but is not specifically an open-source library for creating and training machine learning models.</a:t>
            </a:r>
          </a:p>
        </p:txBody>
      </p:sp>
    </p:spTree>
    <p:extLst>
      <p:ext uri="{BB962C8B-B14F-4D97-AF65-F5344CB8AC3E}">
        <p14:creationId xmlns:p14="http://schemas.microsoft.com/office/powerpoint/2010/main" val="588778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413064"/>
            <a:ext cx="11669485" cy="4031873"/>
          </a:xfrm>
          <a:prstGeom prst="rect">
            <a:avLst/>
          </a:prstGeom>
          <a:noFill/>
        </p:spPr>
        <p:txBody>
          <a:bodyPr wrap="square" anchor="ctr">
            <a:spAutoFit/>
          </a:bodyPr>
          <a:lstStyle/>
          <a:p>
            <a:r>
              <a:rPr lang="en-US" sz="3200"/>
              <a:t>An organization wants to leverage cloud technologies but is concerned about vendor lock-in.</a:t>
            </a:r>
          </a:p>
          <a:p>
            <a:r>
              <a:rPr lang="en-US" sz="3200"/>
              <a:t>What would mitigate this concern?</a:t>
            </a:r>
          </a:p>
          <a:p>
            <a:r>
              <a:rPr lang="en-US" sz="3200"/>
              <a:t>Possible Answers:</a:t>
            </a:r>
          </a:p>
          <a:p>
            <a:r>
              <a:rPr lang="en-US" sz="3200"/>
              <a:t>1. A. Open standards</a:t>
            </a:r>
          </a:p>
          <a:p>
            <a:r>
              <a:rPr lang="en-US" sz="3200"/>
              <a:t>2. B. Database services</a:t>
            </a:r>
          </a:p>
          <a:p>
            <a:r>
              <a:rPr lang="en-US" sz="3200"/>
              <a:t>3. C. Service level agreements</a:t>
            </a:r>
          </a:p>
          <a:p>
            <a:r>
              <a:rPr lang="en-US" sz="3200"/>
              <a:t>4. D. Scalable infrastructure</a:t>
            </a:r>
          </a:p>
        </p:txBody>
      </p:sp>
    </p:spTree>
    <p:extLst>
      <p:ext uri="{BB962C8B-B14F-4D97-AF65-F5344CB8AC3E}">
        <p14:creationId xmlns:p14="http://schemas.microsoft.com/office/powerpoint/2010/main" val="10898144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413064"/>
            <a:ext cx="11669485" cy="4031873"/>
          </a:xfrm>
          <a:prstGeom prst="rect">
            <a:avLst/>
          </a:prstGeom>
          <a:noFill/>
        </p:spPr>
        <p:txBody>
          <a:bodyPr wrap="square" anchor="ctr">
            <a:spAutoFit/>
          </a:bodyPr>
          <a:lstStyle/>
          <a:p>
            <a:r>
              <a:rPr lang="en-US" sz="3200"/>
              <a:t>An organization wants to leverage cloud technologies but is concerned about vendor lock-in.</a:t>
            </a:r>
          </a:p>
          <a:p>
            <a:r>
              <a:rPr lang="en-US" sz="3200"/>
              <a:t>What would mitigate this concern?</a:t>
            </a:r>
          </a:p>
          <a:p>
            <a:r>
              <a:rPr lang="en-US" sz="3200"/>
              <a:t>Possible Answers:</a:t>
            </a:r>
          </a:p>
          <a:p>
            <a:r>
              <a:rPr lang="en-US" sz="3200"/>
              <a:t>1. </a:t>
            </a:r>
            <a:r>
              <a:rPr lang="en-US" sz="3200">
                <a:highlight>
                  <a:srgbClr val="00FF00"/>
                </a:highlight>
              </a:rPr>
              <a:t>A. Open standards</a:t>
            </a:r>
          </a:p>
          <a:p>
            <a:r>
              <a:rPr lang="en-US" sz="3200"/>
              <a:t>2. B. Database services</a:t>
            </a:r>
          </a:p>
          <a:p>
            <a:r>
              <a:rPr lang="en-US" sz="3200"/>
              <a:t>3. C. Service level agreements</a:t>
            </a:r>
          </a:p>
          <a:p>
            <a:r>
              <a:rPr lang="en-US" sz="3200"/>
              <a:t>4. D. Scalable infrastructure</a:t>
            </a:r>
          </a:p>
        </p:txBody>
      </p:sp>
    </p:spTree>
    <p:extLst>
      <p:ext uri="{BB962C8B-B14F-4D97-AF65-F5344CB8AC3E}">
        <p14:creationId xmlns:p14="http://schemas.microsoft.com/office/powerpoint/2010/main" val="2496187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463C87-6716-E2F7-060C-B8F6ED685526}"/>
              </a:ext>
            </a:extLst>
          </p:cNvPr>
          <p:cNvSpPr txBox="1"/>
          <p:nvPr/>
        </p:nvSpPr>
        <p:spPr>
          <a:xfrm>
            <a:off x="843642" y="1582340"/>
            <a:ext cx="10504715" cy="3693319"/>
          </a:xfrm>
          <a:prstGeom prst="rect">
            <a:avLst/>
          </a:prstGeom>
          <a:noFill/>
        </p:spPr>
        <p:txBody>
          <a:bodyPr wrap="square">
            <a:spAutoFit/>
          </a:bodyPr>
          <a:lstStyle/>
          <a:p>
            <a:r>
              <a:rPr lang="en-US"/>
              <a:t>The best option to mitigate concerns about vendor lock-in is:</a:t>
            </a:r>
          </a:p>
          <a:p>
            <a:r>
              <a:rPr lang="en-US" b="1"/>
              <a:t>A. Open standards.</a:t>
            </a:r>
            <a:endParaRPr lang="en-US"/>
          </a:p>
          <a:p>
            <a:r>
              <a:rPr lang="en-US" b="1"/>
              <a:t>Open standards</a:t>
            </a:r>
            <a:r>
              <a:rPr lang="en-US"/>
              <a:t> enable interoperability between different systems and cloud providers, allowing organizations to avoid being locked into a single vendor's technology stack. By using open standards, organizations can more easily migrate their applications and data between different cloud environments, thereby reducing the risk of vendor lock-in.</a:t>
            </a:r>
          </a:p>
          <a:p>
            <a:r>
              <a:rPr lang="en-US"/>
              <a:t>The other options do not directly address vendor lock-in:</a:t>
            </a:r>
          </a:p>
          <a:p>
            <a:pPr>
              <a:buFont typeface="Arial" panose="020B0604020202020204" pitchFamily="34" charset="0"/>
              <a:buChar char="•"/>
            </a:pPr>
            <a:r>
              <a:rPr lang="en-US" b="1"/>
              <a:t>B. Database services</a:t>
            </a:r>
            <a:r>
              <a:rPr lang="en-US"/>
              <a:t>: While database services are important, they may not inherently protect against vendor lock-in unless they adhere to open standards.</a:t>
            </a:r>
          </a:p>
          <a:p>
            <a:pPr>
              <a:buFont typeface="Arial" panose="020B0604020202020204" pitchFamily="34" charset="0"/>
              <a:buChar char="•"/>
            </a:pPr>
            <a:r>
              <a:rPr lang="en-US" b="1"/>
              <a:t>C. Service level agreements (SLAs)</a:t>
            </a:r>
            <a:r>
              <a:rPr lang="en-US"/>
              <a:t>: SLAs outline the expected level of service from a vendor but do not prevent lock-in.</a:t>
            </a:r>
          </a:p>
          <a:p>
            <a:pPr>
              <a:buFont typeface="Arial" panose="020B0604020202020204" pitchFamily="34" charset="0"/>
              <a:buChar char="•"/>
            </a:pPr>
            <a:r>
              <a:rPr lang="en-US" b="1"/>
              <a:t>D. Scalable infrastructure</a:t>
            </a:r>
            <a:r>
              <a:rPr lang="en-US"/>
              <a:t>: While scalability is beneficial, it does not address the concern of being tied to a specific vendor's platform or tools.</a:t>
            </a:r>
          </a:p>
        </p:txBody>
      </p:sp>
    </p:spTree>
    <p:extLst>
      <p:ext uri="{BB962C8B-B14F-4D97-AF65-F5344CB8AC3E}">
        <p14:creationId xmlns:p14="http://schemas.microsoft.com/office/powerpoint/2010/main" val="3819507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411852"/>
            <a:ext cx="11669485" cy="4524315"/>
          </a:xfrm>
          <a:prstGeom prst="rect">
            <a:avLst/>
          </a:prstGeom>
          <a:noFill/>
        </p:spPr>
        <p:txBody>
          <a:bodyPr wrap="square" anchor="ctr">
            <a:spAutoFit/>
          </a:bodyPr>
          <a:lstStyle/>
          <a:p>
            <a:r>
              <a:rPr lang="en-US" sz="3200"/>
              <a:t>What makes Google Kubernetes Engine (GKE) an effective solution for developers working to resolve application errors?</a:t>
            </a:r>
          </a:p>
          <a:p>
            <a:r>
              <a:rPr lang="en-US" sz="3200"/>
              <a:t>Possible Answers:</a:t>
            </a:r>
          </a:p>
          <a:p>
            <a:r>
              <a:rPr lang="en-US" sz="3200"/>
              <a:t>1. A. It reduces the time needed to iterate on various solutions.</a:t>
            </a:r>
          </a:p>
          <a:p>
            <a:r>
              <a:rPr lang="en-US" sz="3200"/>
              <a:t>2. B. It provides intelligent recommendations to optimize application development.</a:t>
            </a:r>
          </a:p>
          <a:p>
            <a:r>
              <a:rPr lang="en-US" sz="3200"/>
              <a:t>3. C. It removes the need for containerizing applications.</a:t>
            </a:r>
          </a:p>
          <a:p>
            <a:r>
              <a:rPr lang="en-US" sz="3200"/>
              <a:t>4. D. It stores application code on multiple servers to facilitate collaboration across silos.</a:t>
            </a:r>
            <a:endParaRPr lang="en-ES" sz="3200"/>
          </a:p>
        </p:txBody>
      </p:sp>
    </p:spTree>
    <p:extLst>
      <p:ext uri="{BB962C8B-B14F-4D97-AF65-F5344CB8AC3E}">
        <p14:creationId xmlns:p14="http://schemas.microsoft.com/office/powerpoint/2010/main" val="3630894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413064"/>
            <a:ext cx="11669485" cy="4031873"/>
          </a:xfrm>
          <a:prstGeom prst="rect">
            <a:avLst/>
          </a:prstGeom>
          <a:noFill/>
        </p:spPr>
        <p:txBody>
          <a:bodyPr wrap="square" anchor="ctr">
            <a:spAutoFit/>
          </a:bodyPr>
          <a:lstStyle/>
          <a:p>
            <a:r>
              <a:rPr lang="en-US" sz="3200"/>
              <a:t>An organization must identify and fix security vulnerabilities in its cloud infrastructure and applications. Which Google Cloud service should they use?</a:t>
            </a:r>
          </a:p>
          <a:p>
            <a:r>
              <a:rPr lang="en-US" sz="3200"/>
              <a:t>Possible Answers:</a:t>
            </a:r>
          </a:p>
          <a:p>
            <a:r>
              <a:rPr lang="en-US" sz="3200"/>
              <a:t>1. A. Security Command Center</a:t>
            </a:r>
          </a:p>
          <a:p>
            <a:r>
              <a:rPr lang="en-US" sz="3200"/>
              <a:t>2. B. Google Cloud Armor</a:t>
            </a:r>
          </a:p>
          <a:p>
            <a:r>
              <a:rPr lang="en-US" sz="3200"/>
              <a:t>3. C. Cloud Storage</a:t>
            </a:r>
          </a:p>
          <a:p>
            <a:r>
              <a:rPr lang="en-US" sz="3200"/>
              <a:t>4. D. VPC networks</a:t>
            </a:r>
          </a:p>
        </p:txBody>
      </p:sp>
    </p:spTree>
    <p:extLst>
      <p:ext uri="{BB962C8B-B14F-4D97-AF65-F5344CB8AC3E}">
        <p14:creationId xmlns:p14="http://schemas.microsoft.com/office/powerpoint/2010/main" val="27576767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413064"/>
            <a:ext cx="11669485" cy="4031873"/>
          </a:xfrm>
          <a:prstGeom prst="rect">
            <a:avLst/>
          </a:prstGeom>
          <a:noFill/>
        </p:spPr>
        <p:txBody>
          <a:bodyPr wrap="square" anchor="ctr">
            <a:spAutoFit/>
          </a:bodyPr>
          <a:lstStyle/>
          <a:p>
            <a:r>
              <a:rPr lang="en-US" sz="3200"/>
              <a:t>An organization must identify and fix security vulnerabilities in its cloud infrastructure and applications. Which Google Cloud service should they use?</a:t>
            </a:r>
          </a:p>
          <a:p>
            <a:r>
              <a:rPr lang="en-US" sz="3200"/>
              <a:t>Possible Answers:</a:t>
            </a:r>
          </a:p>
          <a:p>
            <a:r>
              <a:rPr lang="en-US" sz="3200"/>
              <a:t>1. </a:t>
            </a:r>
            <a:r>
              <a:rPr lang="en-US" sz="3200">
                <a:highlight>
                  <a:srgbClr val="00FF00"/>
                </a:highlight>
              </a:rPr>
              <a:t>A. Security Command Center</a:t>
            </a:r>
          </a:p>
          <a:p>
            <a:r>
              <a:rPr lang="en-US" sz="3200"/>
              <a:t>2. B. Google Cloud Armor</a:t>
            </a:r>
          </a:p>
          <a:p>
            <a:r>
              <a:rPr lang="en-US" sz="3200"/>
              <a:t>3. C. Cloud Storage</a:t>
            </a:r>
          </a:p>
          <a:p>
            <a:r>
              <a:rPr lang="en-US" sz="3200"/>
              <a:t>4. D. VPC networks</a:t>
            </a:r>
          </a:p>
        </p:txBody>
      </p:sp>
    </p:spTree>
    <p:extLst>
      <p:ext uri="{BB962C8B-B14F-4D97-AF65-F5344CB8AC3E}">
        <p14:creationId xmlns:p14="http://schemas.microsoft.com/office/powerpoint/2010/main" val="991834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463C87-6716-E2F7-060C-B8F6ED685526}"/>
              </a:ext>
            </a:extLst>
          </p:cNvPr>
          <p:cNvSpPr txBox="1"/>
          <p:nvPr/>
        </p:nvSpPr>
        <p:spPr>
          <a:xfrm>
            <a:off x="843642" y="1582340"/>
            <a:ext cx="10504715" cy="3693319"/>
          </a:xfrm>
          <a:prstGeom prst="rect">
            <a:avLst/>
          </a:prstGeom>
          <a:noFill/>
        </p:spPr>
        <p:txBody>
          <a:bodyPr wrap="square">
            <a:spAutoFit/>
          </a:bodyPr>
          <a:lstStyle/>
          <a:p>
            <a:r>
              <a:rPr lang="en-US"/>
              <a:t>The correct answer is:</a:t>
            </a:r>
          </a:p>
          <a:p>
            <a:r>
              <a:rPr lang="en-US" b="1"/>
              <a:t>A. Security Command Center.</a:t>
            </a:r>
            <a:endParaRPr lang="en-US"/>
          </a:p>
          <a:p>
            <a:r>
              <a:rPr lang="en-US" b="1"/>
              <a:t>Security Command Center</a:t>
            </a:r>
            <a:r>
              <a:rPr lang="en-US"/>
              <a:t> is a comprehensive security management and data risk platform for Google Cloud. It helps organizations identify and fix security vulnerabilities in their cloud infrastructure and applications by providing visibility into security risks, insights into best practices, and recommendations for remediation.</a:t>
            </a:r>
          </a:p>
          <a:p>
            <a:r>
              <a:rPr lang="en-US"/>
              <a:t>The other options do not specifically address the need for identifying and fixing security vulnerabilities:</a:t>
            </a:r>
          </a:p>
          <a:p>
            <a:pPr>
              <a:buFont typeface="Arial" panose="020B0604020202020204" pitchFamily="34" charset="0"/>
              <a:buChar char="•"/>
            </a:pPr>
            <a:r>
              <a:rPr lang="en-US" b="1"/>
              <a:t>B. Google Cloud Armor</a:t>
            </a:r>
            <a:r>
              <a:rPr lang="en-US"/>
              <a:t>: This service provides protection against DDoS attacks and helps secure applications but does not focus on vulnerability management.</a:t>
            </a:r>
          </a:p>
          <a:p>
            <a:pPr>
              <a:buFont typeface="Arial" panose="020B0604020202020204" pitchFamily="34" charset="0"/>
              <a:buChar char="•"/>
            </a:pPr>
            <a:r>
              <a:rPr lang="en-US" b="1"/>
              <a:t>C. Cloud Storage</a:t>
            </a:r>
            <a:r>
              <a:rPr lang="en-US"/>
              <a:t>: This is a storage solution and does not have built-in security vulnerability assessment capabilities.</a:t>
            </a:r>
          </a:p>
          <a:p>
            <a:pPr>
              <a:buFont typeface="Arial" panose="020B0604020202020204" pitchFamily="34" charset="0"/>
              <a:buChar char="•"/>
            </a:pPr>
            <a:r>
              <a:rPr lang="en-US" b="1"/>
              <a:t>D. VPC networks</a:t>
            </a:r>
            <a:r>
              <a:rPr lang="en-US"/>
              <a:t>: Virtual Private Cloud (VPC) networks are used for networking within Google Cloud, but they do not provide tools for identifying or fixing security vulnerabilities.</a:t>
            </a:r>
          </a:p>
        </p:txBody>
      </p:sp>
    </p:spTree>
    <p:extLst>
      <p:ext uri="{BB962C8B-B14F-4D97-AF65-F5344CB8AC3E}">
        <p14:creationId xmlns:p14="http://schemas.microsoft.com/office/powerpoint/2010/main" val="657190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81958"/>
            <a:ext cx="11669485" cy="6494085"/>
          </a:xfrm>
          <a:prstGeom prst="rect">
            <a:avLst/>
          </a:prstGeom>
          <a:noFill/>
        </p:spPr>
        <p:txBody>
          <a:bodyPr wrap="square" anchor="ctr">
            <a:spAutoFit/>
          </a:bodyPr>
          <a:lstStyle/>
          <a:p>
            <a:r>
              <a:rPr lang="en-US" sz="3200"/>
              <a:t>A cinema company wants to build a model to predict customer visit patterns for the coming year. They have three years of customer visit data across 300 theaters; however, the data has been stored in different formats by different theaters. They must train the ML model. What should they do?</a:t>
            </a:r>
          </a:p>
          <a:p>
            <a:r>
              <a:rPr lang="en-US" sz="3200"/>
              <a:t>Possible Answers:</a:t>
            </a:r>
          </a:p>
          <a:p>
            <a:r>
              <a:rPr lang="en-US" sz="3200"/>
              <a:t>1. A. Use the last year of data so there are fewer inconsistencies for the model to handle.</a:t>
            </a:r>
          </a:p>
          <a:p>
            <a:r>
              <a:rPr lang="en-US" sz="3200"/>
              <a:t>2. B. Transform the data into a consistent format.</a:t>
            </a:r>
          </a:p>
          <a:p>
            <a:r>
              <a:rPr lang="en-US" sz="3200"/>
              <a:t>3. C. Group different format types and train a different model for each group.</a:t>
            </a:r>
          </a:p>
          <a:p>
            <a:r>
              <a:rPr lang="en-US" sz="3200"/>
              <a:t>4. D. Choose an ML model type that can process different formats of input data.</a:t>
            </a:r>
          </a:p>
        </p:txBody>
      </p:sp>
    </p:spTree>
    <p:extLst>
      <p:ext uri="{BB962C8B-B14F-4D97-AF65-F5344CB8AC3E}">
        <p14:creationId xmlns:p14="http://schemas.microsoft.com/office/powerpoint/2010/main" val="2478517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81958"/>
            <a:ext cx="11669485" cy="6494085"/>
          </a:xfrm>
          <a:prstGeom prst="rect">
            <a:avLst/>
          </a:prstGeom>
          <a:noFill/>
        </p:spPr>
        <p:txBody>
          <a:bodyPr wrap="square" anchor="ctr">
            <a:spAutoFit/>
          </a:bodyPr>
          <a:lstStyle/>
          <a:p>
            <a:r>
              <a:rPr lang="en-US" sz="3200"/>
              <a:t>A cinema company wants to build a model to predict customer visit patterns for the coming year. They have three years of customer visit data across 300 theaters; however, the data has been stored in different formats by different theaters. They must train the ML model. What should they do?</a:t>
            </a:r>
          </a:p>
          <a:p>
            <a:r>
              <a:rPr lang="en-US" sz="3200"/>
              <a:t>Possible Answers:</a:t>
            </a:r>
          </a:p>
          <a:p>
            <a:r>
              <a:rPr lang="en-US" sz="3200"/>
              <a:t>1. A. Use the last year of data so there are fewer inconsistencies for the model to handle.</a:t>
            </a:r>
          </a:p>
          <a:p>
            <a:r>
              <a:rPr lang="en-US" sz="3200"/>
              <a:t>2. </a:t>
            </a:r>
            <a:r>
              <a:rPr lang="en-US" sz="3200">
                <a:highlight>
                  <a:srgbClr val="00FF00"/>
                </a:highlight>
              </a:rPr>
              <a:t>B. Transform the data into a consistent format.</a:t>
            </a:r>
          </a:p>
          <a:p>
            <a:r>
              <a:rPr lang="en-US" sz="3200"/>
              <a:t>3. C. Group different format types and train a different model for each group.</a:t>
            </a:r>
          </a:p>
          <a:p>
            <a:r>
              <a:rPr lang="en-US" sz="3200"/>
              <a:t>4. D. Choose an ML model type that can process different formats of input data.</a:t>
            </a:r>
          </a:p>
        </p:txBody>
      </p:sp>
    </p:spTree>
    <p:extLst>
      <p:ext uri="{BB962C8B-B14F-4D97-AF65-F5344CB8AC3E}">
        <p14:creationId xmlns:p14="http://schemas.microsoft.com/office/powerpoint/2010/main" val="26119803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463C87-6716-E2F7-060C-B8F6ED685526}"/>
              </a:ext>
            </a:extLst>
          </p:cNvPr>
          <p:cNvSpPr txBox="1"/>
          <p:nvPr/>
        </p:nvSpPr>
        <p:spPr>
          <a:xfrm>
            <a:off x="843642" y="1582340"/>
            <a:ext cx="10504715" cy="4247317"/>
          </a:xfrm>
          <a:prstGeom prst="rect">
            <a:avLst/>
          </a:prstGeom>
          <a:noFill/>
        </p:spPr>
        <p:txBody>
          <a:bodyPr wrap="square">
            <a:spAutoFit/>
          </a:bodyPr>
          <a:lstStyle/>
          <a:p>
            <a:r>
              <a:rPr lang="en-US"/>
              <a:t>The best option for the cinema company is:</a:t>
            </a:r>
          </a:p>
          <a:p>
            <a:r>
              <a:rPr lang="en-US" b="1"/>
              <a:t>B. Transform the data into a consistent format.</a:t>
            </a:r>
            <a:endParaRPr lang="en-US"/>
          </a:p>
          <a:p>
            <a:r>
              <a:rPr lang="en-US" b="1"/>
              <a:t>Transforming the data into a consistent format</a:t>
            </a:r>
            <a:r>
              <a:rPr lang="en-US"/>
              <a:t> is essential before training a machine learning model. This step ensures that the model can effectively learn from the data by minimizing inconsistencies and making it easier to apply data preprocessing techniques. A consistent data format also improves the quality of the model's predictions and simplifies data management.</a:t>
            </a:r>
          </a:p>
          <a:p>
            <a:r>
              <a:rPr lang="en-US"/>
              <a:t>The other options are less ideal:</a:t>
            </a:r>
          </a:p>
          <a:p>
            <a:pPr>
              <a:buFont typeface="Arial" panose="020B0604020202020204" pitchFamily="34" charset="0"/>
              <a:buChar char="•"/>
            </a:pPr>
            <a:r>
              <a:rPr lang="en-US" b="1"/>
              <a:t>A. Use the last year of data</a:t>
            </a:r>
            <a:r>
              <a:rPr lang="en-US"/>
              <a:t>: This approach would reduce the dataset size significantly, potentially leading to a loss of valuable information and patterns that could improve the model's accuracy.</a:t>
            </a:r>
          </a:p>
          <a:p>
            <a:pPr>
              <a:buFont typeface="Arial" panose="020B0604020202020204" pitchFamily="34" charset="0"/>
              <a:buChar char="•"/>
            </a:pPr>
            <a:r>
              <a:rPr lang="en-US" b="1"/>
              <a:t>C. Group different format types and train a different model for each group</a:t>
            </a:r>
            <a:r>
              <a:rPr lang="en-US"/>
              <a:t>: This complicates the process and could lead to difficulties in managing multiple models, especially when patterns and features may overlap between groups.</a:t>
            </a:r>
          </a:p>
          <a:p>
            <a:pPr>
              <a:buFont typeface="Arial" panose="020B0604020202020204" pitchFamily="34" charset="0"/>
              <a:buChar char="•"/>
            </a:pPr>
            <a:r>
              <a:rPr lang="en-US" b="1"/>
              <a:t>D. Choose an ML model type that can process different formats of input data</a:t>
            </a:r>
            <a:r>
              <a:rPr lang="en-US"/>
              <a:t>: While some models can handle varied input formats, standardizing the data is a more reliable approach to ensure accurate and effective model training.</a:t>
            </a:r>
          </a:p>
        </p:txBody>
      </p:sp>
    </p:spTree>
    <p:extLst>
      <p:ext uri="{BB962C8B-B14F-4D97-AF65-F5344CB8AC3E}">
        <p14:creationId xmlns:p14="http://schemas.microsoft.com/office/powerpoint/2010/main" val="11499066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659285"/>
            <a:ext cx="11669485" cy="3539430"/>
          </a:xfrm>
          <a:prstGeom prst="rect">
            <a:avLst/>
          </a:prstGeom>
          <a:noFill/>
        </p:spPr>
        <p:txBody>
          <a:bodyPr wrap="square" anchor="ctr">
            <a:spAutoFit/>
          </a:bodyPr>
          <a:lstStyle/>
          <a:p>
            <a:r>
              <a:rPr lang="en-US" sz="3200"/>
              <a:t>Within Google’s Site Reliability Engineering framework, which concept measures how well a system is performing?</a:t>
            </a:r>
          </a:p>
          <a:p>
            <a:r>
              <a:rPr lang="en-US" sz="3200"/>
              <a:t>Possible Answers:</a:t>
            </a:r>
          </a:p>
          <a:p>
            <a:r>
              <a:rPr lang="en-US" sz="3200"/>
              <a:t>1. A. Service-level agreement</a:t>
            </a:r>
          </a:p>
          <a:p>
            <a:r>
              <a:rPr lang="en-US" sz="3200"/>
              <a:t>2. B. Service-level indicator</a:t>
            </a:r>
          </a:p>
          <a:p>
            <a:r>
              <a:rPr lang="en-US" sz="3200"/>
              <a:t>3. C. Error reporting</a:t>
            </a:r>
          </a:p>
          <a:p>
            <a:r>
              <a:rPr lang="en-US" sz="3200"/>
              <a:t>4. D. Service-level objective</a:t>
            </a:r>
          </a:p>
        </p:txBody>
      </p:sp>
    </p:spTree>
    <p:extLst>
      <p:ext uri="{BB962C8B-B14F-4D97-AF65-F5344CB8AC3E}">
        <p14:creationId xmlns:p14="http://schemas.microsoft.com/office/powerpoint/2010/main" val="24404922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659285"/>
            <a:ext cx="11669485" cy="3539430"/>
          </a:xfrm>
          <a:prstGeom prst="rect">
            <a:avLst/>
          </a:prstGeom>
          <a:noFill/>
        </p:spPr>
        <p:txBody>
          <a:bodyPr wrap="square" anchor="ctr">
            <a:spAutoFit/>
          </a:bodyPr>
          <a:lstStyle/>
          <a:p>
            <a:r>
              <a:rPr lang="en-US" sz="3200"/>
              <a:t>Within Google’s Site Reliability Engineering framework, which concept measures how well a system is performing?</a:t>
            </a:r>
          </a:p>
          <a:p>
            <a:r>
              <a:rPr lang="en-US" sz="3200"/>
              <a:t>Possible Answers:</a:t>
            </a:r>
          </a:p>
          <a:p>
            <a:r>
              <a:rPr lang="en-US" sz="3200"/>
              <a:t>1. A. Service-level agreement</a:t>
            </a:r>
          </a:p>
          <a:p>
            <a:r>
              <a:rPr lang="en-US" sz="3200"/>
              <a:t>2. </a:t>
            </a:r>
            <a:r>
              <a:rPr lang="en-US" sz="3200">
                <a:highlight>
                  <a:srgbClr val="00FF00"/>
                </a:highlight>
              </a:rPr>
              <a:t>B. Service-level indicator</a:t>
            </a:r>
          </a:p>
          <a:p>
            <a:r>
              <a:rPr lang="en-US" sz="3200"/>
              <a:t>3. C. Error reporting</a:t>
            </a:r>
          </a:p>
          <a:p>
            <a:r>
              <a:rPr lang="en-US" sz="3200"/>
              <a:t>4. D. Service-level objective</a:t>
            </a:r>
          </a:p>
        </p:txBody>
      </p:sp>
    </p:spTree>
    <p:extLst>
      <p:ext uri="{BB962C8B-B14F-4D97-AF65-F5344CB8AC3E}">
        <p14:creationId xmlns:p14="http://schemas.microsoft.com/office/powerpoint/2010/main" val="14645659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463C87-6716-E2F7-060C-B8F6ED685526}"/>
              </a:ext>
            </a:extLst>
          </p:cNvPr>
          <p:cNvSpPr txBox="1"/>
          <p:nvPr/>
        </p:nvSpPr>
        <p:spPr>
          <a:xfrm>
            <a:off x="843642" y="1582340"/>
            <a:ext cx="10504715" cy="3693319"/>
          </a:xfrm>
          <a:prstGeom prst="rect">
            <a:avLst/>
          </a:prstGeom>
          <a:noFill/>
        </p:spPr>
        <p:txBody>
          <a:bodyPr wrap="square">
            <a:spAutoFit/>
          </a:bodyPr>
          <a:lstStyle/>
          <a:p>
            <a:r>
              <a:rPr lang="en-US"/>
              <a:t>The correct answer is:</a:t>
            </a:r>
          </a:p>
          <a:p>
            <a:r>
              <a:rPr lang="en-US" b="1"/>
              <a:t>B. Service-level indicator.</a:t>
            </a:r>
            <a:endParaRPr lang="en-US"/>
          </a:p>
          <a:p>
            <a:r>
              <a:rPr lang="en-US"/>
              <a:t>A </a:t>
            </a:r>
            <a:r>
              <a:rPr lang="en-US" b="1"/>
              <a:t>Service-Level Indicator (SLI)</a:t>
            </a:r>
            <a:r>
              <a:rPr lang="en-US"/>
              <a:t> is a quantitative measure of a specific aspect of a service's performance. SLIs provide the metrics used to assess how well a system is performing, helping teams understand if they are meeting their service-level objectives (SLOs).</a:t>
            </a:r>
          </a:p>
          <a:p>
            <a:r>
              <a:rPr lang="en-US"/>
              <a:t>The other options are related but serve different purposes:</a:t>
            </a:r>
          </a:p>
          <a:p>
            <a:pPr>
              <a:buFont typeface="Arial" panose="020B0604020202020204" pitchFamily="34" charset="0"/>
              <a:buChar char="•"/>
            </a:pPr>
            <a:r>
              <a:rPr lang="en-US" b="1"/>
              <a:t>A. Service-level agreement (SLA)</a:t>
            </a:r>
            <a:r>
              <a:rPr lang="en-US"/>
              <a:t>: This is a formal agreement between a service provider and customers that defines the expected level of service, including metrics and penalties for not meeting those metrics, but it does not measure performance itself.</a:t>
            </a:r>
          </a:p>
          <a:p>
            <a:pPr>
              <a:buFont typeface="Arial" panose="020B0604020202020204" pitchFamily="34" charset="0"/>
              <a:buChar char="•"/>
            </a:pPr>
            <a:r>
              <a:rPr lang="en-US" b="1"/>
              <a:t>C. Error reporting</a:t>
            </a:r>
            <a:r>
              <a:rPr lang="en-US"/>
              <a:t>: This is a process of collecting and analyzing errors in the system but does not directly measure overall performance.</a:t>
            </a:r>
          </a:p>
          <a:p>
            <a:pPr>
              <a:buFont typeface="Arial" panose="020B0604020202020204" pitchFamily="34" charset="0"/>
              <a:buChar char="•"/>
            </a:pPr>
            <a:r>
              <a:rPr lang="en-US" b="1"/>
              <a:t>D. Service-level objective (SLO)</a:t>
            </a:r>
            <a:r>
              <a:rPr lang="en-US"/>
              <a:t>: This is a target level of reliability or performance that an organization aims to achieve, often based on the SLIs. It represents a goal but is not the measure itself.</a:t>
            </a:r>
          </a:p>
        </p:txBody>
      </p:sp>
    </p:spTree>
    <p:extLst>
      <p:ext uri="{BB962C8B-B14F-4D97-AF65-F5344CB8AC3E}">
        <p14:creationId xmlns:p14="http://schemas.microsoft.com/office/powerpoint/2010/main" val="22407770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659285"/>
            <a:ext cx="11669485" cy="3539430"/>
          </a:xfrm>
          <a:prstGeom prst="rect">
            <a:avLst/>
          </a:prstGeom>
          <a:noFill/>
        </p:spPr>
        <p:txBody>
          <a:bodyPr wrap="square" anchor="ctr">
            <a:spAutoFit/>
          </a:bodyPr>
          <a:lstStyle/>
          <a:p>
            <a:r>
              <a:rPr lang="en-US" sz="3200"/>
              <a:t>What is the typical cloud spending behavior of most organizations?</a:t>
            </a:r>
          </a:p>
          <a:p>
            <a:r>
              <a:rPr lang="en-US" sz="3200"/>
              <a:t>Possible Answers:</a:t>
            </a:r>
          </a:p>
          <a:p>
            <a:r>
              <a:rPr lang="en-US" sz="3200"/>
              <a:t>1. A. Decentralized and variable</a:t>
            </a:r>
          </a:p>
          <a:p>
            <a:r>
              <a:rPr lang="en-US" sz="3200"/>
              <a:t>2. B. Centralized and variable</a:t>
            </a:r>
          </a:p>
          <a:p>
            <a:r>
              <a:rPr lang="en-US" sz="3200"/>
              <a:t>3. C. Decentralized and fixed</a:t>
            </a:r>
          </a:p>
          <a:p>
            <a:r>
              <a:rPr lang="en-US" sz="3200"/>
              <a:t>4. D. Centralized and fixed</a:t>
            </a:r>
          </a:p>
        </p:txBody>
      </p:sp>
    </p:spTree>
    <p:extLst>
      <p:ext uri="{BB962C8B-B14F-4D97-AF65-F5344CB8AC3E}">
        <p14:creationId xmlns:p14="http://schemas.microsoft.com/office/powerpoint/2010/main" val="343909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411852"/>
            <a:ext cx="11669485" cy="4524315"/>
          </a:xfrm>
          <a:prstGeom prst="rect">
            <a:avLst/>
          </a:prstGeom>
          <a:noFill/>
        </p:spPr>
        <p:txBody>
          <a:bodyPr wrap="square" anchor="ctr">
            <a:spAutoFit/>
          </a:bodyPr>
          <a:lstStyle/>
          <a:p>
            <a:r>
              <a:rPr lang="en-US" sz="3200"/>
              <a:t>What makes Google Kubernetes Engine (GKE) an effective solution for developers working to resolve application errors?</a:t>
            </a:r>
          </a:p>
          <a:p>
            <a:r>
              <a:rPr lang="en-US" sz="3200"/>
              <a:t>Possible Answers:</a:t>
            </a:r>
          </a:p>
          <a:p>
            <a:r>
              <a:rPr lang="en-US" sz="3200"/>
              <a:t>1. </a:t>
            </a:r>
            <a:r>
              <a:rPr lang="en-US" sz="3200">
                <a:highlight>
                  <a:srgbClr val="00FF00"/>
                </a:highlight>
              </a:rPr>
              <a:t>A. It reduces the time needed to iterate on various solutions.</a:t>
            </a:r>
          </a:p>
          <a:p>
            <a:r>
              <a:rPr lang="en-US" sz="3200"/>
              <a:t>2. B. It provides intelligent recommendations to optimize application development.</a:t>
            </a:r>
          </a:p>
          <a:p>
            <a:r>
              <a:rPr lang="en-US" sz="3200"/>
              <a:t>3. C. It removes the need for containerizing applications.</a:t>
            </a:r>
          </a:p>
          <a:p>
            <a:r>
              <a:rPr lang="en-US" sz="3200"/>
              <a:t>4. D. It stores application code on multiple servers to facilitate collaboration across silos.</a:t>
            </a:r>
            <a:endParaRPr lang="en-ES" sz="3200"/>
          </a:p>
        </p:txBody>
      </p:sp>
    </p:spTree>
    <p:extLst>
      <p:ext uri="{BB962C8B-B14F-4D97-AF65-F5344CB8AC3E}">
        <p14:creationId xmlns:p14="http://schemas.microsoft.com/office/powerpoint/2010/main" val="25231675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659285"/>
            <a:ext cx="11669485" cy="3539430"/>
          </a:xfrm>
          <a:prstGeom prst="rect">
            <a:avLst/>
          </a:prstGeom>
          <a:noFill/>
        </p:spPr>
        <p:txBody>
          <a:bodyPr wrap="square" anchor="ctr">
            <a:spAutoFit/>
          </a:bodyPr>
          <a:lstStyle/>
          <a:p>
            <a:r>
              <a:rPr lang="en-US" sz="3200"/>
              <a:t>What is the typical cloud spending behavior of most organizations?</a:t>
            </a:r>
          </a:p>
          <a:p>
            <a:r>
              <a:rPr lang="en-US" sz="3200"/>
              <a:t>Possible Answers:</a:t>
            </a:r>
          </a:p>
          <a:p>
            <a:r>
              <a:rPr lang="en-US" sz="3200"/>
              <a:t>1. </a:t>
            </a:r>
            <a:r>
              <a:rPr lang="en-US" sz="3200">
                <a:highlight>
                  <a:srgbClr val="00FF00"/>
                </a:highlight>
              </a:rPr>
              <a:t>A. Decentralized and variable</a:t>
            </a:r>
          </a:p>
          <a:p>
            <a:r>
              <a:rPr lang="en-US" sz="3200"/>
              <a:t>2. B. Centralized and variable</a:t>
            </a:r>
          </a:p>
          <a:p>
            <a:r>
              <a:rPr lang="en-US" sz="3200"/>
              <a:t>3. C. Decentralized and fixed</a:t>
            </a:r>
          </a:p>
          <a:p>
            <a:r>
              <a:rPr lang="en-US" sz="3200"/>
              <a:t>4. D. Centralized and fixed</a:t>
            </a:r>
          </a:p>
        </p:txBody>
      </p:sp>
    </p:spTree>
    <p:extLst>
      <p:ext uri="{BB962C8B-B14F-4D97-AF65-F5344CB8AC3E}">
        <p14:creationId xmlns:p14="http://schemas.microsoft.com/office/powerpoint/2010/main" val="26316120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463C87-6716-E2F7-060C-B8F6ED685526}"/>
              </a:ext>
            </a:extLst>
          </p:cNvPr>
          <p:cNvSpPr txBox="1"/>
          <p:nvPr/>
        </p:nvSpPr>
        <p:spPr>
          <a:xfrm>
            <a:off x="843642" y="1582340"/>
            <a:ext cx="10504715" cy="3970318"/>
          </a:xfrm>
          <a:prstGeom prst="rect">
            <a:avLst/>
          </a:prstGeom>
          <a:noFill/>
        </p:spPr>
        <p:txBody>
          <a:bodyPr wrap="square">
            <a:spAutoFit/>
          </a:bodyPr>
          <a:lstStyle/>
          <a:p>
            <a:r>
              <a:rPr lang="en-US"/>
              <a:t>The correct answer is:</a:t>
            </a:r>
          </a:p>
          <a:p>
            <a:r>
              <a:rPr lang="en-US" b="1"/>
              <a:t>A. Decentralized and variable.</a:t>
            </a:r>
            <a:endParaRPr lang="en-US"/>
          </a:p>
          <a:p>
            <a:r>
              <a:rPr lang="en-US"/>
              <a:t>Most organizations exhibit a </a:t>
            </a:r>
            <a:r>
              <a:rPr lang="en-US" b="1"/>
              <a:t>decentralized and variable</a:t>
            </a:r>
            <a:r>
              <a:rPr lang="en-US"/>
              <a:t> spending behavior when it comes to cloud resources. Different departments or teams often have the autonomy to choose their cloud services and manage their budgets, leading to variability in spending patterns based on usage and project needs. This decentralized approach can result in differing levels of cloud adoption and expenditure across the organization, influenced by the specific requirements of each team or project.</a:t>
            </a:r>
          </a:p>
          <a:p>
            <a:r>
              <a:rPr lang="en-US"/>
              <a:t>The other options are less reflective of typical behavior:</a:t>
            </a:r>
          </a:p>
          <a:p>
            <a:pPr>
              <a:buFont typeface="Arial" panose="020B0604020202020204" pitchFamily="34" charset="0"/>
              <a:buChar char="•"/>
            </a:pPr>
            <a:r>
              <a:rPr lang="en-US" b="1"/>
              <a:t>B. Centralized and variable</a:t>
            </a:r>
            <a:r>
              <a:rPr lang="en-US"/>
              <a:t>: While some organizations may have centralized oversight of cloud spending, the spending itself is usually variable due to different usage patterns across teams.</a:t>
            </a:r>
          </a:p>
          <a:p>
            <a:pPr>
              <a:buFont typeface="Arial" panose="020B0604020202020204" pitchFamily="34" charset="0"/>
              <a:buChar char="•"/>
            </a:pPr>
            <a:r>
              <a:rPr lang="en-US" b="1"/>
              <a:t>C. Decentralized and fixed</a:t>
            </a:r>
            <a:r>
              <a:rPr lang="en-US"/>
              <a:t>: Spending is typically not fixed; it varies based on consumption and project demands.</a:t>
            </a:r>
          </a:p>
          <a:p>
            <a:pPr>
              <a:buFont typeface="Arial" panose="020B0604020202020204" pitchFamily="34" charset="0"/>
              <a:buChar char="•"/>
            </a:pPr>
            <a:r>
              <a:rPr lang="en-US" b="1"/>
              <a:t>D. Centralized and fixed</a:t>
            </a:r>
            <a:r>
              <a:rPr lang="en-US"/>
              <a:t>: Centralized spending may occur in some organizations, but it's usually not fixed due to the nature of cloud services being pay-as-you-go.</a:t>
            </a:r>
          </a:p>
        </p:txBody>
      </p:sp>
    </p:spTree>
    <p:extLst>
      <p:ext uri="{BB962C8B-B14F-4D97-AF65-F5344CB8AC3E}">
        <p14:creationId xmlns:p14="http://schemas.microsoft.com/office/powerpoint/2010/main" val="36255407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920621"/>
            <a:ext cx="11669485" cy="5016758"/>
          </a:xfrm>
          <a:prstGeom prst="rect">
            <a:avLst/>
          </a:prstGeom>
          <a:noFill/>
        </p:spPr>
        <p:txBody>
          <a:bodyPr wrap="square" anchor="ctr">
            <a:spAutoFit/>
          </a:bodyPr>
          <a:lstStyle/>
          <a:p>
            <a:r>
              <a:rPr lang="en-US" sz="3200"/>
              <a:t>An organization is developing a new container-based application. They do not know how popular the application will be when launched and they do not want to pay for idle infrastructure resources. Which benefit of serverless computing will address this concern?</a:t>
            </a:r>
          </a:p>
          <a:p>
            <a:r>
              <a:rPr lang="en-US" sz="3200"/>
              <a:t>Possible Answers:</a:t>
            </a:r>
          </a:p>
          <a:p>
            <a:r>
              <a:rPr lang="en-US" sz="3200"/>
              <a:t>1. A. Disaster recovery</a:t>
            </a:r>
          </a:p>
          <a:p>
            <a:r>
              <a:rPr lang="en-US" sz="3200"/>
              <a:t>2. B. Reduced development costs</a:t>
            </a:r>
          </a:p>
          <a:p>
            <a:r>
              <a:rPr lang="en-US" sz="3200"/>
              <a:t>3. C. Scalability</a:t>
            </a:r>
          </a:p>
          <a:p>
            <a:r>
              <a:rPr lang="en-US" sz="3200"/>
              <a:t>4. D. Built-in security</a:t>
            </a:r>
          </a:p>
        </p:txBody>
      </p:sp>
    </p:spTree>
    <p:extLst>
      <p:ext uri="{BB962C8B-B14F-4D97-AF65-F5344CB8AC3E}">
        <p14:creationId xmlns:p14="http://schemas.microsoft.com/office/powerpoint/2010/main" val="8591517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920621"/>
            <a:ext cx="11669485" cy="5016758"/>
          </a:xfrm>
          <a:prstGeom prst="rect">
            <a:avLst/>
          </a:prstGeom>
          <a:noFill/>
        </p:spPr>
        <p:txBody>
          <a:bodyPr wrap="square" anchor="ctr">
            <a:spAutoFit/>
          </a:bodyPr>
          <a:lstStyle/>
          <a:p>
            <a:r>
              <a:rPr lang="en-US" sz="3200"/>
              <a:t>An organization is developing a new container-based application. They do not know how popular the application will be when launched and they do not want to pay for idle infrastructure resources. Which benefit of serverless computing will address this concern?</a:t>
            </a:r>
          </a:p>
          <a:p>
            <a:r>
              <a:rPr lang="en-US" sz="3200"/>
              <a:t>Possible Answers:</a:t>
            </a:r>
          </a:p>
          <a:p>
            <a:r>
              <a:rPr lang="en-US" sz="3200"/>
              <a:t>1. A. Disaster recovery</a:t>
            </a:r>
          </a:p>
          <a:p>
            <a:r>
              <a:rPr lang="en-US" sz="3200"/>
              <a:t>2. B. Reduced development costs</a:t>
            </a:r>
          </a:p>
          <a:p>
            <a:r>
              <a:rPr lang="en-US" sz="3200"/>
              <a:t>3. </a:t>
            </a:r>
            <a:r>
              <a:rPr lang="en-US" sz="3200">
                <a:highlight>
                  <a:srgbClr val="00FF00"/>
                </a:highlight>
              </a:rPr>
              <a:t>C. Scalability</a:t>
            </a:r>
          </a:p>
          <a:p>
            <a:r>
              <a:rPr lang="en-US" sz="3200"/>
              <a:t>4. D. Built-in security</a:t>
            </a:r>
          </a:p>
        </p:txBody>
      </p:sp>
    </p:spTree>
    <p:extLst>
      <p:ext uri="{BB962C8B-B14F-4D97-AF65-F5344CB8AC3E}">
        <p14:creationId xmlns:p14="http://schemas.microsoft.com/office/powerpoint/2010/main" val="19535329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96CEFF3B-1769-1718-48D1-4A7013AEC6EE}"/>
              </a:ext>
            </a:extLst>
          </p:cNvPr>
          <p:cNvSpPr>
            <a:spLocks noChangeArrowheads="1"/>
          </p:cNvSpPr>
          <p:nvPr/>
        </p:nvSpPr>
        <p:spPr bwMode="auto">
          <a:xfrm>
            <a:off x="871653" y="1028343"/>
            <a:ext cx="1044869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ES" altLang="en-ES" sz="1800" b="0" i="0" u="none" strike="noStrike" cap="none" normalizeH="0" baseline="0">
                <a:ln>
                  <a:noFill/>
                </a:ln>
                <a:solidFill>
                  <a:schemeClr val="tx1"/>
                </a:solidFill>
                <a:effectLst/>
                <a:latin typeface="Arial" panose="020B0604020202020204" pitchFamily="34" charset="0"/>
              </a:rPr>
              <a:t>The correct answer 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ES" altLang="en-ES" sz="1800" b="1" i="0" u="none" strike="noStrike" cap="none" normalizeH="0" baseline="0">
                <a:ln>
                  <a:noFill/>
                </a:ln>
                <a:solidFill>
                  <a:schemeClr val="tx1"/>
                </a:solidFill>
                <a:effectLst/>
                <a:latin typeface="Arial" panose="020B0604020202020204" pitchFamily="34" charset="0"/>
              </a:rPr>
              <a:t>C. Scalability.</a:t>
            </a:r>
            <a:endParaRPr kumimoji="0" lang="en-ES" altLang="en-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ES" altLang="en-ES" sz="1800" b="1" i="0" u="none" strike="noStrike" cap="none" normalizeH="0" baseline="0">
                <a:ln>
                  <a:noFill/>
                </a:ln>
                <a:solidFill>
                  <a:schemeClr val="tx1"/>
                </a:solidFill>
                <a:effectLst/>
                <a:latin typeface="Arial" panose="020B0604020202020204" pitchFamily="34" charset="0"/>
              </a:rPr>
              <a:t>Scalability</a:t>
            </a:r>
            <a:r>
              <a:rPr kumimoji="0" lang="en-ES" altLang="en-ES" sz="1800" b="0" i="0" u="none" strike="noStrike" cap="none" normalizeH="0" baseline="0">
                <a:ln>
                  <a:noFill/>
                </a:ln>
                <a:solidFill>
                  <a:schemeClr val="tx1"/>
                </a:solidFill>
                <a:effectLst/>
                <a:latin typeface="Arial" panose="020B0604020202020204" pitchFamily="34" charset="0"/>
              </a:rPr>
              <a:t> is a key benefit of serverless computing that directly addresses the organization’s concern about not wanting to pay for idle infrastructure resources. Serverless architectures automatically scale up to handle demand when the application is popular and scale down (or even to zero) when there are no active users, meaning the organization only pays for the actual usage of resources, not for idle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ES" altLang="en-ES" sz="1800" b="0" i="0" u="none" strike="noStrike" cap="none" normalizeH="0" baseline="0">
                <a:ln>
                  <a:noFill/>
                </a:ln>
                <a:solidFill>
                  <a:schemeClr val="tx1"/>
                </a:solidFill>
                <a:effectLst/>
                <a:latin typeface="Arial" panose="020B0604020202020204" pitchFamily="34" charset="0"/>
              </a:rPr>
              <a:t>The other options do not specifically address the concern about managing costs related to idle infrastructure: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ES" altLang="en-ES" sz="1800" b="1" i="0" u="none" strike="noStrike" cap="none" normalizeH="0" baseline="0">
                <a:ln>
                  <a:noFill/>
                </a:ln>
                <a:solidFill>
                  <a:schemeClr val="tx1"/>
                </a:solidFill>
                <a:effectLst/>
                <a:latin typeface="Arial" panose="020B0604020202020204" pitchFamily="34" charset="0"/>
              </a:rPr>
              <a:t>A. Disaster recovery</a:t>
            </a:r>
            <a:r>
              <a:rPr kumimoji="0" lang="en-ES" altLang="en-ES" sz="1800" b="0" i="0" u="none" strike="noStrike" cap="none" normalizeH="0" baseline="0">
                <a:ln>
                  <a:noFill/>
                </a:ln>
                <a:solidFill>
                  <a:schemeClr val="tx1"/>
                </a:solidFill>
                <a:effectLst/>
                <a:latin typeface="Arial" panose="020B0604020202020204" pitchFamily="34" charset="0"/>
              </a:rPr>
              <a:t>: This refers to the strategies and processes in place to recover from failures, which is important but does not address the cost of infrastructure when the application is not in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ES" altLang="en-ES" sz="1800" b="1" i="0" u="none" strike="noStrike" cap="none" normalizeH="0" baseline="0">
                <a:ln>
                  <a:noFill/>
                </a:ln>
                <a:solidFill>
                  <a:schemeClr val="tx1"/>
                </a:solidFill>
                <a:effectLst/>
                <a:latin typeface="Arial" panose="020B0604020202020204" pitchFamily="34" charset="0"/>
              </a:rPr>
              <a:t>B. Reduced development costs</a:t>
            </a:r>
            <a:r>
              <a:rPr kumimoji="0" lang="en-ES" altLang="en-ES" sz="1800" b="0" i="0" u="none" strike="noStrike" cap="none" normalizeH="0" baseline="0">
                <a:ln>
                  <a:noFill/>
                </a:ln>
                <a:solidFill>
                  <a:schemeClr val="tx1"/>
                </a:solidFill>
                <a:effectLst/>
                <a:latin typeface="Arial" panose="020B0604020202020204" pitchFamily="34" charset="0"/>
              </a:rPr>
              <a:t>: While serverless computing can lower development costs by abstracting infrastructure management, it does not directly relate to the concern of paying for idle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ES" altLang="en-ES" sz="1800" b="1" i="0" u="none" strike="noStrike" cap="none" normalizeH="0" baseline="0">
                <a:ln>
                  <a:noFill/>
                </a:ln>
                <a:solidFill>
                  <a:schemeClr val="tx1"/>
                </a:solidFill>
                <a:effectLst/>
                <a:latin typeface="Arial" panose="020B0604020202020204" pitchFamily="34" charset="0"/>
              </a:rPr>
              <a:t>D. Built-in security</a:t>
            </a:r>
            <a:r>
              <a:rPr kumimoji="0" lang="en-ES" altLang="en-ES" sz="1800" b="0" i="0" u="none" strike="noStrike" cap="none" normalizeH="0" baseline="0">
                <a:ln>
                  <a:noFill/>
                </a:ln>
                <a:solidFill>
                  <a:schemeClr val="tx1"/>
                </a:solidFill>
                <a:effectLst/>
                <a:latin typeface="Arial" panose="020B0604020202020204" pitchFamily="34" charset="0"/>
              </a:rPr>
              <a:t>: Serverless architectures may offer security benefits, but this does not address the concern about resource costs based on application popularity.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ES" altLang="en-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63712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920621"/>
            <a:ext cx="11669485" cy="5016758"/>
          </a:xfrm>
          <a:prstGeom prst="rect">
            <a:avLst/>
          </a:prstGeom>
          <a:noFill/>
        </p:spPr>
        <p:txBody>
          <a:bodyPr wrap="square" anchor="ctr">
            <a:spAutoFit/>
          </a:bodyPr>
          <a:lstStyle/>
          <a:p>
            <a:r>
              <a:rPr lang="en-US" sz="3200"/>
              <a:t>How does the resource hierarchy in Google Cloud help organizations implement security policies?</a:t>
            </a:r>
          </a:p>
          <a:p>
            <a:r>
              <a:rPr lang="en-US" sz="3200"/>
              <a:t>Possible Answers:</a:t>
            </a:r>
          </a:p>
          <a:p>
            <a:r>
              <a:rPr lang="en-US" sz="3200"/>
              <a:t>1. A. Policies can be applied at the folder level and are inherited by projects inside the folder.</a:t>
            </a:r>
          </a:p>
          <a:p>
            <a:r>
              <a:rPr lang="en-US" sz="3200"/>
              <a:t>2. B. Projects in the resource hierarchy are not affected by security policies.</a:t>
            </a:r>
          </a:p>
          <a:p>
            <a:r>
              <a:rPr lang="en-US" sz="3200"/>
              <a:t>3. C. Policies can only be applied at the organization level and affect all projects.</a:t>
            </a:r>
          </a:p>
          <a:p>
            <a:r>
              <a:rPr lang="en-US" sz="3200"/>
              <a:t>4. D. Policies can only be applied to individual projects.</a:t>
            </a:r>
          </a:p>
        </p:txBody>
      </p:sp>
    </p:spTree>
    <p:extLst>
      <p:ext uri="{BB962C8B-B14F-4D97-AF65-F5344CB8AC3E}">
        <p14:creationId xmlns:p14="http://schemas.microsoft.com/office/powerpoint/2010/main" val="13564807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920621"/>
            <a:ext cx="11669485" cy="5016758"/>
          </a:xfrm>
          <a:prstGeom prst="rect">
            <a:avLst/>
          </a:prstGeom>
          <a:noFill/>
        </p:spPr>
        <p:txBody>
          <a:bodyPr wrap="square" anchor="ctr">
            <a:spAutoFit/>
          </a:bodyPr>
          <a:lstStyle/>
          <a:p>
            <a:r>
              <a:rPr lang="en-US" sz="3200"/>
              <a:t>How does the resource hierarchy in Google Cloud help organizations implement security policies?</a:t>
            </a:r>
          </a:p>
          <a:p>
            <a:r>
              <a:rPr lang="en-US" sz="3200"/>
              <a:t>Possible Answers:</a:t>
            </a:r>
          </a:p>
          <a:p>
            <a:r>
              <a:rPr lang="en-US" sz="3200"/>
              <a:t>1. </a:t>
            </a:r>
            <a:r>
              <a:rPr lang="en-US" sz="3200">
                <a:highlight>
                  <a:srgbClr val="00FF00"/>
                </a:highlight>
              </a:rPr>
              <a:t>A. Policies can be applied at the folder level and are inherited by projects inside the folder.</a:t>
            </a:r>
          </a:p>
          <a:p>
            <a:r>
              <a:rPr lang="en-US" sz="3200"/>
              <a:t>2. B. Projects in the resource hierarchy are not affected by security policies.</a:t>
            </a:r>
          </a:p>
          <a:p>
            <a:r>
              <a:rPr lang="en-US" sz="3200"/>
              <a:t>3. C. Policies can only be applied at the organization level and affect all projects.</a:t>
            </a:r>
          </a:p>
          <a:p>
            <a:r>
              <a:rPr lang="en-US" sz="3200"/>
              <a:t>4. D. Policies can only be applied to individual projects.</a:t>
            </a:r>
          </a:p>
        </p:txBody>
      </p:sp>
    </p:spTree>
    <p:extLst>
      <p:ext uri="{BB962C8B-B14F-4D97-AF65-F5344CB8AC3E}">
        <p14:creationId xmlns:p14="http://schemas.microsoft.com/office/powerpoint/2010/main" val="3046967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96CEFF3B-1769-1718-48D1-4A7013AEC6EE}"/>
              </a:ext>
            </a:extLst>
          </p:cNvPr>
          <p:cNvSpPr>
            <a:spLocks noChangeArrowheads="1"/>
          </p:cNvSpPr>
          <p:nvPr/>
        </p:nvSpPr>
        <p:spPr bwMode="auto">
          <a:xfrm>
            <a:off x="871653" y="1305341"/>
            <a:ext cx="1044869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t>The correct answer is:</a:t>
            </a:r>
          </a:p>
          <a:p>
            <a:r>
              <a:rPr lang="en-US" b="1"/>
              <a:t>A. Policies can be applied at the folder level and are inherited by projects inside the folder.</a:t>
            </a:r>
            <a:endParaRPr lang="en-US"/>
          </a:p>
          <a:p>
            <a:r>
              <a:rPr lang="en-US"/>
              <a:t>In Google Cloud, the resource hierarchy allows organizations to apply security policies at various levels, including the organization, folders, and projects. When a policy is applied at the folder level, all projects within that folder inherit the policies, which simplifies management and ensures consistent security across related resources.</a:t>
            </a:r>
          </a:p>
          <a:p>
            <a:r>
              <a:rPr lang="en-US"/>
              <a:t>The other options are incorrect:</a:t>
            </a:r>
          </a:p>
          <a:p>
            <a:pPr>
              <a:buFont typeface="Arial" panose="020B0604020202020204" pitchFamily="34" charset="0"/>
              <a:buChar char="•"/>
            </a:pPr>
            <a:r>
              <a:rPr lang="en-US" b="1"/>
              <a:t>B. Projects in the resource hierarchy are not affected by security policies</a:t>
            </a:r>
            <a:r>
              <a:rPr lang="en-US"/>
              <a:t>: This is incorrect because projects can be influenced by the policies set at higher levels in the hierarchy.</a:t>
            </a:r>
          </a:p>
          <a:p>
            <a:pPr>
              <a:buFont typeface="Arial" panose="020B0604020202020204" pitchFamily="34" charset="0"/>
              <a:buChar char="•"/>
            </a:pPr>
            <a:r>
              <a:rPr lang="en-US" b="1"/>
              <a:t>C. Policies can only be applied at the organization level and affect all projects</a:t>
            </a:r>
            <a:r>
              <a:rPr lang="en-US"/>
              <a:t>: While policies can be applied at the organization level, they can also be applied at the folder and project levels, making this statement too restrictive.</a:t>
            </a:r>
          </a:p>
          <a:p>
            <a:pPr>
              <a:buFont typeface="Arial" panose="020B0604020202020204" pitchFamily="34" charset="0"/>
              <a:buChar char="•"/>
            </a:pPr>
            <a:r>
              <a:rPr lang="en-US" b="1"/>
              <a:t>D. Policies can only be applied to individual projects</a:t>
            </a:r>
            <a:r>
              <a:rPr lang="en-US"/>
              <a:t>: This is incorrect, as policies can be applied at multiple levels, not just individual projects.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ES" altLang="en-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77217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166842"/>
            <a:ext cx="11669485" cy="4524315"/>
          </a:xfrm>
          <a:prstGeom prst="rect">
            <a:avLst/>
          </a:prstGeom>
          <a:noFill/>
        </p:spPr>
        <p:txBody>
          <a:bodyPr wrap="square" anchor="ctr">
            <a:spAutoFit/>
          </a:bodyPr>
          <a:lstStyle/>
          <a:p>
            <a:r>
              <a:rPr lang="en-US" sz="3200"/>
              <a:t>An organization wants to build a data pipeline to transform its data so it can be reconciled in a data warehouse. The solution must be scalable and require little or no management. Which Google product or service should the organization choose?</a:t>
            </a:r>
          </a:p>
          <a:p>
            <a:r>
              <a:rPr lang="en-US" sz="3200"/>
              <a:t>Possible Answers:</a:t>
            </a:r>
          </a:p>
          <a:p>
            <a:r>
              <a:rPr lang="en-US" sz="3200"/>
              <a:t>1. A. Cloud Bigtable</a:t>
            </a:r>
          </a:p>
          <a:p>
            <a:r>
              <a:rPr lang="en-US" sz="3200"/>
              <a:t>2. B. Cloud Storage</a:t>
            </a:r>
          </a:p>
          <a:p>
            <a:r>
              <a:rPr lang="en-US" sz="3200"/>
              <a:t>3. C. Pub/Sub</a:t>
            </a:r>
          </a:p>
          <a:p>
            <a:r>
              <a:rPr lang="en-US" sz="3200"/>
              <a:t>4. D. Dataflow</a:t>
            </a:r>
          </a:p>
        </p:txBody>
      </p:sp>
    </p:spTree>
    <p:extLst>
      <p:ext uri="{BB962C8B-B14F-4D97-AF65-F5344CB8AC3E}">
        <p14:creationId xmlns:p14="http://schemas.microsoft.com/office/powerpoint/2010/main" val="9323286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166842"/>
            <a:ext cx="11669485" cy="4524315"/>
          </a:xfrm>
          <a:prstGeom prst="rect">
            <a:avLst/>
          </a:prstGeom>
          <a:noFill/>
        </p:spPr>
        <p:txBody>
          <a:bodyPr wrap="square" anchor="ctr">
            <a:spAutoFit/>
          </a:bodyPr>
          <a:lstStyle/>
          <a:p>
            <a:r>
              <a:rPr lang="en-US" sz="3200"/>
              <a:t>An organization wants to build a data pipeline to transform its data so it can be reconciled in a data warehouse. The solution must be scalable and require little or no management. Which Google product or service should the organization choose?</a:t>
            </a:r>
          </a:p>
          <a:p>
            <a:r>
              <a:rPr lang="en-US" sz="3200"/>
              <a:t>Possible Answers:</a:t>
            </a:r>
          </a:p>
          <a:p>
            <a:r>
              <a:rPr lang="en-US" sz="3200"/>
              <a:t>1. A. Cloud Bigtable</a:t>
            </a:r>
          </a:p>
          <a:p>
            <a:r>
              <a:rPr lang="en-US" sz="3200"/>
              <a:t>2. B. Cloud Storage</a:t>
            </a:r>
          </a:p>
          <a:p>
            <a:r>
              <a:rPr lang="en-US" sz="3200"/>
              <a:t>3. C. Pub/Sub</a:t>
            </a:r>
          </a:p>
          <a:p>
            <a:r>
              <a:rPr lang="en-US" sz="3200"/>
              <a:t>4. </a:t>
            </a:r>
            <a:r>
              <a:rPr lang="en-US" sz="3200">
                <a:highlight>
                  <a:srgbClr val="00FF00"/>
                </a:highlight>
              </a:rPr>
              <a:t>D. Dataflow</a:t>
            </a:r>
          </a:p>
        </p:txBody>
      </p:sp>
    </p:spTree>
    <p:extLst>
      <p:ext uri="{BB962C8B-B14F-4D97-AF65-F5344CB8AC3E}">
        <p14:creationId xmlns:p14="http://schemas.microsoft.com/office/powerpoint/2010/main" val="4088157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35E6FA-030A-130A-F816-440807D98C18}"/>
              </a:ext>
            </a:extLst>
          </p:cNvPr>
          <p:cNvSpPr>
            <a:spLocks noGrp="1"/>
          </p:cNvSpPr>
          <p:nvPr>
            <p:ph idx="1"/>
          </p:nvPr>
        </p:nvSpPr>
        <p:spPr>
          <a:xfrm>
            <a:off x="838200" y="1253331"/>
            <a:ext cx="10515600" cy="4351338"/>
          </a:xfrm>
        </p:spPr>
        <p:txBody>
          <a:bodyPr anchor="t">
            <a:normAutofit fontScale="70000" lnSpcReduction="20000"/>
          </a:bodyPr>
          <a:lstStyle/>
          <a:p>
            <a:r>
              <a:rPr lang="en-US"/>
              <a:t>The correct answer is:</a:t>
            </a:r>
          </a:p>
          <a:p>
            <a:r>
              <a:rPr lang="en-US" b="1"/>
              <a:t>A. It reduces the time needed to iterate on various solutions.</a:t>
            </a:r>
            <a:endParaRPr lang="en-US"/>
          </a:p>
          <a:p>
            <a:r>
              <a:rPr lang="en-US"/>
              <a:t>Google Kubernetes Engine (GKE) is an effective solution because it simplifies the deployment, management, and scaling of containerized applications. This allows developers to quickly test, deploy, and iterate on various solutions, speeding up the troubleshooting and error-resolution process. GKE's features such as auto-scaling, easy rollbacks, and automated management reduce the complexity and time involved in addressing application errors.</a:t>
            </a:r>
          </a:p>
          <a:p>
            <a:r>
              <a:rPr lang="en-US"/>
              <a:t>The other options are less relevant to GKE’s core benefits:</a:t>
            </a:r>
          </a:p>
          <a:p>
            <a:pPr>
              <a:buFont typeface="Arial" panose="020B0604020202020204" pitchFamily="34" charset="0"/>
              <a:buChar char="•"/>
            </a:pPr>
            <a:r>
              <a:rPr lang="en-US" b="1"/>
              <a:t>B</a:t>
            </a:r>
            <a:r>
              <a:rPr lang="en-US"/>
              <a:t>: While GKE offers useful tools, it doesn't inherently provide "intelligent recommendations" for application development.</a:t>
            </a:r>
          </a:p>
          <a:p>
            <a:pPr>
              <a:buFont typeface="Arial" panose="020B0604020202020204" pitchFamily="34" charset="0"/>
              <a:buChar char="•"/>
            </a:pPr>
            <a:r>
              <a:rPr lang="en-US" b="1"/>
              <a:t>C</a:t>
            </a:r>
            <a:r>
              <a:rPr lang="en-US"/>
              <a:t>: GKE actually requires applications to be containerized (using Docker or another containerization tool).</a:t>
            </a:r>
          </a:p>
          <a:p>
            <a:pPr>
              <a:buFont typeface="Arial" panose="020B0604020202020204" pitchFamily="34" charset="0"/>
              <a:buChar char="•"/>
            </a:pPr>
            <a:r>
              <a:rPr lang="en-US" b="1"/>
              <a:t>D</a:t>
            </a:r>
            <a:r>
              <a:rPr lang="en-US"/>
              <a:t>: GKE focuses more on managing containers, not specifically on code storage for collaboration across silos.</a:t>
            </a:r>
          </a:p>
          <a:p>
            <a:pPr marL="0" indent="0">
              <a:buNone/>
            </a:pPr>
            <a:endParaRPr lang="en-ES"/>
          </a:p>
        </p:txBody>
      </p:sp>
    </p:spTree>
    <p:extLst>
      <p:ext uri="{BB962C8B-B14F-4D97-AF65-F5344CB8AC3E}">
        <p14:creationId xmlns:p14="http://schemas.microsoft.com/office/powerpoint/2010/main" val="17273174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96CEFF3B-1769-1718-48D1-4A7013AEC6EE}"/>
              </a:ext>
            </a:extLst>
          </p:cNvPr>
          <p:cNvSpPr>
            <a:spLocks noChangeArrowheads="1"/>
          </p:cNvSpPr>
          <p:nvPr/>
        </p:nvSpPr>
        <p:spPr bwMode="auto">
          <a:xfrm>
            <a:off x="871653" y="1443840"/>
            <a:ext cx="1044869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a:p>
            <a:r>
              <a:rPr lang="en-US"/>
              <a:t>The best option for the organization is:</a:t>
            </a:r>
          </a:p>
          <a:p>
            <a:r>
              <a:rPr lang="en-US" b="1"/>
              <a:t>D. Dataflow.</a:t>
            </a:r>
            <a:endParaRPr lang="en-US"/>
          </a:p>
          <a:p>
            <a:r>
              <a:rPr lang="en-US" b="1"/>
              <a:t>Dataflow</a:t>
            </a:r>
            <a:r>
              <a:rPr lang="en-US"/>
              <a:t> is a fully managed service for stream and batch processing of data. It allows organizations to build scalable data pipelines with minimal management overhead. Dataflow is well-suited for transforming data as it can process and reconcile data efficiently before loading it into a data warehouse.</a:t>
            </a:r>
          </a:p>
          <a:p>
            <a:r>
              <a:rPr lang="en-US"/>
              <a:t>The other options are less suitable for this use case:</a:t>
            </a:r>
          </a:p>
          <a:p>
            <a:pPr>
              <a:buFont typeface="Arial" panose="020B0604020202020204" pitchFamily="34" charset="0"/>
              <a:buChar char="•"/>
            </a:pPr>
            <a:r>
              <a:rPr lang="en-US" b="1"/>
              <a:t>A. Cloud Bigtable</a:t>
            </a:r>
            <a:r>
              <a:rPr lang="en-US"/>
              <a:t>: This is a NoSQL database optimized for large analytical and operational workloads but is not specifically designed for building data pipelines.</a:t>
            </a:r>
          </a:p>
          <a:p>
            <a:pPr>
              <a:buFont typeface="Arial" panose="020B0604020202020204" pitchFamily="34" charset="0"/>
              <a:buChar char="•"/>
            </a:pPr>
            <a:r>
              <a:rPr lang="en-US" b="1"/>
              <a:t>B. Cloud Storage</a:t>
            </a:r>
            <a:r>
              <a:rPr lang="en-US"/>
              <a:t>: While useful for storing data, it does not provide the transformation and processing capabilities needed for building a data pipeline.</a:t>
            </a:r>
          </a:p>
          <a:p>
            <a:pPr>
              <a:buFont typeface="Arial" panose="020B0604020202020204" pitchFamily="34" charset="0"/>
              <a:buChar char="•"/>
            </a:pPr>
            <a:r>
              <a:rPr lang="en-US" b="1"/>
              <a:t>C. Pub/Sub</a:t>
            </a:r>
            <a:r>
              <a:rPr lang="en-US"/>
              <a:t>: This is a messaging service for event-driven architectures and real-time analytics but does not provide the comprehensive data transformation capabilities that Dataflow offers.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ES" altLang="en-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68575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905505"/>
            <a:ext cx="11669485" cy="3046988"/>
          </a:xfrm>
          <a:prstGeom prst="rect">
            <a:avLst/>
          </a:prstGeom>
          <a:noFill/>
        </p:spPr>
        <p:txBody>
          <a:bodyPr wrap="square" anchor="ctr">
            <a:spAutoFit/>
          </a:bodyPr>
          <a:lstStyle/>
          <a:p>
            <a:r>
              <a:rPr lang="en-US" sz="3200"/>
              <a:t>When is data automatically encrypted in Google Cloud?</a:t>
            </a:r>
          </a:p>
          <a:p>
            <a:r>
              <a:rPr lang="en-US" sz="3200"/>
              <a:t>Possible Answers:</a:t>
            </a:r>
          </a:p>
          <a:p>
            <a:r>
              <a:rPr lang="en-US" sz="3200"/>
              <a:t>1. A. When it is in transit only,</a:t>
            </a:r>
          </a:p>
          <a:p>
            <a:r>
              <a:rPr lang="en-US" sz="3200"/>
              <a:t>2. B. When it is at rest and in transit.</a:t>
            </a:r>
          </a:p>
          <a:p>
            <a:r>
              <a:rPr lang="en-US" sz="3200"/>
              <a:t>3. C. Data is not automatically encrypted by default.</a:t>
            </a:r>
          </a:p>
          <a:p>
            <a:r>
              <a:rPr lang="en-US" sz="3200"/>
              <a:t>4. D. When it is at rest only.</a:t>
            </a:r>
          </a:p>
        </p:txBody>
      </p:sp>
    </p:spTree>
    <p:extLst>
      <p:ext uri="{BB962C8B-B14F-4D97-AF65-F5344CB8AC3E}">
        <p14:creationId xmlns:p14="http://schemas.microsoft.com/office/powerpoint/2010/main" val="13111323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905505"/>
            <a:ext cx="11669485" cy="3046988"/>
          </a:xfrm>
          <a:prstGeom prst="rect">
            <a:avLst/>
          </a:prstGeom>
          <a:noFill/>
        </p:spPr>
        <p:txBody>
          <a:bodyPr wrap="square" anchor="ctr">
            <a:spAutoFit/>
          </a:bodyPr>
          <a:lstStyle/>
          <a:p>
            <a:r>
              <a:rPr lang="en-US" sz="3200"/>
              <a:t>When is data automatically encrypted in Google Cloud?</a:t>
            </a:r>
          </a:p>
          <a:p>
            <a:r>
              <a:rPr lang="en-US" sz="3200"/>
              <a:t>Possible Answers:</a:t>
            </a:r>
          </a:p>
          <a:p>
            <a:r>
              <a:rPr lang="en-US" sz="3200"/>
              <a:t>1. A. When it is in transit only,</a:t>
            </a:r>
          </a:p>
          <a:p>
            <a:r>
              <a:rPr lang="en-US" sz="3200"/>
              <a:t>2. </a:t>
            </a:r>
            <a:r>
              <a:rPr lang="en-US" sz="3200">
                <a:highlight>
                  <a:srgbClr val="00FF00"/>
                </a:highlight>
              </a:rPr>
              <a:t>B. When it is at rest and in transit.</a:t>
            </a:r>
          </a:p>
          <a:p>
            <a:r>
              <a:rPr lang="en-US" sz="3200"/>
              <a:t>3. C. Data is not automatically encrypted by default.</a:t>
            </a:r>
          </a:p>
          <a:p>
            <a:r>
              <a:rPr lang="en-US" sz="3200"/>
              <a:t>4. D. When it is at rest only.</a:t>
            </a:r>
          </a:p>
        </p:txBody>
      </p:sp>
    </p:spTree>
    <p:extLst>
      <p:ext uri="{BB962C8B-B14F-4D97-AF65-F5344CB8AC3E}">
        <p14:creationId xmlns:p14="http://schemas.microsoft.com/office/powerpoint/2010/main" val="3549973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F998F9-23C9-6574-30C8-0708AA174C9B}"/>
              </a:ext>
            </a:extLst>
          </p:cNvPr>
          <p:cNvSpPr>
            <a:spLocks noChangeArrowheads="1"/>
          </p:cNvSpPr>
          <p:nvPr/>
        </p:nvSpPr>
        <p:spPr bwMode="auto">
          <a:xfrm>
            <a:off x="620751" y="1582340"/>
            <a:ext cx="1095049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ES" altLang="en-ES" sz="1800" b="0" i="0" u="none" strike="noStrike" cap="none" normalizeH="0" baseline="0">
                <a:ln>
                  <a:noFill/>
                </a:ln>
                <a:solidFill>
                  <a:schemeClr val="tx1"/>
                </a:solidFill>
                <a:effectLst/>
                <a:latin typeface="Arial" panose="020B0604020202020204" pitchFamily="34" charset="0"/>
              </a:rPr>
              <a:t>The correct answer 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ES" altLang="en-ES" sz="1800" b="1" i="0" u="none" strike="noStrike" cap="none" normalizeH="0" baseline="0">
                <a:ln>
                  <a:noFill/>
                </a:ln>
                <a:solidFill>
                  <a:schemeClr val="tx1"/>
                </a:solidFill>
                <a:effectLst/>
                <a:latin typeface="Arial" panose="020B0604020202020204" pitchFamily="34" charset="0"/>
              </a:rPr>
              <a:t>B. When it is at rest and in transit.</a:t>
            </a:r>
            <a:endParaRPr kumimoji="0" lang="en-ES" altLang="en-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ES" altLang="en-ES" sz="1800" b="0" i="0" u="none" strike="noStrike" cap="none" normalizeH="0" baseline="0">
                <a:ln>
                  <a:noFill/>
                </a:ln>
                <a:solidFill>
                  <a:schemeClr val="tx1"/>
                </a:solidFill>
                <a:effectLst/>
                <a:latin typeface="Arial" panose="020B0604020202020204" pitchFamily="34" charset="0"/>
              </a:rPr>
              <a:t>In Google Cloud, data is automatically encrypted both </a:t>
            </a:r>
            <a:r>
              <a:rPr kumimoji="0" lang="en-ES" altLang="en-ES" sz="1800" b="1" i="0" u="none" strike="noStrike" cap="none" normalizeH="0" baseline="0">
                <a:ln>
                  <a:noFill/>
                </a:ln>
                <a:solidFill>
                  <a:schemeClr val="tx1"/>
                </a:solidFill>
                <a:effectLst/>
                <a:latin typeface="Arial" panose="020B0604020202020204" pitchFamily="34" charset="0"/>
              </a:rPr>
              <a:t>at rest</a:t>
            </a:r>
            <a:r>
              <a:rPr kumimoji="0" lang="en-ES" altLang="en-ES" sz="1800" b="0" i="0" u="none" strike="noStrike" cap="none" normalizeH="0" baseline="0">
                <a:ln>
                  <a:noFill/>
                </a:ln>
                <a:solidFill>
                  <a:schemeClr val="tx1"/>
                </a:solidFill>
                <a:effectLst/>
                <a:latin typeface="Arial" panose="020B0604020202020204" pitchFamily="34" charset="0"/>
              </a:rPr>
              <a:t> and </a:t>
            </a:r>
            <a:r>
              <a:rPr kumimoji="0" lang="en-ES" altLang="en-ES" sz="1800" b="1" i="0" u="none" strike="noStrike" cap="none" normalizeH="0" baseline="0">
                <a:ln>
                  <a:noFill/>
                </a:ln>
                <a:solidFill>
                  <a:schemeClr val="tx1"/>
                </a:solidFill>
                <a:effectLst/>
                <a:latin typeface="Arial" panose="020B0604020202020204" pitchFamily="34" charset="0"/>
              </a:rPr>
              <a:t>in transit</a:t>
            </a:r>
            <a:r>
              <a:rPr kumimoji="0" lang="en-ES" altLang="en-ES" sz="1800" b="0" i="0" u="none" strike="noStrike" cap="none" normalizeH="0" baseline="0">
                <a:ln>
                  <a:noFill/>
                </a:ln>
                <a:solidFill>
                  <a:schemeClr val="tx1"/>
                </a:solidFill>
                <a:effectLst/>
                <a:latin typeface="Arial" panose="020B0604020202020204" pitchFamily="34" charset="0"/>
              </a:rPr>
              <a:t> by default. This means that any data stored in Google Cloud services is encrypted while it is stored (at rest) and also when it is being transmitted over networks (in transit). This built-in encryption helps ensure the security and confidentiality of data in the cloud.</a:t>
            </a:r>
          </a:p>
          <a:p>
            <a:pPr marL="0" marR="0" lvl="0" indent="0" algn="l" defTabSz="914400" rtl="0" eaLnBrk="0" fontAlgn="base" latinLnBrk="0" hangingPunct="0">
              <a:lnSpc>
                <a:spcPct val="100000"/>
              </a:lnSpc>
              <a:spcBef>
                <a:spcPct val="0"/>
              </a:spcBef>
              <a:spcAft>
                <a:spcPct val="0"/>
              </a:spcAft>
              <a:buClrTx/>
              <a:buSzTx/>
              <a:buFontTx/>
              <a:buNone/>
              <a:tabLst/>
            </a:pPr>
            <a:r>
              <a:rPr kumimoji="0" lang="en-ES" altLang="en-ES" sz="1800" b="0" i="0" u="none" strike="noStrike" cap="none" normalizeH="0" baseline="0">
                <a:ln>
                  <a:noFill/>
                </a:ln>
                <a:solidFill>
                  <a:schemeClr val="tx1"/>
                </a:solidFill>
                <a:effectLst/>
                <a:latin typeface="Arial" panose="020B0604020202020204" pitchFamily="34" charset="0"/>
              </a:rPr>
              <a:t>The other options are incorrect: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ES" altLang="en-ES" sz="1800" b="1" i="0" u="none" strike="noStrike" cap="none" normalizeH="0" baseline="0">
                <a:ln>
                  <a:noFill/>
                </a:ln>
                <a:solidFill>
                  <a:schemeClr val="tx1"/>
                </a:solidFill>
                <a:effectLst/>
                <a:latin typeface="Arial" panose="020B0604020202020204" pitchFamily="34" charset="0"/>
              </a:rPr>
              <a:t>A. When it is in transit only</a:t>
            </a:r>
            <a:r>
              <a:rPr kumimoji="0" lang="en-ES" altLang="en-ES" sz="1800" b="0" i="0" u="none" strike="noStrike" cap="none" normalizeH="0" baseline="0">
                <a:ln>
                  <a:noFill/>
                </a:ln>
                <a:solidFill>
                  <a:schemeClr val="tx1"/>
                </a:solidFill>
                <a:effectLst/>
                <a:latin typeface="Arial" panose="020B0604020202020204" pitchFamily="34" charset="0"/>
              </a:rPr>
              <a:t>: This does not cover the encryption of data at rest, which is also automatically encrypted.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ES" altLang="en-ES" sz="1800" b="1" i="0" u="none" strike="noStrike" cap="none" normalizeH="0" baseline="0">
                <a:ln>
                  <a:noFill/>
                </a:ln>
                <a:solidFill>
                  <a:schemeClr val="tx1"/>
                </a:solidFill>
                <a:effectLst/>
                <a:latin typeface="Arial" panose="020B0604020202020204" pitchFamily="34" charset="0"/>
              </a:rPr>
              <a:t>C. Data is not automatically encrypted by default</a:t>
            </a:r>
            <a:r>
              <a:rPr kumimoji="0" lang="en-ES" altLang="en-ES" sz="1800" b="0" i="0" u="none" strike="noStrike" cap="none" normalizeH="0" baseline="0">
                <a:ln>
                  <a:noFill/>
                </a:ln>
                <a:solidFill>
                  <a:schemeClr val="tx1"/>
                </a:solidFill>
                <a:effectLst/>
                <a:latin typeface="Arial" panose="020B0604020202020204" pitchFamily="34" charset="0"/>
              </a:rPr>
              <a:t>: This is false, as Google Cloud does provide automatic encryption for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ES" altLang="en-ES" sz="1800" b="1" i="0" u="none" strike="noStrike" cap="none" normalizeH="0" baseline="0">
                <a:ln>
                  <a:noFill/>
                </a:ln>
                <a:solidFill>
                  <a:schemeClr val="tx1"/>
                </a:solidFill>
                <a:effectLst/>
                <a:latin typeface="Arial" panose="020B0604020202020204" pitchFamily="34" charset="0"/>
              </a:rPr>
              <a:t>D. When it is at rest only</a:t>
            </a:r>
            <a:r>
              <a:rPr kumimoji="0" lang="en-ES" altLang="en-ES" sz="1800" b="0" i="0" u="none" strike="noStrike" cap="none" normalizeH="0" baseline="0">
                <a:ln>
                  <a:noFill/>
                </a:ln>
                <a:solidFill>
                  <a:schemeClr val="tx1"/>
                </a:solidFill>
                <a:effectLst/>
                <a:latin typeface="Arial" panose="020B0604020202020204" pitchFamily="34" charset="0"/>
              </a:rPr>
              <a:t>: This option misses the critical aspect of encryption during data transmission.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ES" altLang="en-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48926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166842"/>
            <a:ext cx="11669485" cy="4524315"/>
          </a:xfrm>
          <a:prstGeom prst="rect">
            <a:avLst/>
          </a:prstGeom>
          <a:noFill/>
        </p:spPr>
        <p:txBody>
          <a:bodyPr wrap="square" anchor="ctr">
            <a:spAutoFit/>
          </a:bodyPr>
          <a:lstStyle/>
          <a:p>
            <a:r>
              <a:rPr lang="en-US" sz="3200"/>
              <a:t>An organization is running Kubernetes applications across multiple cloud environments. They want a consistent and centralized management platform. Which service should they choose?</a:t>
            </a:r>
          </a:p>
          <a:p>
            <a:r>
              <a:rPr lang="en-US" sz="3200"/>
              <a:t>Possible Answers:</a:t>
            </a:r>
          </a:p>
          <a:p>
            <a:r>
              <a:rPr lang="en-US" sz="3200"/>
              <a:t>1. A. Cloud Functions</a:t>
            </a:r>
          </a:p>
          <a:p>
            <a:r>
              <a:rPr lang="en-US" sz="3200"/>
              <a:t>2. B. GKE Enterprise</a:t>
            </a:r>
          </a:p>
          <a:p>
            <a:r>
              <a:rPr lang="en-US" sz="3200"/>
              <a:t>3. C. Cloud Run</a:t>
            </a:r>
          </a:p>
          <a:p>
            <a:r>
              <a:rPr lang="en-US" sz="3200"/>
              <a:t>4. D. Compute Engine</a:t>
            </a:r>
          </a:p>
        </p:txBody>
      </p:sp>
    </p:spTree>
    <p:extLst>
      <p:ext uri="{BB962C8B-B14F-4D97-AF65-F5344CB8AC3E}">
        <p14:creationId xmlns:p14="http://schemas.microsoft.com/office/powerpoint/2010/main" val="22168886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166842"/>
            <a:ext cx="11669485" cy="4524315"/>
          </a:xfrm>
          <a:prstGeom prst="rect">
            <a:avLst/>
          </a:prstGeom>
          <a:noFill/>
        </p:spPr>
        <p:txBody>
          <a:bodyPr wrap="square" anchor="ctr">
            <a:spAutoFit/>
          </a:bodyPr>
          <a:lstStyle/>
          <a:p>
            <a:r>
              <a:rPr lang="en-US" sz="3200"/>
              <a:t>An organization is running Kubernetes applications across multiple cloud environments. They want a consistent and centralized management platform. Which service should they choose?</a:t>
            </a:r>
          </a:p>
          <a:p>
            <a:r>
              <a:rPr lang="en-US" sz="3200"/>
              <a:t>Possible Answers:</a:t>
            </a:r>
          </a:p>
          <a:p>
            <a:r>
              <a:rPr lang="en-US" sz="3200"/>
              <a:t>1. A. Cloud Functions</a:t>
            </a:r>
          </a:p>
          <a:p>
            <a:r>
              <a:rPr lang="en-US" sz="3200"/>
              <a:t>2. </a:t>
            </a:r>
            <a:r>
              <a:rPr lang="en-US" sz="3200">
                <a:highlight>
                  <a:srgbClr val="00FF00"/>
                </a:highlight>
              </a:rPr>
              <a:t>B. GKE Enterprise</a:t>
            </a:r>
          </a:p>
          <a:p>
            <a:r>
              <a:rPr lang="en-US" sz="3200"/>
              <a:t>3. C. Cloud Run</a:t>
            </a:r>
          </a:p>
          <a:p>
            <a:r>
              <a:rPr lang="en-US" sz="3200"/>
              <a:t>4. D. Compute Engine</a:t>
            </a:r>
          </a:p>
        </p:txBody>
      </p:sp>
    </p:spTree>
    <p:extLst>
      <p:ext uri="{BB962C8B-B14F-4D97-AF65-F5344CB8AC3E}">
        <p14:creationId xmlns:p14="http://schemas.microsoft.com/office/powerpoint/2010/main" val="20616470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F998F9-23C9-6574-30C8-0708AA174C9B}"/>
              </a:ext>
            </a:extLst>
          </p:cNvPr>
          <p:cNvSpPr>
            <a:spLocks noChangeArrowheads="1"/>
          </p:cNvSpPr>
          <p:nvPr/>
        </p:nvSpPr>
        <p:spPr bwMode="auto">
          <a:xfrm>
            <a:off x="620751" y="1028342"/>
            <a:ext cx="1095049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S" sz="1800" b="0" i="0" u="none" strike="noStrike" cap="none" normalizeH="0" baseline="0">
                <a:ln>
                  <a:noFill/>
                </a:ln>
                <a:solidFill>
                  <a:schemeClr val="tx1"/>
                </a:solidFill>
                <a:effectLst/>
                <a:latin typeface="Arial" panose="020B0604020202020204" pitchFamily="34" charset="0"/>
              </a:rPr>
              <a:t>The best option for the organization 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S" sz="1800" b="1" i="0" u="none" strike="noStrike" cap="none" normalizeH="0" baseline="0">
                <a:ln>
                  <a:noFill/>
                </a:ln>
                <a:solidFill>
                  <a:schemeClr val="tx1"/>
                </a:solidFill>
                <a:effectLst/>
                <a:latin typeface="Arial" panose="020B0604020202020204" pitchFamily="34" charset="0"/>
              </a:rPr>
              <a:t>B. GKE Enterprise.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S" sz="1800" b="0" i="0" u="none" strike="noStrike" cap="none" normalizeH="0" baseline="0">
                <a:ln>
                  <a:noFill/>
                </a:ln>
                <a:solidFill>
                  <a:schemeClr val="tx1"/>
                </a:solidFill>
                <a:effectLst/>
                <a:latin typeface="Arial" panose="020B0604020202020204" pitchFamily="34" charset="0"/>
              </a:rPr>
              <a:t>GKE Enterprise (Google Kubernetes Engine Enterprise) provides a consistent and centralized management platform for running Kubernetes applications across multiple cloud environments. It offers advanced features for managing, monitoring, and scaling Kubernetes clusters, making it ideal for organizations that need to operate in multi-cloud scenarios while maintaining a unified approach.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S" sz="1800" b="0" i="0" u="none" strike="noStrike" cap="none" normalizeH="0" baseline="0">
                <a:ln>
                  <a:noFill/>
                </a:ln>
                <a:solidFill>
                  <a:schemeClr val="tx1"/>
                </a:solidFill>
                <a:effectLst/>
                <a:latin typeface="Arial" panose="020B0604020202020204" pitchFamily="34" charset="0"/>
              </a:rPr>
              <a:t>The other options are not suitable for centralized Kubernetes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S" sz="1800" b="1" i="0" u="none" strike="noStrike" cap="none" normalizeH="0" baseline="0">
                <a:ln>
                  <a:noFill/>
                </a:ln>
                <a:solidFill>
                  <a:schemeClr val="tx1"/>
                </a:solidFill>
                <a:effectLst/>
                <a:latin typeface="Arial" panose="020B0604020202020204" pitchFamily="34" charset="0"/>
              </a:rPr>
              <a:t>A. Cloud Functions</a:t>
            </a:r>
            <a:r>
              <a:rPr kumimoji="0" lang="en-US" altLang="en-ES" sz="1800" b="0" i="0" u="none" strike="noStrike" cap="none" normalizeH="0" baseline="0">
                <a:ln>
                  <a:noFill/>
                </a:ln>
                <a:solidFill>
                  <a:schemeClr val="tx1"/>
                </a:solidFill>
                <a:effectLst/>
                <a:latin typeface="Arial" panose="020B0604020202020204" pitchFamily="34" charset="0"/>
              </a:rPr>
              <a:t>: This is a serverless compute service designed for running event-driven functions, not for managing Kubernetes applications.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S" sz="1800" b="1" i="0" u="none" strike="noStrike" cap="none" normalizeH="0" baseline="0">
                <a:ln>
                  <a:noFill/>
                </a:ln>
                <a:solidFill>
                  <a:schemeClr val="tx1"/>
                </a:solidFill>
                <a:effectLst/>
                <a:latin typeface="Arial" panose="020B0604020202020204" pitchFamily="34" charset="0"/>
              </a:rPr>
              <a:t>C. Cloud Run</a:t>
            </a:r>
            <a:r>
              <a:rPr kumimoji="0" lang="en-US" altLang="en-ES" sz="1800" b="0" i="0" u="none" strike="noStrike" cap="none" normalizeH="0" baseline="0">
                <a:ln>
                  <a:noFill/>
                </a:ln>
                <a:solidFill>
                  <a:schemeClr val="tx1"/>
                </a:solidFill>
                <a:effectLst/>
                <a:latin typeface="Arial" panose="020B0604020202020204" pitchFamily="34" charset="0"/>
              </a:rPr>
              <a:t>: While it is useful for deploying containerized applications in a serverless environment, it does not provide centralized management for Kubernetes applications.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S" sz="1800" b="1" i="0" u="none" strike="noStrike" cap="none" normalizeH="0" baseline="0">
                <a:ln>
                  <a:noFill/>
                </a:ln>
                <a:solidFill>
                  <a:schemeClr val="tx1"/>
                </a:solidFill>
                <a:effectLst/>
                <a:latin typeface="Arial" panose="020B0604020202020204" pitchFamily="34" charset="0"/>
              </a:rPr>
              <a:t>D. Compute Engine</a:t>
            </a:r>
            <a:r>
              <a:rPr kumimoji="0" lang="en-US" altLang="en-ES" sz="1800" b="0" i="0" u="none" strike="noStrike" cap="none" normalizeH="0" baseline="0">
                <a:ln>
                  <a:noFill/>
                </a:ln>
                <a:solidFill>
                  <a:schemeClr val="tx1"/>
                </a:solidFill>
                <a:effectLst/>
                <a:latin typeface="Arial" panose="020B0604020202020204" pitchFamily="34" charset="0"/>
              </a:rPr>
              <a:t>: This is an infrastructure as a service (IaaS) offering for running virtual machines and does not specifically cater to managing Kubernetes clusters.</a:t>
            </a:r>
            <a:endParaRPr kumimoji="0" lang="en-ES" altLang="en-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4347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413063"/>
            <a:ext cx="11669485" cy="4031873"/>
          </a:xfrm>
          <a:prstGeom prst="rect">
            <a:avLst/>
          </a:prstGeom>
          <a:noFill/>
        </p:spPr>
        <p:txBody>
          <a:bodyPr wrap="square" anchor="ctr">
            <a:spAutoFit/>
          </a:bodyPr>
          <a:lstStyle/>
          <a:p>
            <a:r>
              <a:rPr lang="en-US" sz="3200"/>
              <a:t>An organization wants to collect and store all logs generated by applications running in Google Cloud. Which service should they use?</a:t>
            </a:r>
          </a:p>
          <a:p>
            <a:r>
              <a:rPr lang="en-US" sz="3200"/>
              <a:t>Possible Answers:</a:t>
            </a:r>
          </a:p>
          <a:p>
            <a:r>
              <a:rPr lang="en-US" sz="3200"/>
              <a:t>1. A. Cloud Profiler</a:t>
            </a:r>
          </a:p>
          <a:p>
            <a:r>
              <a:rPr lang="en-US" sz="3200"/>
              <a:t>2. B. Cloud Monitoring</a:t>
            </a:r>
          </a:p>
          <a:p>
            <a:r>
              <a:rPr lang="en-US" sz="3200"/>
              <a:t>3. C. Cloud Trace</a:t>
            </a:r>
          </a:p>
          <a:p>
            <a:r>
              <a:rPr lang="en-US" sz="3200"/>
              <a:t>4. D. Cloud Logging</a:t>
            </a:r>
          </a:p>
        </p:txBody>
      </p:sp>
    </p:spTree>
    <p:extLst>
      <p:ext uri="{BB962C8B-B14F-4D97-AF65-F5344CB8AC3E}">
        <p14:creationId xmlns:p14="http://schemas.microsoft.com/office/powerpoint/2010/main" val="40071695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413063"/>
            <a:ext cx="11669485" cy="4031873"/>
          </a:xfrm>
          <a:prstGeom prst="rect">
            <a:avLst/>
          </a:prstGeom>
          <a:noFill/>
        </p:spPr>
        <p:txBody>
          <a:bodyPr wrap="square" anchor="ctr">
            <a:spAutoFit/>
          </a:bodyPr>
          <a:lstStyle/>
          <a:p>
            <a:r>
              <a:rPr lang="en-US" sz="3200"/>
              <a:t>An organization wants to collect and store all logs generated by applications running in Google Cloud. Which service should they use?</a:t>
            </a:r>
          </a:p>
          <a:p>
            <a:r>
              <a:rPr lang="en-US" sz="3200"/>
              <a:t>Possible Answers:</a:t>
            </a:r>
          </a:p>
          <a:p>
            <a:r>
              <a:rPr lang="en-US" sz="3200"/>
              <a:t>1. A. Cloud Profiler</a:t>
            </a:r>
          </a:p>
          <a:p>
            <a:r>
              <a:rPr lang="en-US" sz="3200"/>
              <a:t>2. B. Cloud Monitoring</a:t>
            </a:r>
          </a:p>
          <a:p>
            <a:r>
              <a:rPr lang="en-US" sz="3200"/>
              <a:t>3. C. Cloud Trace</a:t>
            </a:r>
          </a:p>
          <a:p>
            <a:r>
              <a:rPr lang="en-US" sz="3200"/>
              <a:t>4. </a:t>
            </a:r>
            <a:r>
              <a:rPr lang="en-US" sz="3200">
                <a:highlight>
                  <a:srgbClr val="00FF00"/>
                </a:highlight>
              </a:rPr>
              <a:t>D. Cloud Logging</a:t>
            </a:r>
          </a:p>
        </p:txBody>
      </p:sp>
    </p:spTree>
    <p:extLst>
      <p:ext uri="{BB962C8B-B14F-4D97-AF65-F5344CB8AC3E}">
        <p14:creationId xmlns:p14="http://schemas.microsoft.com/office/powerpoint/2010/main" val="38030999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F998F9-23C9-6574-30C8-0708AA174C9B}"/>
              </a:ext>
            </a:extLst>
          </p:cNvPr>
          <p:cNvSpPr>
            <a:spLocks noChangeArrowheads="1"/>
          </p:cNvSpPr>
          <p:nvPr/>
        </p:nvSpPr>
        <p:spPr bwMode="auto">
          <a:xfrm>
            <a:off x="620751" y="1028342"/>
            <a:ext cx="1095049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S" sz="1800" b="0" i="0" u="none" strike="noStrike" cap="none" normalizeH="0" baseline="0">
                <a:ln>
                  <a:noFill/>
                </a:ln>
                <a:solidFill>
                  <a:schemeClr val="tx1"/>
                </a:solidFill>
                <a:effectLst/>
                <a:latin typeface="Arial" panose="020B0604020202020204" pitchFamily="34" charset="0"/>
              </a:rPr>
              <a:t>The correct answer 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S" sz="1800" b="1" i="0" u="none" strike="noStrike" cap="none" normalizeH="0" baseline="0">
                <a:ln>
                  <a:noFill/>
                </a:ln>
                <a:solidFill>
                  <a:schemeClr val="tx1"/>
                </a:solidFill>
                <a:effectLst/>
                <a:latin typeface="Arial" panose="020B0604020202020204" pitchFamily="34" charset="0"/>
              </a:rPr>
              <a:t>D. Cloud Logging.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S" sz="1800" b="0" i="0" u="none" strike="noStrike" cap="none" normalizeH="0" baseline="0">
                <a:ln>
                  <a:noFill/>
                </a:ln>
                <a:solidFill>
                  <a:schemeClr val="tx1"/>
                </a:solidFill>
                <a:effectLst/>
                <a:latin typeface="Arial" panose="020B0604020202020204" pitchFamily="34" charset="0"/>
              </a:rPr>
              <a:t>Cloud Logging is the Google Cloud service designed specifically for collecting, storing, and managing logs generated by applications running in Google Cloud. It provides a centralized platform to view and analyze logs, making it easier for organizations to monitor application performance, troubleshoot issues, and maintain compliance.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S" sz="1800" b="0" i="0" u="none" strike="noStrike" cap="none" normalizeH="0" baseline="0">
                <a:ln>
                  <a:noFill/>
                </a:ln>
                <a:solidFill>
                  <a:schemeClr val="tx1"/>
                </a:solidFill>
                <a:effectLst/>
                <a:latin typeface="Arial" panose="020B0604020202020204" pitchFamily="34" charset="0"/>
              </a:rPr>
              <a:t>The other options are not suitable for collecting and storing logs: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S" sz="1800" b="0" i="0" u="none" strike="noStrike" cap="none" normalizeH="0" baseline="0">
                <a:ln>
                  <a:noFill/>
                </a:ln>
                <a:solidFill>
                  <a:schemeClr val="tx1"/>
                </a:solidFill>
                <a:effectLst/>
                <a:latin typeface="Arial" panose="020B0604020202020204" pitchFamily="34" charset="0"/>
              </a:rPr>
              <a:t>A. Cloud Profiler: This service is used for analyzing the performance of applications but does not handle log collection.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S" sz="1800" b="0" i="0" u="none" strike="noStrike" cap="none" normalizeH="0" baseline="0">
                <a:ln>
                  <a:noFill/>
                </a:ln>
                <a:solidFill>
                  <a:schemeClr val="tx1"/>
                </a:solidFill>
                <a:effectLst/>
                <a:latin typeface="Arial" panose="020B0604020202020204" pitchFamily="34" charset="0"/>
              </a:rPr>
              <a:t>B. Cloud Monitoring: While it provides insights into the performance and availability of applications, it is focused on metrics and does not specifically collect application logs.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S" sz="1800" b="0" i="0" u="none" strike="noStrike" cap="none" normalizeH="0" baseline="0">
                <a:ln>
                  <a:noFill/>
                </a:ln>
                <a:solidFill>
                  <a:schemeClr val="tx1"/>
                </a:solidFill>
                <a:effectLst/>
                <a:latin typeface="Arial" panose="020B0604020202020204" pitchFamily="34" charset="0"/>
              </a:rPr>
              <a:t>C. Cloud Trace: This service is used for analyzing latency in applications, but it is not designed for log collection or storage.</a:t>
            </a:r>
            <a:endParaRPr kumimoji="0" lang="en-ES" altLang="en-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02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659285"/>
            <a:ext cx="11669485" cy="3539430"/>
          </a:xfrm>
          <a:prstGeom prst="rect">
            <a:avLst/>
          </a:prstGeom>
          <a:noFill/>
        </p:spPr>
        <p:txBody>
          <a:bodyPr wrap="square" anchor="ctr">
            <a:spAutoFit/>
          </a:bodyPr>
          <a:lstStyle/>
          <a:p>
            <a:r>
              <a:rPr lang="en-US" sz="3200"/>
              <a:t>What is an organization responsible for when migrating from on-premises to the cloud?</a:t>
            </a:r>
          </a:p>
          <a:p>
            <a:r>
              <a:rPr lang="en-US" sz="3200"/>
              <a:t>Possible Answers:</a:t>
            </a:r>
          </a:p>
          <a:p>
            <a:r>
              <a:rPr lang="en-US" sz="3200"/>
              <a:t>1. A. Covering the cost of cloud service downtime</a:t>
            </a:r>
          </a:p>
          <a:p>
            <a:r>
              <a:rPr lang="en-US" sz="3200"/>
              <a:t>2. B. Managing underlying network infrastructure</a:t>
            </a:r>
          </a:p>
          <a:p>
            <a:r>
              <a:rPr lang="en-US" sz="3200"/>
              <a:t>3. C. Adapting to a pay-as-you-go cloud expenditure model</a:t>
            </a:r>
          </a:p>
          <a:p>
            <a:r>
              <a:rPr lang="en-US" sz="3200"/>
              <a:t>4. D. Optimizing cloud storage systems</a:t>
            </a:r>
            <a:endParaRPr lang="en-ES" sz="3200"/>
          </a:p>
        </p:txBody>
      </p:sp>
    </p:spTree>
    <p:extLst>
      <p:ext uri="{BB962C8B-B14F-4D97-AF65-F5344CB8AC3E}">
        <p14:creationId xmlns:p14="http://schemas.microsoft.com/office/powerpoint/2010/main" val="31490808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166842"/>
            <a:ext cx="11669485" cy="4524315"/>
          </a:xfrm>
          <a:prstGeom prst="rect">
            <a:avLst/>
          </a:prstGeom>
          <a:noFill/>
        </p:spPr>
        <p:txBody>
          <a:bodyPr wrap="square" anchor="ctr">
            <a:spAutoFit/>
          </a:bodyPr>
          <a:lstStyle/>
          <a:p>
            <a:r>
              <a:rPr lang="en-US" sz="3200"/>
              <a:t>An organization has migrated several large databases to the cloud. It wants to increase the value of its data, improve cost controls and strengthen regulatory compliance. What should the organization do?</a:t>
            </a:r>
          </a:p>
          <a:p>
            <a:r>
              <a:rPr lang="en-US" sz="3200"/>
              <a:t>Possible Answers:</a:t>
            </a:r>
          </a:p>
          <a:p>
            <a:r>
              <a:rPr lang="en-US" sz="3200"/>
              <a:t>1. A. Delete data stored for over a year.</a:t>
            </a:r>
          </a:p>
          <a:p>
            <a:r>
              <a:rPr lang="en-US" sz="3200"/>
              <a:t>2. B. Export relational data to modern NoSQL databases.</a:t>
            </a:r>
          </a:p>
          <a:p>
            <a:r>
              <a:rPr lang="en-US" sz="3200"/>
              <a:t>3. C. Create monthly reports on data access and uses.</a:t>
            </a:r>
          </a:p>
          <a:p>
            <a:r>
              <a:rPr lang="en-US" sz="3200"/>
              <a:t>4. D. Establish an effective data governance program.</a:t>
            </a:r>
          </a:p>
        </p:txBody>
      </p:sp>
    </p:spTree>
    <p:extLst>
      <p:ext uri="{BB962C8B-B14F-4D97-AF65-F5344CB8AC3E}">
        <p14:creationId xmlns:p14="http://schemas.microsoft.com/office/powerpoint/2010/main" val="14325809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166842"/>
            <a:ext cx="11669485" cy="4524315"/>
          </a:xfrm>
          <a:prstGeom prst="rect">
            <a:avLst/>
          </a:prstGeom>
          <a:noFill/>
        </p:spPr>
        <p:txBody>
          <a:bodyPr wrap="square" anchor="ctr">
            <a:spAutoFit/>
          </a:bodyPr>
          <a:lstStyle/>
          <a:p>
            <a:r>
              <a:rPr lang="en-US" sz="3200"/>
              <a:t>An organization has migrated several large databases to the cloud. It wants to increase the value of its data, improve cost controls and strengthen regulatory compliance. What should the organization do?</a:t>
            </a:r>
          </a:p>
          <a:p>
            <a:r>
              <a:rPr lang="en-US" sz="3200"/>
              <a:t>Possible Answers:</a:t>
            </a:r>
          </a:p>
          <a:p>
            <a:r>
              <a:rPr lang="en-US" sz="3200"/>
              <a:t>1. A. Delete data stored for over a year.</a:t>
            </a:r>
          </a:p>
          <a:p>
            <a:r>
              <a:rPr lang="en-US" sz="3200"/>
              <a:t>2. B. Export relational data to modern NoSQL databases.</a:t>
            </a:r>
          </a:p>
          <a:p>
            <a:r>
              <a:rPr lang="en-US" sz="3200"/>
              <a:t>3. C. Create monthly reports on data access and uses.</a:t>
            </a:r>
          </a:p>
          <a:p>
            <a:r>
              <a:rPr lang="en-US" sz="3200"/>
              <a:t>4. </a:t>
            </a:r>
            <a:r>
              <a:rPr lang="en-US" sz="3200">
                <a:highlight>
                  <a:srgbClr val="00FF00"/>
                </a:highlight>
              </a:rPr>
              <a:t>D. Establish an effective data governance program.</a:t>
            </a:r>
          </a:p>
        </p:txBody>
      </p:sp>
    </p:spTree>
    <p:extLst>
      <p:ext uri="{BB962C8B-B14F-4D97-AF65-F5344CB8AC3E}">
        <p14:creationId xmlns:p14="http://schemas.microsoft.com/office/powerpoint/2010/main" val="38386753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F998F9-23C9-6574-30C8-0708AA174C9B}"/>
              </a:ext>
            </a:extLst>
          </p:cNvPr>
          <p:cNvSpPr>
            <a:spLocks noChangeArrowheads="1"/>
          </p:cNvSpPr>
          <p:nvPr/>
        </p:nvSpPr>
        <p:spPr bwMode="auto">
          <a:xfrm>
            <a:off x="620751" y="1305340"/>
            <a:ext cx="1095049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t>The best option for the organization is:</a:t>
            </a:r>
          </a:p>
          <a:p>
            <a:r>
              <a:rPr lang="en-US" b="1"/>
              <a:t>D. Establish an effective data governance program.</a:t>
            </a:r>
            <a:endParaRPr lang="en-US"/>
          </a:p>
          <a:p>
            <a:r>
              <a:rPr lang="en-US"/>
              <a:t>Establishing a </a:t>
            </a:r>
            <a:r>
              <a:rPr lang="en-US" b="1"/>
              <a:t>data governance program</a:t>
            </a:r>
            <a:r>
              <a:rPr lang="en-US"/>
              <a:t> is essential for managing data quality, ensuring compliance with regulations, controlling costs, and maximizing the value of the data. A robust data governance framework helps organizations define data ownership, data classification, access controls, and compliance requirements, thereby strengthening regulatory compliance and improving the overall management of data assets.</a:t>
            </a:r>
          </a:p>
          <a:p>
            <a:r>
              <a:rPr lang="en-US"/>
              <a:t>The other options, while they may have their own merits, do not comprehensively address the organization's goals:</a:t>
            </a:r>
          </a:p>
          <a:p>
            <a:pPr>
              <a:buFont typeface="Arial" panose="020B0604020202020204" pitchFamily="34" charset="0"/>
              <a:buChar char="•"/>
            </a:pPr>
            <a:r>
              <a:rPr lang="en-US" b="1"/>
              <a:t>A. Delete data stored for over a year</a:t>
            </a:r>
            <a:r>
              <a:rPr lang="en-US"/>
              <a:t>: This could lead to loss of valuable historical data and may not support regulatory compliance.</a:t>
            </a:r>
          </a:p>
          <a:p>
            <a:pPr>
              <a:buFont typeface="Arial" panose="020B0604020202020204" pitchFamily="34" charset="0"/>
              <a:buChar char="•"/>
            </a:pPr>
            <a:r>
              <a:rPr lang="en-US" b="1"/>
              <a:t>B. Export relational data to modern NoSQL databases</a:t>
            </a:r>
            <a:r>
              <a:rPr lang="en-US"/>
              <a:t>: While modernizing data storage can be beneficial, it does not inherently improve governance or compliance and could complicate data management.</a:t>
            </a:r>
          </a:p>
          <a:p>
            <a:pPr>
              <a:buFont typeface="Arial" panose="020B0604020202020204" pitchFamily="34" charset="0"/>
              <a:buChar char="•"/>
            </a:pPr>
            <a:r>
              <a:rPr lang="en-US" b="1"/>
              <a:t>C. Create monthly reports on data access and uses</a:t>
            </a:r>
            <a:r>
              <a:rPr lang="en-US"/>
              <a:t>: While useful for tracking data usage, this approach is a part of governance and not a standalone solution for comprehensive data management and compliance.</a:t>
            </a:r>
          </a:p>
        </p:txBody>
      </p:sp>
    </p:spTree>
    <p:extLst>
      <p:ext uri="{BB962C8B-B14F-4D97-AF65-F5344CB8AC3E}">
        <p14:creationId xmlns:p14="http://schemas.microsoft.com/office/powerpoint/2010/main" val="15072925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920621"/>
            <a:ext cx="11669485" cy="5016758"/>
          </a:xfrm>
          <a:prstGeom prst="rect">
            <a:avLst/>
          </a:prstGeom>
          <a:noFill/>
        </p:spPr>
        <p:txBody>
          <a:bodyPr wrap="square" anchor="ctr">
            <a:spAutoFit/>
          </a:bodyPr>
          <a:lstStyle/>
          <a:p>
            <a:r>
              <a:rPr lang="en-US" sz="3200"/>
              <a:t>An organization has hired a team of data scientists and developers. They want to create unique value in their business by coding an advanced machine learning model in Vertex AI Workbench. Which service should the organization use to train the model?</a:t>
            </a:r>
          </a:p>
          <a:p>
            <a:r>
              <a:rPr lang="en-US" sz="3200"/>
              <a:t>Possible Answers:</a:t>
            </a:r>
          </a:p>
          <a:p>
            <a:r>
              <a:rPr lang="en-US" sz="3200"/>
              <a:t>1. A. Custom training</a:t>
            </a:r>
          </a:p>
          <a:p>
            <a:r>
              <a:rPr lang="en-US" sz="3200"/>
              <a:t>2. B. </a:t>
            </a:r>
            <a:r>
              <a:rPr lang="en-US" sz="3200" err="1"/>
              <a:t>AutoML</a:t>
            </a:r>
            <a:endParaRPr lang="en-US" sz="3200"/>
          </a:p>
          <a:p>
            <a:r>
              <a:rPr lang="en-US" sz="3200"/>
              <a:t>3. C. Compute Engine</a:t>
            </a:r>
          </a:p>
          <a:p>
            <a:r>
              <a:rPr lang="en-US" sz="3200"/>
              <a:t>4. D. Prebuilt APIs</a:t>
            </a:r>
          </a:p>
        </p:txBody>
      </p:sp>
    </p:spTree>
    <p:extLst>
      <p:ext uri="{BB962C8B-B14F-4D97-AF65-F5344CB8AC3E}">
        <p14:creationId xmlns:p14="http://schemas.microsoft.com/office/powerpoint/2010/main" val="5061944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920621"/>
            <a:ext cx="11669485" cy="5016758"/>
          </a:xfrm>
          <a:prstGeom prst="rect">
            <a:avLst/>
          </a:prstGeom>
          <a:noFill/>
        </p:spPr>
        <p:txBody>
          <a:bodyPr wrap="square" anchor="ctr">
            <a:spAutoFit/>
          </a:bodyPr>
          <a:lstStyle/>
          <a:p>
            <a:r>
              <a:rPr lang="en-US" sz="3200"/>
              <a:t>An organization has hired a team of data scientists and developers. They want to create unique value in their business by coding an advanced machine learning model in Vertex AI Workbench. Which service should the organization use to train the model?</a:t>
            </a:r>
          </a:p>
          <a:p>
            <a:r>
              <a:rPr lang="en-US" sz="3200"/>
              <a:t>Possible Answers:</a:t>
            </a:r>
          </a:p>
          <a:p>
            <a:r>
              <a:rPr lang="en-US" sz="3200"/>
              <a:t>1. </a:t>
            </a:r>
            <a:r>
              <a:rPr lang="en-US" sz="3200">
                <a:highlight>
                  <a:srgbClr val="00FF00"/>
                </a:highlight>
              </a:rPr>
              <a:t>A. Custom training</a:t>
            </a:r>
          </a:p>
          <a:p>
            <a:r>
              <a:rPr lang="en-US" sz="3200"/>
              <a:t>2. B. </a:t>
            </a:r>
            <a:r>
              <a:rPr lang="en-US" sz="3200" err="1"/>
              <a:t>AutoML</a:t>
            </a:r>
            <a:endParaRPr lang="en-US" sz="3200"/>
          </a:p>
          <a:p>
            <a:r>
              <a:rPr lang="en-US" sz="3200"/>
              <a:t>3. C. Compute Engine</a:t>
            </a:r>
          </a:p>
          <a:p>
            <a:r>
              <a:rPr lang="en-US" sz="3200"/>
              <a:t>4. D. Prebuilt APIs</a:t>
            </a:r>
          </a:p>
        </p:txBody>
      </p:sp>
    </p:spTree>
    <p:extLst>
      <p:ext uri="{BB962C8B-B14F-4D97-AF65-F5344CB8AC3E}">
        <p14:creationId xmlns:p14="http://schemas.microsoft.com/office/powerpoint/2010/main" val="28146874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F998F9-23C9-6574-30C8-0708AA174C9B}"/>
              </a:ext>
            </a:extLst>
          </p:cNvPr>
          <p:cNvSpPr>
            <a:spLocks noChangeArrowheads="1"/>
          </p:cNvSpPr>
          <p:nvPr/>
        </p:nvSpPr>
        <p:spPr bwMode="auto">
          <a:xfrm>
            <a:off x="620751" y="1443839"/>
            <a:ext cx="1095049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t>The best option for the organization is:</a:t>
            </a:r>
          </a:p>
          <a:p>
            <a:r>
              <a:rPr lang="en-US" b="1"/>
              <a:t>A. Custom training.</a:t>
            </a:r>
            <a:endParaRPr lang="en-US"/>
          </a:p>
          <a:p>
            <a:r>
              <a:rPr lang="en-US" b="1"/>
              <a:t>Custom training</a:t>
            </a:r>
            <a:r>
              <a:rPr lang="en-US"/>
              <a:t> in Vertex AI Workbench allows data scientists and developers to build and train their own advanced machine learning models using their custom algorithms and datasets. This option provides the flexibility needed to create unique value tailored to the organization's specific business needs.</a:t>
            </a:r>
          </a:p>
          <a:p>
            <a:r>
              <a:rPr lang="en-US"/>
              <a:t>The other options may not fully align with the organization's goals of coding an advanced machine learning model:</a:t>
            </a:r>
          </a:p>
          <a:p>
            <a:pPr>
              <a:buFont typeface="Arial" panose="020B0604020202020204" pitchFamily="34" charset="0"/>
              <a:buChar char="•"/>
            </a:pPr>
            <a:r>
              <a:rPr lang="en-US" b="1"/>
              <a:t>B. </a:t>
            </a:r>
            <a:r>
              <a:rPr lang="en-US" b="1" err="1"/>
              <a:t>AutoML</a:t>
            </a:r>
            <a:r>
              <a:rPr lang="en-US"/>
              <a:t>: This service is designed for users who may not have extensive machine learning expertise and allows for automated model building. It is not the best choice if the team aims to write custom code for advanced models.</a:t>
            </a:r>
          </a:p>
          <a:p>
            <a:pPr>
              <a:buFont typeface="Arial" panose="020B0604020202020204" pitchFamily="34" charset="0"/>
              <a:buChar char="•"/>
            </a:pPr>
            <a:r>
              <a:rPr lang="en-US" b="1"/>
              <a:t>C. Compute Engine</a:t>
            </a:r>
            <a:r>
              <a:rPr lang="en-US"/>
              <a:t>: While it provides infrastructure for running workloads, it does not specifically offer the features and capabilities for training machine learning models like Vertex AI does.</a:t>
            </a:r>
          </a:p>
          <a:p>
            <a:pPr>
              <a:buFont typeface="Arial" panose="020B0604020202020204" pitchFamily="34" charset="0"/>
              <a:buChar char="•"/>
            </a:pPr>
            <a:r>
              <a:rPr lang="en-US" b="1"/>
              <a:t>D. Prebuilt APIs</a:t>
            </a:r>
            <a:r>
              <a:rPr lang="en-US"/>
              <a:t>: These are useful for quick implementation of common tasks but do not allow for the creation of unique, custom models.</a:t>
            </a:r>
          </a:p>
        </p:txBody>
      </p:sp>
    </p:spTree>
    <p:extLst>
      <p:ext uri="{BB962C8B-B14F-4D97-AF65-F5344CB8AC3E}">
        <p14:creationId xmlns:p14="http://schemas.microsoft.com/office/powerpoint/2010/main" val="20884314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166842"/>
            <a:ext cx="11669485" cy="4524315"/>
          </a:xfrm>
          <a:prstGeom prst="rect">
            <a:avLst/>
          </a:prstGeom>
          <a:noFill/>
        </p:spPr>
        <p:txBody>
          <a:bodyPr wrap="square" anchor="ctr">
            <a:spAutoFit/>
          </a:bodyPr>
          <a:lstStyle/>
          <a:p>
            <a:r>
              <a:rPr lang="en-US" sz="3200"/>
              <a:t>An organization has a small development team that has created a web application which runs in a single container. They need a simple, serverless, and scalable way to host their container. Which Google service should the organization use?</a:t>
            </a:r>
          </a:p>
          <a:p>
            <a:r>
              <a:rPr lang="en-US" sz="3200"/>
              <a:t>Possible Answers:</a:t>
            </a:r>
          </a:p>
          <a:p>
            <a:r>
              <a:rPr lang="en-US" sz="3200"/>
              <a:t>1. A. Compute Engine</a:t>
            </a:r>
          </a:p>
          <a:p>
            <a:r>
              <a:rPr lang="en-US" sz="3200"/>
              <a:t>2. B. App Engine</a:t>
            </a:r>
          </a:p>
          <a:p>
            <a:r>
              <a:rPr lang="en-US" sz="3200"/>
              <a:t>3. C. Kubernetes Engine</a:t>
            </a:r>
          </a:p>
          <a:p>
            <a:r>
              <a:rPr lang="en-US" sz="3200"/>
              <a:t>4. D. Cloud Run</a:t>
            </a:r>
          </a:p>
        </p:txBody>
      </p:sp>
    </p:spTree>
    <p:extLst>
      <p:ext uri="{BB962C8B-B14F-4D97-AF65-F5344CB8AC3E}">
        <p14:creationId xmlns:p14="http://schemas.microsoft.com/office/powerpoint/2010/main" val="34383683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166842"/>
            <a:ext cx="11669485" cy="4524315"/>
          </a:xfrm>
          <a:prstGeom prst="rect">
            <a:avLst/>
          </a:prstGeom>
          <a:noFill/>
        </p:spPr>
        <p:txBody>
          <a:bodyPr wrap="square" anchor="ctr">
            <a:spAutoFit/>
          </a:bodyPr>
          <a:lstStyle/>
          <a:p>
            <a:r>
              <a:rPr lang="en-US" sz="3200"/>
              <a:t>An organization has a small development team that has created a web application which runs in a single container. They need a simple, serverless, and scalable way to host their container. Which Google service should the organization use?</a:t>
            </a:r>
          </a:p>
          <a:p>
            <a:r>
              <a:rPr lang="en-US" sz="3200"/>
              <a:t>Possible Answers:</a:t>
            </a:r>
          </a:p>
          <a:p>
            <a:r>
              <a:rPr lang="en-US" sz="3200"/>
              <a:t>1. A. Compute Engine</a:t>
            </a:r>
          </a:p>
          <a:p>
            <a:r>
              <a:rPr lang="en-US" sz="3200"/>
              <a:t>2. B. App Engine</a:t>
            </a:r>
          </a:p>
          <a:p>
            <a:r>
              <a:rPr lang="en-US" sz="3200"/>
              <a:t>3. C. Kubernetes Engine</a:t>
            </a:r>
          </a:p>
          <a:p>
            <a:r>
              <a:rPr lang="en-US" sz="3200"/>
              <a:t>4. </a:t>
            </a:r>
            <a:r>
              <a:rPr lang="en-US" sz="3200">
                <a:highlight>
                  <a:srgbClr val="00FF00"/>
                </a:highlight>
              </a:rPr>
              <a:t>D. Cloud Run</a:t>
            </a:r>
          </a:p>
        </p:txBody>
      </p:sp>
    </p:spTree>
    <p:extLst>
      <p:ext uri="{BB962C8B-B14F-4D97-AF65-F5344CB8AC3E}">
        <p14:creationId xmlns:p14="http://schemas.microsoft.com/office/powerpoint/2010/main" val="13677690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F998F9-23C9-6574-30C8-0708AA174C9B}"/>
              </a:ext>
            </a:extLst>
          </p:cNvPr>
          <p:cNvSpPr>
            <a:spLocks noChangeArrowheads="1"/>
          </p:cNvSpPr>
          <p:nvPr/>
        </p:nvSpPr>
        <p:spPr bwMode="auto">
          <a:xfrm>
            <a:off x="620751" y="1582338"/>
            <a:ext cx="1095049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t>The best option for the organization is:</a:t>
            </a:r>
          </a:p>
          <a:p>
            <a:r>
              <a:rPr lang="en-US" b="1"/>
              <a:t>D. Cloud Run.</a:t>
            </a:r>
            <a:endParaRPr lang="en-US"/>
          </a:p>
          <a:p>
            <a:r>
              <a:rPr lang="en-US" b="1"/>
              <a:t>Cloud Run</a:t>
            </a:r>
            <a:r>
              <a:rPr lang="en-US"/>
              <a:t> is a fully managed, serverless platform that allows you to run containerized applications easily and scales automatically based on incoming traffic. It is ideal for the organization’s needs as it provides a simple way to host their web application in a single container without having to manage the underlying infrastructure.</a:t>
            </a:r>
          </a:p>
          <a:p>
            <a:r>
              <a:rPr lang="en-US"/>
              <a:t>The other options are less suitable for their requirements:</a:t>
            </a:r>
          </a:p>
          <a:p>
            <a:pPr>
              <a:buFont typeface="Arial" panose="020B0604020202020204" pitchFamily="34" charset="0"/>
              <a:buChar char="•"/>
            </a:pPr>
            <a:r>
              <a:rPr lang="en-US" b="1"/>
              <a:t>A. Compute Engine</a:t>
            </a:r>
            <a:r>
              <a:rPr lang="en-US"/>
              <a:t>: This is an Infrastructure as a Service (IaaS) offering that requires more management and is not serverless, making it less suitable for the organization’s needs.</a:t>
            </a:r>
          </a:p>
          <a:p>
            <a:pPr>
              <a:buFont typeface="Arial" panose="020B0604020202020204" pitchFamily="34" charset="0"/>
              <a:buChar char="•"/>
            </a:pPr>
            <a:r>
              <a:rPr lang="en-US" b="1"/>
              <a:t>B. App Engine</a:t>
            </a:r>
            <a:r>
              <a:rPr lang="en-US"/>
              <a:t>: While it is also a platform for building and deploying applications, it is primarily designed for applications rather than containerized workloads, and may not provide the same level of flexibility for containers as Cloud Run.</a:t>
            </a:r>
          </a:p>
          <a:p>
            <a:pPr>
              <a:buFont typeface="Arial" panose="020B0604020202020204" pitchFamily="34" charset="0"/>
              <a:buChar char="•"/>
            </a:pPr>
            <a:r>
              <a:rPr lang="en-US" b="1"/>
              <a:t>C. Kubernetes Engine</a:t>
            </a:r>
            <a:r>
              <a:rPr lang="en-US"/>
              <a:t>: This is a powerful service for managing Kubernetes clusters, but it involves more complexity and management overhead than the organization needs for a simple, serverless solution.</a:t>
            </a:r>
          </a:p>
        </p:txBody>
      </p:sp>
    </p:spTree>
    <p:extLst>
      <p:ext uri="{BB962C8B-B14F-4D97-AF65-F5344CB8AC3E}">
        <p14:creationId xmlns:p14="http://schemas.microsoft.com/office/powerpoint/2010/main" val="25763253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920621"/>
            <a:ext cx="11669485" cy="5016758"/>
          </a:xfrm>
          <a:prstGeom prst="rect">
            <a:avLst/>
          </a:prstGeom>
          <a:noFill/>
        </p:spPr>
        <p:txBody>
          <a:bodyPr wrap="square" anchor="ctr">
            <a:spAutoFit/>
          </a:bodyPr>
          <a:lstStyle/>
          <a:p>
            <a:r>
              <a:rPr lang="en-US" sz="3200"/>
              <a:t>Which scenario uses machine learning to unlock business value from unstructured data?</a:t>
            </a:r>
          </a:p>
          <a:p>
            <a:r>
              <a:rPr lang="en-US" sz="3200"/>
              <a:t>Possible Answers:</a:t>
            </a:r>
          </a:p>
          <a:p>
            <a:r>
              <a:rPr lang="en-US" sz="3200"/>
              <a:t>1. A. Analyzing tabular records of product defects to predict future maintenance cycles.</a:t>
            </a:r>
          </a:p>
          <a:p>
            <a:r>
              <a:rPr lang="en-US" sz="3200"/>
              <a:t>2. B. Recommending new products based on previous purchases.</a:t>
            </a:r>
          </a:p>
          <a:p>
            <a:r>
              <a:rPr lang="en-US" sz="3200"/>
              <a:t>3. C. Monitoring financial transactions to identify potential fraud and risk.</a:t>
            </a:r>
          </a:p>
          <a:p>
            <a:r>
              <a:rPr lang="en-US" sz="3200"/>
              <a:t>4. D. Determining customer sentiments from call center voice recordings.</a:t>
            </a:r>
          </a:p>
        </p:txBody>
      </p:sp>
    </p:spTree>
    <p:extLst>
      <p:ext uri="{BB962C8B-B14F-4D97-AF65-F5344CB8AC3E}">
        <p14:creationId xmlns:p14="http://schemas.microsoft.com/office/powerpoint/2010/main" val="352539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659285"/>
            <a:ext cx="11669485" cy="3539430"/>
          </a:xfrm>
          <a:prstGeom prst="rect">
            <a:avLst/>
          </a:prstGeom>
          <a:noFill/>
        </p:spPr>
        <p:txBody>
          <a:bodyPr wrap="square" anchor="ctr">
            <a:spAutoFit/>
          </a:bodyPr>
          <a:lstStyle/>
          <a:p>
            <a:r>
              <a:rPr lang="en-US" sz="3200"/>
              <a:t>What is an organization responsible for when migrating from on-premises to the cloud?</a:t>
            </a:r>
          </a:p>
          <a:p>
            <a:r>
              <a:rPr lang="en-US" sz="3200"/>
              <a:t>Possible Answers:</a:t>
            </a:r>
          </a:p>
          <a:p>
            <a:r>
              <a:rPr lang="en-US" sz="3200"/>
              <a:t>1. A. Covering the cost of cloud service downtime</a:t>
            </a:r>
          </a:p>
          <a:p>
            <a:r>
              <a:rPr lang="en-US" sz="3200"/>
              <a:t>2. B. Managing underlying network infrastructure</a:t>
            </a:r>
          </a:p>
          <a:p>
            <a:r>
              <a:rPr lang="en-US" sz="3200"/>
              <a:t>3. </a:t>
            </a:r>
            <a:r>
              <a:rPr lang="en-US" sz="3200">
                <a:highlight>
                  <a:srgbClr val="00FF00"/>
                </a:highlight>
              </a:rPr>
              <a:t>C. Adapting to a pay-as-you-go cloud expenditure model</a:t>
            </a:r>
          </a:p>
          <a:p>
            <a:r>
              <a:rPr lang="en-US" sz="3200"/>
              <a:t>4. D. Optimizing cloud storage systems</a:t>
            </a:r>
            <a:endParaRPr lang="en-ES" sz="3200"/>
          </a:p>
        </p:txBody>
      </p:sp>
    </p:spTree>
    <p:extLst>
      <p:ext uri="{BB962C8B-B14F-4D97-AF65-F5344CB8AC3E}">
        <p14:creationId xmlns:p14="http://schemas.microsoft.com/office/powerpoint/2010/main" val="19740278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920621"/>
            <a:ext cx="11669485" cy="5016758"/>
          </a:xfrm>
          <a:prstGeom prst="rect">
            <a:avLst/>
          </a:prstGeom>
          <a:noFill/>
        </p:spPr>
        <p:txBody>
          <a:bodyPr wrap="square" anchor="ctr">
            <a:spAutoFit/>
          </a:bodyPr>
          <a:lstStyle/>
          <a:p>
            <a:r>
              <a:rPr lang="en-US" sz="3200"/>
              <a:t>Which scenario uses machine learning to unlock business value from unstructured data?</a:t>
            </a:r>
          </a:p>
          <a:p>
            <a:r>
              <a:rPr lang="en-US" sz="3200"/>
              <a:t>Possible Answers:</a:t>
            </a:r>
          </a:p>
          <a:p>
            <a:r>
              <a:rPr lang="en-US" sz="3200"/>
              <a:t>1. A. Analyzing tabular records of product defects to predict future maintenance cycles.</a:t>
            </a:r>
          </a:p>
          <a:p>
            <a:r>
              <a:rPr lang="en-US" sz="3200"/>
              <a:t>2. B. Recommending new products based on previous purchases.</a:t>
            </a:r>
          </a:p>
          <a:p>
            <a:r>
              <a:rPr lang="en-US" sz="3200"/>
              <a:t>3. C. Monitoring financial transactions to identify potential fraud and risk.</a:t>
            </a:r>
          </a:p>
          <a:p>
            <a:r>
              <a:rPr lang="en-US" sz="3200"/>
              <a:t>4. </a:t>
            </a:r>
            <a:r>
              <a:rPr lang="en-US" sz="3200">
                <a:highlight>
                  <a:srgbClr val="00FF00"/>
                </a:highlight>
              </a:rPr>
              <a:t>D. Determining customer sentiments from call center voice recordings.</a:t>
            </a:r>
          </a:p>
        </p:txBody>
      </p:sp>
    </p:spTree>
    <p:extLst>
      <p:ext uri="{BB962C8B-B14F-4D97-AF65-F5344CB8AC3E}">
        <p14:creationId xmlns:p14="http://schemas.microsoft.com/office/powerpoint/2010/main" val="38510123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F998F9-23C9-6574-30C8-0708AA174C9B}"/>
              </a:ext>
            </a:extLst>
          </p:cNvPr>
          <p:cNvSpPr>
            <a:spLocks noChangeArrowheads="1"/>
          </p:cNvSpPr>
          <p:nvPr/>
        </p:nvSpPr>
        <p:spPr bwMode="auto">
          <a:xfrm>
            <a:off x="620751" y="1582338"/>
            <a:ext cx="1095049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t>The correct answer is:</a:t>
            </a:r>
          </a:p>
          <a:p>
            <a:r>
              <a:rPr lang="en-US" b="1"/>
              <a:t>D. Determining customer sentiments from call center voice recordings.</a:t>
            </a:r>
            <a:endParaRPr lang="en-US"/>
          </a:p>
          <a:p>
            <a:r>
              <a:rPr lang="en-US"/>
              <a:t>This scenario involves using machine learning to analyze unstructured data, specifically audio recordings of customer interactions, to extract insights about customer sentiment. Techniques such as natural language processing (NLP) and speech recognition can be applied to convert voice recordings into text and then analyze the text for sentiment, unlocking valuable business insights about customer satisfaction and feedback.</a:t>
            </a:r>
          </a:p>
          <a:p>
            <a:r>
              <a:rPr lang="en-US"/>
              <a:t>The other options focus on structured data or do not primarily involve unstructured data analysis:</a:t>
            </a:r>
          </a:p>
          <a:p>
            <a:pPr>
              <a:buFont typeface="Arial" panose="020B0604020202020204" pitchFamily="34" charset="0"/>
              <a:buChar char="•"/>
            </a:pPr>
            <a:r>
              <a:rPr lang="en-US" b="1"/>
              <a:t>A. Analyzing tabular records of product defects to predict future maintenance cycles</a:t>
            </a:r>
            <a:r>
              <a:rPr lang="en-US"/>
              <a:t>: This involves structured data analysis, as it deals with tabular records.</a:t>
            </a:r>
          </a:p>
          <a:p>
            <a:pPr>
              <a:buFont typeface="Arial" panose="020B0604020202020204" pitchFamily="34" charset="0"/>
              <a:buChar char="•"/>
            </a:pPr>
            <a:r>
              <a:rPr lang="en-US" b="1"/>
              <a:t>B. Recommending new products based on previous purchases</a:t>
            </a:r>
            <a:r>
              <a:rPr lang="en-US"/>
              <a:t>: This is typically based on structured data, like transaction records, and often utilizes collaborative filtering or similar algorithms.</a:t>
            </a:r>
          </a:p>
          <a:p>
            <a:pPr>
              <a:buFont typeface="Arial" panose="020B0604020202020204" pitchFamily="34" charset="0"/>
              <a:buChar char="•"/>
            </a:pPr>
            <a:r>
              <a:rPr lang="en-US" b="1"/>
              <a:t>C. Monitoring financial transactions to identify potential fraud and risk</a:t>
            </a:r>
            <a:r>
              <a:rPr lang="en-US"/>
              <a:t>: While this may involve some analysis of unstructured data, it primarily deals with structured transaction data to detect patterns of fraud.</a:t>
            </a:r>
          </a:p>
        </p:txBody>
      </p:sp>
    </p:spTree>
    <p:extLst>
      <p:ext uri="{BB962C8B-B14F-4D97-AF65-F5344CB8AC3E}">
        <p14:creationId xmlns:p14="http://schemas.microsoft.com/office/powerpoint/2010/main" val="9217033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659285"/>
            <a:ext cx="11669485" cy="3539430"/>
          </a:xfrm>
          <a:prstGeom prst="rect">
            <a:avLst/>
          </a:prstGeom>
          <a:noFill/>
        </p:spPr>
        <p:txBody>
          <a:bodyPr wrap="square" anchor="ctr">
            <a:spAutoFit/>
          </a:bodyPr>
          <a:lstStyle/>
          <a:p>
            <a:r>
              <a:rPr lang="en-US" sz="3200"/>
              <a:t>In Google’s cloud security model, how does availability contribute to a robust security posture for data?</a:t>
            </a:r>
          </a:p>
          <a:p>
            <a:r>
              <a:rPr lang="en-US" sz="3200"/>
              <a:t>Possible Answers:</a:t>
            </a:r>
          </a:p>
          <a:p>
            <a:r>
              <a:rPr lang="en-US" sz="3200"/>
              <a:t>1. A. By restricting data access to authorized users</a:t>
            </a:r>
          </a:p>
          <a:p>
            <a:r>
              <a:rPr lang="en-US" sz="3200"/>
              <a:t>2. B. By ensuring data meets industry standards</a:t>
            </a:r>
          </a:p>
          <a:p>
            <a:r>
              <a:rPr lang="en-US" sz="3200"/>
              <a:t>3. C. By checking that data is accurate and trustworthy</a:t>
            </a:r>
          </a:p>
          <a:p>
            <a:r>
              <a:rPr lang="en-US" sz="3200"/>
              <a:t>4. D. By ensuring data is reliable and accessible</a:t>
            </a:r>
          </a:p>
        </p:txBody>
      </p:sp>
    </p:spTree>
    <p:extLst>
      <p:ext uri="{BB962C8B-B14F-4D97-AF65-F5344CB8AC3E}">
        <p14:creationId xmlns:p14="http://schemas.microsoft.com/office/powerpoint/2010/main" val="30150275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659285"/>
            <a:ext cx="11669485" cy="3539430"/>
          </a:xfrm>
          <a:prstGeom prst="rect">
            <a:avLst/>
          </a:prstGeom>
          <a:noFill/>
        </p:spPr>
        <p:txBody>
          <a:bodyPr wrap="square" anchor="ctr">
            <a:spAutoFit/>
          </a:bodyPr>
          <a:lstStyle/>
          <a:p>
            <a:r>
              <a:rPr lang="en-US" sz="3200"/>
              <a:t>In Google’s cloud security model, how does availability contribute to a robust security posture for data?</a:t>
            </a:r>
          </a:p>
          <a:p>
            <a:r>
              <a:rPr lang="en-US" sz="3200"/>
              <a:t>Possible Answers:</a:t>
            </a:r>
          </a:p>
          <a:p>
            <a:r>
              <a:rPr lang="en-US" sz="3200"/>
              <a:t>1. A. By restricting data access to authorized users</a:t>
            </a:r>
          </a:p>
          <a:p>
            <a:r>
              <a:rPr lang="en-US" sz="3200"/>
              <a:t>2. B. By ensuring data meets industry standards</a:t>
            </a:r>
          </a:p>
          <a:p>
            <a:r>
              <a:rPr lang="en-US" sz="3200"/>
              <a:t>3. C. By checking that data is accurate and trustworthy</a:t>
            </a:r>
          </a:p>
          <a:p>
            <a:r>
              <a:rPr lang="en-US" sz="3200"/>
              <a:t>4. </a:t>
            </a:r>
            <a:r>
              <a:rPr lang="en-US" sz="3200">
                <a:highlight>
                  <a:srgbClr val="00FF00"/>
                </a:highlight>
              </a:rPr>
              <a:t>D. By ensuring data is reliable and accessible</a:t>
            </a:r>
          </a:p>
        </p:txBody>
      </p:sp>
    </p:spTree>
    <p:extLst>
      <p:ext uri="{BB962C8B-B14F-4D97-AF65-F5344CB8AC3E}">
        <p14:creationId xmlns:p14="http://schemas.microsoft.com/office/powerpoint/2010/main" val="41931519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F998F9-23C9-6574-30C8-0708AA174C9B}"/>
              </a:ext>
            </a:extLst>
          </p:cNvPr>
          <p:cNvSpPr>
            <a:spLocks noChangeArrowheads="1"/>
          </p:cNvSpPr>
          <p:nvPr/>
        </p:nvSpPr>
        <p:spPr bwMode="auto">
          <a:xfrm>
            <a:off x="620751" y="1582338"/>
            <a:ext cx="1095049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t>The correct answer is:</a:t>
            </a:r>
          </a:p>
          <a:p>
            <a:r>
              <a:rPr lang="en-US" b="1"/>
              <a:t>D. By ensuring data is reliable and accessible.</a:t>
            </a:r>
            <a:endParaRPr lang="en-US"/>
          </a:p>
          <a:p>
            <a:r>
              <a:rPr lang="en-US"/>
              <a:t>In Google’s cloud security model, </a:t>
            </a:r>
            <a:r>
              <a:rPr lang="en-US" b="1"/>
              <a:t>availability</a:t>
            </a:r>
            <a:r>
              <a:rPr lang="en-US"/>
              <a:t> contributes to a robust security posture by ensuring that data is consistently accessible and reliable when needed. This means that authorized users can access the data without interruption, which is crucial for business operations and maintaining trust in the system. High availability helps protect against data loss and service downtime, both of which can have significant impacts on an organization’s ability to operate effectively.</a:t>
            </a:r>
          </a:p>
          <a:p>
            <a:r>
              <a:rPr lang="en-US"/>
              <a:t>The other options focus on aspects of security but do not directly relate to the concept of availability:</a:t>
            </a:r>
          </a:p>
          <a:p>
            <a:pPr>
              <a:buFont typeface="Arial" panose="020B0604020202020204" pitchFamily="34" charset="0"/>
              <a:buChar char="•"/>
            </a:pPr>
            <a:r>
              <a:rPr lang="en-US" b="1"/>
              <a:t>A. By restricting data access to authorized users</a:t>
            </a:r>
            <a:r>
              <a:rPr lang="en-US"/>
              <a:t>: This relates more to </a:t>
            </a:r>
            <a:r>
              <a:rPr lang="en-US" b="1"/>
              <a:t>confidentiality</a:t>
            </a:r>
            <a:r>
              <a:rPr lang="en-US"/>
              <a:t> rather than availability.</a:t>
            </a:r>
          </a:p>
          <a:p>
            <a:pPr>
              <a:buFont typeface="Arial" panose="020B0604020202020204" pitchFamily="34" charset="0"/>
              <a:buChar char="•"/>
            </a:pPr>
            <a:r>
              <a:rPr lang="en-US" b="1"/>
              <a:t>B. By ensuring data meets industry standards</a:t>
            </a:r>
            <a:r>
              <a:rPr lang="en-US"/>
              <a:t>: This addresses compliance and quality but does not specifically pertain to availability.</a:t>
            </a:r>
          </a:p>
          <a:p>
            <a:pPr>
              <a:buFont typeface="Arial" panose="020B0604020202020204" pitchFamily="34" charset="0"/>
              <a:buChar char="•"/>
            </a:pPr>
            <a:r>
              <a:rPr lang="en-US" b="1"/>
              <a:t>C. By checking that data is accurate and trustworthy</a:t>
            </a:r>
            <a:r>
              <a:rPr lang="en-US"/>
              <a:t>: This is more about </a:t>
            </a:r>
            <a:r>
              <a:rPr lang="en-US" b="1"/>
              <a:t>integrity</a:t>
            </a:r>
            <a:r>
              <a:rPr lang="en-US"/>
              <a:t> rather than availability.</a:t>
            </a:r>
          </a:p>
        </p:txBody>
      </p:sp>
    </p:spTree>
    <p:extLst>
      <p:ext uri="{BB962C8B-B14F-4D97-AF65-F5344CB8AC3E}">
        <p14:creationId xmlns:p14="http://schemas.microsoft.com/office/powerpoint/2010/main" val="20994060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166843"/>
            <a:ext cx="11669485" cy="4524315"/>
          </a:xfrm>
          <a:prstGeom prst="rect">
            <a:avLst/>
          </a:prstGeom>
          <a:noFill/>
        </p:spPr>
        <p:txBody>
          <a:bodyPr wrap="square" anchor="ctr">
            <a:spAutoFit/>
          </a:bodyPr>
          <a:lstStyle/>
          <a:p>
            <a:r>
              <a:rPr lang="en-US" sz="3200"/>
              <a:t>An organization is running critical workloads in production and requires a Google Cloud support service with fast response times and a dedicated Technical Account Manager. Which customer care service level should the organization choose?</a:t>
            </a:r>
          </a:p>
          <a:p>
            <a:r>
              <a:rPr lang="en-US" sz="3200"/>
              <a:t>Possible Answers:</a:t>
            </a:r>
          </a:p>
          <a:p>
            <a:r>
              <a:rPr lang="en-US" sz="3200"/>
              <a:t>1. A. Enhanced</a:t>
            </a:r>
          </a:p>
          <a:p>
            <a:r>
              <a:rPr lang="en-US" sz="3200"/>
              <a:t>2. B. Basic</a:t>
            </a:r>
          </a:p>
          <a:p>
            <a:r>
              <a:rPr lang="en-US" sz="3200"/>
              <a:t>3. C. Premium</a:t>
            </a:r>
          </a:p>
          <a:p>
            <a:r>
              <a:rPr lang="en-US" sz="3200"/>
              <a:t>4. D. Standard</a:t>
            </a:r>
          </a:p>
        </p:txBody>
      </p:sp>
    </p:spTree>
    <p:extLst>
      <p:ext uri="{BB962C8B-B14F-4D97-AF65-F5344CB8AC3E}">
        <p14:creationId xmlns:p14="http://schemas.microsoft.com/office/powerpoint/2010/main" val="8215900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1166843"/>
            <a:ext cx="11669485" cy="4524315"/>
          </a:xfrm>
          <a:prstGeom prst="rect">
            <a:avLst/>
          </a:prstGeom>
          <a:noFill/>
        </p:spPr>
        <p:txBody>
          <a:bodyPr wrap="square" anchor="ctr">
            <a:spAutoFit/>
          </a:bodyPr>
          <a:lstStyle/>
          <a:p>
            <a:r>
              <a:rPr lang="en-US" sz="3200"/>
              <a:t>An organization is running critical workloads in production and requires a Google Cloud support service with fast response times and a dedicated Technical Account Manager. Which customer care service level should the organization choose?</a:t>
            </a:r>
          </a:p>
          <a:p>
            <a:r>
              <a:rPr lang="en-US" sz="3200"/>
              <a:t>Possible Answers:</a:t>
            </a:r>
          </a:p>
          <a:p>
            <a:r>
              <a:rPr lang="en-US" sz="3200"/>
              <a:t>1. A. Enhanced</a:t>
            </a:r>
          </a:p>
          <a:p>
            <a:r>
              <a:rPr lang="en-US" sz="3200"/>
              <a:t>2. B. Basic</a:t>
            </a:r>
          </a:p>
          <a:p>
            <a:r>
              <a:rPr lang="en-US" sz="3200"/>
              <a:t>3. </a:t>
            </a:r>
            <a:r>
              <a:rPr lang="en-US" sz="3200">
                <a:highlight>
                  <a:srgbClr val="00FF00"/>
                </a:highlight>
              </a:rPr>
              <a:t>C. Premium</a:t>
            </a:r>
          </a:p>
          <a:p>
            <a:r>
              <a:rPr lang="en-US" sz="3200"/>
              <a:t>4. D. Standard</a:t>
            </a:r>
          </a:p>
        </p:txBody>
      </p:sp>
    </p:spTree>
    <p:extLst>
      <p:ext uri="{BB962C8B-B14F-4D97-AF65-F5344CB8AC3E}">
        <p14:creationId xmlns:p14="http://schemas.microsoft.com/office/powerpoint/2010/main" val="298816880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F998F9-23C9-6574-30C8-0708AA174C9B}"/>
              </a:ext>
            </a:extLst>
          </p:cNvPr>
          <p:cNvSpPr>
            <a:spLocks noChangeArrowheads="1"/>
          </p:cNvSpPr>
          <p:nvPr/>
        </p:nvSpPr>
        <p:spPr bwMode="auto">
          <a:xfrm>
            <a:off x="620751" y="1859337"/>
            <a:ext cx="1095049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t>The best option for the organization is:</a:t>
            </a:r>
          </a:p>
          <a:p>
            <a:r>
              <a:rPr lang="en-US" b="1"/>
              <a:t>C. Premium.</a:t>
            </a:r>
            <a:endParaRPr lang="en-US"/>
          </a:p>
          <a:p>
            <a:r>
              <a:rPr lang="en-US"/>
              <a:t>The </a:t>
            </a:r>
            <a:r>
              <a:rPr lang="en-US" b="1"/>
              <a:t>Premium</a:t>
            </a:r>
            <a:r>
              <a:rPr lang="en-US"/>
              <a:t> support service level in Google Cloud provides the highest level of support, including fast response times for critical issues and access to a dedicated Technical Account Manager (TAM). This level of support is ideal for organizations running critical workloads in production that require immediate assistance and tailored guidance from a technical expert.</a:t>
            </a:r>
          </a:p>
          <a:p>
            <a:r>
              <a:rPr lang="en-US"/>
              <a:t>The other options do not meet the organization's requirements:</a:t>
            </a:r>
          </a:p>
          <a:p>
            <a:pPr>
              <a:buFont typeface="Arial" panose="020B0604020202020204" pitchFamily="34" charset="0"/>
              <a:buChar char="•"/>
            </a:pPr>
            <a:r>
              <a:rPr lang="en-US" b="1"/>
              <a:t>A. Enhanced</a:t>
            </a:r>
            <a:r>
              <a:rPr lang="en-US"/>
              <a:t>: This level provides good support but does not include a dedicated Technical Account Manager.</a:t>
            </a:r>
          </a:p>
          <a:p>
            <a:pPr>
              <a:buFont typeface="Arial" panose="020B0604020202020204" pitchFamily="34" charset="0"/>
              <a:buChar char="•"/>
            </a:pPr>
            <a:r>
              <a:rPr lang="en-US" b="1"/>
              <a:t>B. Basic</a:t>
            </a:r>
            <a:r>
              <a:rPr lang="en-US"/>
              <a:t>: This is the most limited support tier, with slower response times and no dedicated resources.</a:t>
            </a:r>
          </a:p>
          <a:p>
            <a:pPr>
              <a:buFont typeface="Arial" panose="020B0604020202020204" pitchFamily="34" charset="0"/>
              <a:buChar char="•"/>
            </a:pPr>
            <a:r>
              <a:rPr lang="en-US" b="1"/>
              <a:t>D. Standard</a:t>
            </a:r>
            <a:r>
              <a:rPr lang="en-US"/>
              <a:t>: This level offers support but does not include the features and responsiveness provided by the Premium level.</a:t>
            </a:r>
          </a:p>
        </p:txBody>
      </p:sp>
    </p:spTree>
    <p:extLst>
      <p:ext uri="{BB962C8B-B14F-4D97-AF65-F5344CB8AC3E}">
        <p14:creationId xmlns:p14="http://schemas.microsoft.com/office/powerpoint/2010/main" val="25592821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674401"/>
            <a:ext cx="11669485" cy="5509200"/>
          </a:xfrm>
          <a:prstGeom prst="rect">
            <a:avLst/>
          </a:prstGeom>
          <a:noFill/>
        </p:spPr>
        <p:txBody>
          <a:bodyPr wrap="square" anchor="ctr">
            <a:spAutoFit/>
          </a:bodyPr>
          <a:lstStyle/>
          <a:p>
            <a:r>
              <a:rPr lang="en-US" sz="3200"/>
              <a:t>A real estate organization processes photos of properties uploaded by their agents to an internal application. They must manually check and remove photos that contain personally identifiable information like passports and credit cards. They want a solution that their developer can use to integrate with their app as quickly as possible. Which solution should they use?</a:t>
            </a:r>
          </a:p>
          <a:p>
            <a:r>
              <a:rPr lang="en-US" sz="3200"/>
              <a:t>Possible Answers:</a:t>
            </a:r>
          </a:p>
          <a:p>
            <a:r>
              <a:rPr lang="en-US" sz="3200"/>
              <a:t>1. A. Pre-trained APIs</a:t>
            </a:r>
          </a:p>
          <a:p>
            <a:r>
              <a:rPr lang="en-US" sz="3200"/>
              <a:t>2. B. </a:t>
            </a:r>
            <a:r>
              <a:rPr lang="en-US" sz="3200" err="1"/>
              <a:t>AutoML</a:t>
            </a:r>
            <a:endParaRPr lang="en-US" sz="3200"/>
          </a:p>
          <a:p>
            <a:r>
              <a:rPr lang="en-US" sz="3200"/>
              <a:t>3. C. Custom training</a:t>
            </a:r>
          </a:p>
          <a:p>
            <a:r>
              <a:rPr lang="en-US" sz="3200"/>
              <a:t>4. D. </a:t>
            </a:r>
            <a:r>
              <a:rPr lang="en-US" sz="3200" err="1"/>
              <a:t>BigQuery</a:t>
            </a:r>
            <a:r>
              <a:rPr lang="en-US" sz="3200"/>
              <a:t> ML</a:t>
            </a:r>
          </a:p>
        </p:txBody>
      </p:sp>
    </p:spTree>
    <p:extLst>
      <p:ext uri="{BB962C8B-B14F-4D97-AF65-F5344CB8AC3E}">
        <p14:creationId xmlns:p14="http://schemas.microsoft.com/office/powerpoint/2010/main" val="387419007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96E0CF-E864-4957-9685-71BA992378D1}"/>
              </a:ext>
            </a:extLst>
          </p:cNvPr>
          <p:cNvSpPr txBox="1"/>
          <p:nvPr/>
        </p:nvSpPr>
        <p:spPr>
          <a:xfrm>
            <a:off x="261257" y="674401"/>
            <a:ext cx="11669485" cy="5509200"/>
          </a:xfrm>
          <a:prstGeom prst="rect">
            <a:avLst/>
          </a:prstGeom>
          <a:noFill/>
        </p:spPr>
        <p:txBody>
          <a:bodyPr wrap="square" anchor="ctr">
            <a:spAutoFit/>
          </a:bodyPr>
          <a:lstStyle/>
          <a:p>
            <a:r>
              <a:rPr lang="en-US" sz="3200"/>
              <a:t>A real estate organization processes photos of properties uploaded by their agents to an internal application. They must manually check and remove photos that contain personally identifiable information like passports and credit cards. They want a solution that their developer can use to integrate with their app as quickly as possible. Which solution should they use?</a:t>
            </a:r>
          </a:p>
          <a:p>
            <a:r>
              <a:rPr lang="en-US" sz="3200"/>
              <a:t>Possible Answers:</a:t>
            </a:r>
          </a:p>
          <a:p>
            <a:r>
              <a:rPr lang="en-US" sz="3200"/>
              <a:t>1. </a:t>
            </a:r>
            <a:r>
              <a:rPr lang="en-US" sz="3200">
                <a:highlight>
                  <a:srgbClr val="00FF00"/>
                </a:highlight>
              </a:rPr>
              <a:t>A. Pre-trained APIs</a:t>
            </a:r>
          </a:p>
          <a:p>
            <a:r>
              <a:rPr lang="en-US" sz="3200"/>
              <a:t>2. B. </a:t>
            </a:r>
            <a:r>
              <a:rPr lang="en-US" sz="3200" err="1"/>
              <a:t>AutoML</a:t>
            </a:r>
            <a:endParaRPr lang="en-US" sz="3200"/>
          </a:p>
          <a:p>
            <a:r>
              <a:rPr lang="en-US" sz="3200"/>
              <a:t>3. C. Custom training</a:t>
            </a:r>
          </a:p>
          <a:p>
            <a:r>
              <a:rPr lang="en-US" sz="3200"/>
              <a:t>4. D. </a:t>
            </a:r>
            <a:r>
              <a:rPr lang="en-US" sz="3200" err="1"/>
              <a:t>BigQuery</a:t>
            </a:r>
            <a:r>
              <a:rPr lang="en-US" sz="3200"/>
              <a:t> ML</a:t>
            </a:r>
          </a:p>
        </p:txBody>
      </p:sp>
    </p:spTree>
    <p:extLst>
      <p:ext uri="{BB962C8B-B14F-4D97-AF65-F5344CB8AC3E}">
        <p14:creationId xmlns:p14="http://schemas.microsoft.com/office/powerpoint/2010/main" val="2998593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295</Slides>
  <Notes>0</Notes>
  <HiddenSlides>0</HiddenSlides>
  <ScaleCrop>false</ScaleCrop>
  <HeadingPairs>
    <vt:vector size="4" baseType="variant">
      <vt:variant>
        <vt:lpstr>Theme</vt:lpstr>
      </vt:variant>
      <vt:variant>
        <vt:i4>1</vt:i4>
      </vt:variant>
      <vt:variant>
        <vt:lpstr>Slide Titles</vt:lpstr>
      </vt:variant>
      <vt:variant>
        <vt:i4>295</vt:i4>
      </vt:variant>
    </vt:vector>
  </HeadingPairs>
  <TitlesOfParts>
    <vt:vector size="296" baseType="lpstr">
      <vt:lpstr>Office Theme</vt:lpstr>
      <vt:lpstr>CDL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PREGUNTAS EN DUDA PDF</vt:lpstr>
      <vt:lpstr>PowerPoint Presentation</vt:lpstr>
      <vt:lpstr>PowerPoint Presentation</vt:lpstr>
      <vt:lpstr>PowerPoint Presentation</vt:lpstr>
      <vt:lpstr>PREGUNTAS PDF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Vargas López, Alba</dc:creator>
  <cp:revision>1</cp:revision>
  <dcterms:created xsi:type="dcterms:W3CDTF">2024-10-15T07:32:58Z</dcterms:created>
  <dcterms:modified xsi:type="dcterms:W3CDTF">2024-10-22T14:04:19Z</dcterms:modified>
</cp:coreProperties>
</file>