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Baziret (MINFIN)" initials="BB(" lastIdx="2" clrIdx="0">
    <p:extLst>
      <p:ext uri="{19B8F6BF-5375-455C-9EA6-DF929625EA0E}">
        <p15:presenceInfo xmlns:p15="http://schemas.microsoft.com/office/powerpoint/2012/main" userId="S::bruno.baziret@minfin.fed.be::4fc4c014-63cb-42d9-a575-6c18e963d7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15:07:28.875" idx="2">
    <p:pos x="5681" y="206"/>
    <p:text>Question: should an order keep a reference to an item or should it make some sort of copy?
Tip: The the price of the item can change over time... What implications might this have?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3EDC7-E8BB-411E-ABBD-7DC3CFF5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B09DF-9CAB-42FB-9AF2-8B47ACCB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59C0E-7362-4E9F-9D9E-847CA65F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337FA-E1EA-4101-909B-D787E42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74BE-EC9A-4814-96D7-E1671CE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1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890C-DF53-49E2-BC6F-89EEDE3C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394C17-188A-4AA6-8D80-92326361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D7F26-4B67-4253-BD63-C648CC3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670A9-5558-48B9-9CDE-1B1BFF0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ADD95-5286-418F-A6E2-3FC6933E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98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81506-E97E-4036-A8A1-EC83D2E0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0ABDE-4392-4387-8AC5-F552F8C1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AE6FB-2781-4D11-90C9-C2D91EF3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823C-FFB2-4302-88E7-38AE90BC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C675C-AEC0-4A51-86E4-6FC79216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45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F44C4-CEF1-4B48-8C69-C6AEFCBB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B61AE-A9DF-45B4-BF4D-0E23CFCC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B1EF3-6AAE-4EFF-A70F-6833BE0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2AB2F-CF76-4575-9A37-F51E3995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DF036-55D1-43E4-B548-C58688BB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7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6AE1-DD4C-4DE5-89C7-D4848108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0188F3-4D1E-41B6-A6C6-5A4EAF8D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31581-66E3-4E05-8143-79581E8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0CCDD-2D12-491A-BCCC-6724C2B0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66241-F3F4-4FF1-9BD9-D9C841E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58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59315-4A60-4427-BFAC-25B74BF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D867E-5EFD-447E-B0D7-7734846CB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C4ACA-DDC3-4DF0-ACC5-1890845F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5412C-63F8-4C54-9866-1EF8DA47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F5EBE-CE8F-40D2-B72D-4079BEB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DCEE6-A745-4A32-841C-D49C6C3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40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E136E-76BD-45E7-884A-2476710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C88A6-02DB-447F-8BD9-1326487A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5F95E0-CDF4-4786-90B0-26C83A35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769595-B5CA-45F0-95F0-121DC482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7E004A-65C4-4B56-AB2A-61B9FF62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610058-EBAE-40B8-8458-03CC232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DCBB0A-7C87-4158-B51F-B406F241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D3FD1C-13ED-4327-8560-7D8C126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9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9BA49-F87D-4280-A2B4-74D07F83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45CA3C-1787-45D9-87F6-8C04BF9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2E173-1095-474B-B745-A01ABDA3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40A00-28F5-42FF-AF66-A03B05C6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84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972EA-F27D-4F06-B5A4-C776FA6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0926E-EE03-42F6-AF8F-6AF592F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9D7F3B-1160-4C56-81A2-9E0657F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1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F63B6-08B4-483C-8C70-F6720A29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3869F-3576-48D7-AE88-079178C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9A5BD-4E8B-419C-A8B7-95574315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E1F59-999D-40A2-9D18-59C6218F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706ED-DABE-4952-BDBA-970A65C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C8C99-69FD-4BC9-B20E-C8848E0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97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F69A5-D936-4BE9-AFFE-A54FA54C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B0247-4E9C-401A-A461-819B5840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42EA0-A3D5-49B3-8377-43B0B2E0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5AE98-041E-4F5D-862B-0234BA26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9A989-400A-40FD-B856-72DB83C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12254-8305-489D-A934-2A838A2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1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384BBC-22FD-4544-8BBB-D7A3F85B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840D2-3AB7-4B64-BB9F-9DC8BE9F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0F9A8-A820-4A41-AAF4-A992C9AB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0B7C-1F33-4ACF-938A-472AACE0F966}" type="datetimeFigureOut">
              <a:rPr lang="fr-BE" smtClean="0"/>
              <a:t>07-12-21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06B0E-F103-41ED-9354-69823D24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C64DD-AB58-46DB-A781-17971CD8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58998-1AA0-4D4C-8DC3-D0269E28F7B7}"/>
              </a:ext>
            </a:extLst>
          </p:cNvPr>
          <p:cNvSpPr/>
          <p:nvPr/>
        </p:nvSpPr>
        <p:spPr>
          <a:xfrm>
            <a:off x="285226" y="310391"/>
            <a:ext cx="2080470" cy="343949"/>
          </a:xfrm>
          <a:custGeom>
            <a:avLst/>
            <a:gdLst>
              <a:gd name="connsiteX0" fmla="*/ 0 w 2080470"/>
              <a:gd name="connsiteY0" fmla="*/ 0 h 343949"/>
              <a:gd name="connsiteX1" fmla="*/ 561727 w 2080470"/>
              <a:gd name="connsiteY1" fmla="*/ 0 h 343949"/>
              <a:gd name="connsiteX2" fmla="*/ 1081844 w 2080470"/>
              <a:gd name="connsiteY2" fmla="*/ 0 h 343949"/>
              <a:gd name="connsiteX3" fmla="*/ 1601962 w 2080470"/>
              <a:gd name="connsiteY3" fmla="*/ 0 h 343949"/>
              <a:gd name="connsiteX4" fmla="*/ 2080470 w 2080470"/>
              <a:gd name="connsiteY4" fmla="*/ 0 h 343949"/>
              <a:gd name="connsiteX5" fmla="*/ 2080470 w 2080470"/>
              <a:gd name="connsiteY5" fmla="*/ 343949 h 343949"/>
              <a:gd name="connsiteX6" fmla="*/ 1539548 w 2080470"/>
              <a:gd name="connsiteY6" fmla="*/ 343949 h 343949"/>
              <a:gd name="connsiteX7" fmla="*/ 998626 w 2080470"/>
              <a:gd name="connsiteY7" fmla="*/ 343949 h 343949"/>
              <a:gd name="connsiteX8" fmla="*/ 0 w 2080470"/>
              <a:gd name="connsiteY8" fmla="*/ 343949 h 343949"/>
              <a:gd name="connsiteX9" fmla="*/ 0 w 2080470"/>
              <a:gd name="connsiteY9" fmla="*/ 0 h 34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0470" h="343949" fill="none" extrusionOk="0">
                <a:moveTo>
                  <a:pt x="0" y="0"/>
                </a:moveTo>
                <a:cubicBezTo>
                  <a:pt x="246237" y="-51443"/>
                  <a:pt x="363094" y="11131"/>
                  <a:pt x="561727" y="0"/>
                </a:cubicBezTo>
                <a:cubicBezTo>
                  <a:pt x="760360" y="-11131"/>
                  <a:pt x="858294" y="36787"/>
                  <a:pt x="1081844" y="0"/>
                </a:cubicBezTo>
                <a:cubicBezTo>
                  <a:pt x="1305394" y="-36787"/>
                  <a:pt x="1424743" y="696"/>
                  <a:pt x="1601962" y="0"/>
                </a:cubicBezTo>
                <a:cubicBezTo>
                  <a:pt x="1779181" y="-696"/>
                  <a:pt x="1887576" y="3185"/>
                  <a:pt x="2080470" y="0"/>
                </a:cubicBezTo>
                <a:cubicBezTo>
                  <a:pt x="2091938" y="81448"/>
                  <a:pt x="2066475" y="209277"/>
                  <a:pt x="2080470" y="343949"/>
                </a:cubicBezTo>
                <a:cubicBezTo>
                  <a:pt x="1854496" y="364611"/>
                  <a:pt x="1668116" y="315769"/>
                  <a:pt x="1539548" y="343949"/>
                </a:cubicBezTo>
                <a:cubicBezTo>
                  <a:pt x="1410980" y="372129"/>
                  <a:pt x="1158105" y="302682"/>
                  <a:pt x="998626" y="343949"/>
                </a:cubicBezTo>
                <a:cubicBezTo>
                  <a:pt x="839147" y="385216"/>
                  <a:pt x="481335" y="335162"/>
                  <a:pt x="0" y="343949"/>
                </a:cubicBezTo>
                <a:cubicBezTo>
                  <a:pt x="-39786" y="211529"/>
                  <a:pt x="26154" y="146506"/>
                  <a:pt x="0" y="0"/>
                </a:cubicBezTo>
                <a:close/>
              </a:path>
              <a:path w="2080470" h="343949" stroke="0" extrusionOk="0">
                <a:moveTo>
                  <a:pt x="0" y="0"/>
                </a:moveTo>
                <a:cubicBezTo>
                  <a:pt x="191715" y="-1297"/>
                  <a:pt x="308507" y="60182"/>
                  <a:pt x="520118" y="0"/>
                </a:cubicBezTo>
                <a:cubicBezTo>
                  <a:pt x="731729" y="-60182"/>
                  <a:pt x="966637" y="66768"/>
                  <a:pt x="1081844" y="0"/>
                </a:cubicBezTo>
                <a:cubicBezTo>
                  <a:pt x="1197051" y="-66768"/>
                  <a:pt x="1376899" y="44332"/>
                  <a:pt x="1581157" y="0"/>
                </a:cubicBezTo>
                <a:cubicBezTo>
                  <a:pt x="1785415" y="-44332"/>
                  <a:pt x="1888307" y="25973"/>
                  <a:pt x="2080470" y="0"/>
                </a:cubicBezTo>
                <a:cubicBezTo>
                  <a:pt x="2088611" y="91645"/>
                  <a:pt x="2080288" y="272263"/>
                  <a:pt x="2080470" y="343949"/>
                </a:cubicBezTo>
                <a:cubicBezTo>
                  <a:pt x="1929485" y="393117"/>
                  <a:pt x="1790366" y="315696"/>
                  <a:pt x="1539548" y="343949"/>
                </a:cubicBezTo>
                <a:cubicBezTo>
                  <a:pt x="1288730" y="372202"/>
                  <a:pt x="1228593" y="315659"/>
                  <a:pt x="1019430" y="343949"/>
                </a:cubicBezTo>
                <a:cubicBezTo>
                  <a:pt x="810267" y="372239"/>
                  <a:pt x="734753" y="322276"/>
                  <a:pt x="561727" y="343949"/>
                </a:cubicBezTo>
                <a:cubicBezTo>
                  <a:pt x="388701" y="365622"/>
                  <a:pt x="192533" y="295824"/>
                  <a:pt x="0" y="343949"/>
                </a:cubicBezTo>
                <a:cubicBezTo>
                  <a:pt x="-25917" y="173050"/>
                  <a:pt x="1217" y="157101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extLst>
              <a:ext uri="{C807C97D-BFC1-408E-A445-0C87EB9F89A2}">
                <ask:lineSketchStyleProps xmlns:ask="http://schemas.microsoft.com/office/drawing/2018/sketchyshapes" sd="16408647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Customer (</a:t>
            </a:r>
            <a:r>
              <a:rPr lang="en-US" b="1" dirty="0"/>
              <a:t>account)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51B2E-C313-4661-BCB3-58306A9EF908}"/>
              </a:ext>
            </a:extLst>
          </p:cNvPr>
          <p:cNvSpPr/>
          <p:nvPr/>
        </p:nvSpPr>
        <p:spPr>
          <a:xfrm>
            <a:off x="285225" y="654341"/>
            <a:ext cx="2080470" cy="1359017"/>
          </a:xfrm>
          <a:custGeom>
            <a:avLst/>
            <a:gdLst>
              <a:gd name="connsiteX0" fmla="*/ 0 w 2080470"/>
              <a:gd name="connsiteY0" fmla="*/ 0 h 1359017"/>
              <a:gd name="connsiteX1" fmla="*/ 457703 w 2080470"/>
              <a:gd name="connsiteY1" fmla="*/ 0 h 1359017"/>
              <a:gd name="connsiteX2" fmla="*/ 957016 w 2080470"/>
              <a:gd name="connsiteY2" fmla="*/ 0 h 1359017"/>
              <a:gd name="connsiteX3" fmla="*/ 1435524 w 2080470"/>
              <a:gd name="connsiteY3" fmla="*/ 0 h 1359017"/>
              <a:gd name="connsiteX4" fmla="*/ 2080470 w 2080470"/>
              <a:gd name="connsiteY4" fmla="*/ 0 h 1359017"/>
              <a:gd name="connsiteX5" fmla="*/ 2080470 w 2080470"/>
              <a:gd name="connsiteY5" fmla="*/ 425825 h 1359017"/>
              <a:gd name="connsiteX6" fmla="*/ 2080470 w 2080470"/>
              <a:gd name="connsiteY6" fmla="*/ 906011 h 1359017"/>
              <a:gd name="connsiteX7" fmla="*/ 2080470 w 2080470"/>
              <a:gd name="connsiteY7" fmla="*/ 1359017 h 1359017"/>
              <a:gd name="connsiteX8" fmla="*/ 1518743 w 2080470"/>
              <a:gd name="connsiteY8" fmla="*/ 1359017 h 1359017"/>
              <a:gd name="connsiteX9" fmla="*/ 1040235 w 2080470"/>
              <a:gd name="connsiteY9" fmla="*/ 1359017 h 1359017"/>
              <a:gd name="connsiteX10" fmla="*/ 582532 w 2080470"/>
              <a:gd name="connsiteY10" fmla="*/ 1359017 h 1359017"/>
              <a:gd name="connsiteX11" fmla="*/ 0 w 2080470"/>
              <a:gd name="connsiteY11" fmla="*/ 1359017 h 1359017"/>
              <a:gd name="connsiteX12" fmla="*/ 0 w 2080470"/>
              <a:gd name="connsiteY12" fmla="*/ 906011 h 1359017"/>
              <a:gd name="connsiteX13" fmla="*/ 0 w 2080470"/>
              <a:gd name="connsiteY13" fmla="*/ 425825 h 1359017"/>
              <a:gd name="connsiteX14" fmla="*/ 0 w 2080470"/>
              <a:gd name="connsiteY14" fmla="*/ 0 h 13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0470" h="1359017" fill="none" extrusionOk="0">
                <a:moveTo>
                  <a:pt x="0" y="0"/>
                </a:moveTo>
                <a:cubicBezTo>
                  <a:pt x="98453" y="-34354"/>
                  <a:pt x="336221" y="46169"/>
                  <a:pt x="457703" y="0"/>
                </a:cubicBezTo>
                <a:cubicBezTo>
                  <a:pt x="579185" y="-46169"/>
                  <a:pt x="818387" y="278"/>
                  <a:pt x="957016" y="0"/>
                </a:cubicBezTo>
                <a:cubicBezTo>
                  <a:pt x="1095645" y="-278"/>
                  <a:pt x="1298160" y="38426"/>
                  <a:pt x="1435524" y="0"/>
                </a:cubicBezTo>
                <a:cubicBezTo>
                  <a:pt x="1572888" y="-38426"/>
                  <a:pt x="1854614" y="28685"/>
                  <a:pt x="2080470" y="0"/>
                </a:cubicBezTo>
                <a:cubicBezTo>
                  <a:pt x="2104693" y="102648"/>
                  <a:pt x="2065587" y="242384"/>
                  <a:pt x="2080470" y="425825"/>
                </a:cubicBezTo>
                <a:cubicBezTo>
                  <a:pt x="2095353" y="609266"/>
                  <a:pt x="2033509" y="743373"/>
                  <a:pt x="2080470" y="906011"/>
                </a:cubicBezTo>
                <a:cubicBezTo>
                  <a:pt x="2127431" y="1068649"/>
                  <a:pt x="2061405" y="1150893"/>
                  <a:pt x="2080470" y="1359017"/>
                </a:cubicBezTo>
                <a:cubicBezTo>
                  <a:pt x="1909760" y="1387629"/>
                  <a:pt x="1710998" y="1343029"/>
                  <a:pt x="1518743" y="1359017"/>
                </a:cubicBezTo>
                <a:cubicBezTo>
                  <a:pt x="1326488" y="1375005"/>
                  <a:pt x="1159541" y="1307204"/>
                  <a:pt x="1040235" y="1359017"/>
                </a:cubicBezTo>
                <a:cubicBezTo>
                  <a:pt x="920929" y="1410830"/>
                  <a:pt x="722915" y="1344887"/>
                  <a:pt x="582532" y="1359017"/>
                </a:cubicBezTo>
                <a:cubicBezTo>
                  <a:pt x="442149" y="1373147"/>
                  <a:pt x="210242" y="1350219"/>
                  <a:pt x="0" y="1359017"/>
                </a:cubicBezTo>
                <a:cubicBezTo>
                  <a:pt x="-38577" y="1265158"/>
                  <a:pt x="48544" y="1099474"/>
                  <a:pt x="0" y="906011"/>
                </a:cubicBezTo>
                <a:cubicBezTo>
                  <a:pt x="-48544" y="712548"/>
                  <a:pt x="13352" y="611644"/>
                  <a:pt x="0" y="425825"/>
                </a:cubicBezTo>
                <a:cubicBezTo>
                  <a:pt x="-13352" y="240006"/>
                  <a:pt x="3169" y="125169"/>
                  <a:pt x="0" y="0"/>
                </a:cubicBezTo>
                <a:close/>
              </a:path>
              <a:path w="2080470" h="1359017" stroke="0" extrusionOk="0">
                <a:moveTo>
                  <a:pt x="0" y="0"/>
                </a:moveTo>
                <a:cubicBezTo>
                  <a:pt x="253766" y="-20081"/>
                  <a:pt x="357354" y="43942"/>
                  <a:pt x="561727" y="0"/>
                </a:cubicBezTo>
                <a:cubicBezTo>
                  <a:pt x="766100" y="-43942"/>
                  <a:pt x="930822" y="20042"/>
                  <a:pt x="1081844" y="0"/>
                </a:cubicBezTo>
                <a:cubicBezTo>
                  <a:pt x="1232866" y="-20042"/>
                  <a:pt x="1398973" y="4203"/>
                  <a:pt x="1560353" y="0"/>
                </a:cubicBezTo>
                <a:cubicBezTo>
                  <a:pt x="1721733" y="-4203"/>
                  <a:pt x="1945998" y="26898"/>
                  <a:pt x="2080470" y="0"/>
                </a:cubicBezTo>
                <a:cubicBezTo>
                  <a:pt x="2094562" y="99200"/>
                  <a:pt x="2026428" y="238479"/>
                  <a:pt x="2080470" y="453006"/>
                </a:cubicBezTo>
                <a:cubicBezTo>
                  <a:pt x="2134512" y="667533"/>
                  <a:pt x="2067229" y="696784"/>
                  <a:pt x="2080470" y="892421"/>
                </a:cubicBezTo>
                <a:cubicBezTo>
                  <a:pt x="2093711" y="1088058"/>
                  <a:pt x="2060552" y="1191322"/>
                  <a:pt x="2080470" y="1359017"/>
                </a:cubicBezTo>
                <a:cubicBezTo>
                  <a:pt x="1919919" y="1410611"/>
                  <a:pt x="1669769" y="1350477"/>
                  <a:pt x="1539548" y="1359017"/>
                </a:cubicBezTo>
                <a:cubicBezTo>
                  <a:pt x="1409327" y="1367557"/>
                  <a:pt x="1163315" y="1344618"/>
                  <a:pt x="1061040" y="1359017"/>
                </a:cubicBezTo>
                <a:cubicBezTo>
                  <a:pt x="958765" y="1373416"/>
                  <a:pt x="735244" y="1305345"/>
                  <a:pt x="582532" y="1359017"/>
                </a:cubicBezTo>
                <a:cubicBezTo>
                  <a:pt x="429820" y="1412689"/>
                  <a:pt x="200602" y="1358691"/>
                  <a:pt x="0" y="1359017"/>
                </a:cubicBezTo>
                <a:cubicBezTo>
                  <a:pt x="-16153" y="1256895"/>
                  <a:pt x="25122" y="1088915"/>
                  <a:pt x="0" y="933192"/>
                </a:cubicBezTo>
                <a:cubicBezTo>
                  <a:pt x="-25122" y="777470"/>
                  <a:pt x="37718" y="673495"/>
                  <a:pt x="0" y="480186"/>
                </a:cubicBezTo>
                <a:cubicBezTo>
                  <a:pt x="-37718" y="286877"/>
                  <a:pt x="46962" y="209335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4638515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9A088-F183-4B6B-944D-AEDD1E7DF42C}"/>
              </a:ext>
            </a:extLst>
          </p:cNvPr>
          <p:cNvSpPr/>
          <p:nvPr/>
        </p:nvSpPr>
        <p:spPr>
          <a:xfrm>
            <a:off x="741166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DF771-89BE-450A-883A-45A9EDC38CC6}"/>
              </a:ext>
            </a:extLst>
          </p:cNvPr>
          <p:cNvSpPr/>
          <p:nvPr/>
        </p:nvSpPr>
        <p:spPr>
          <a:xfrm>
            <a:off x="304126" y="4190938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1/3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DC45F-B15A-4860-B3DD-BB7588CC2D95}"/>
              </a:ext>
            </a:extLst>
          </p:cNvPr>
          <p:cNvSpPr/>
          <p:nvPr/>
        </p:nvSpPr>
        <p:spPr>
          <a:xfrm>
            <a:off x="295828" y="4600331"/>
            <a:ext cx="2080470" cy="17491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 track of who has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all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 single customer (customer 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9F919-B69E-4C30-975A-4FF65D6259BA}"/>
              </a:ext>
            </a:extLst>
          </p:cNvPr>
          <p:cNvSpPr/>
          <p:nvPr/>
        </p:nvSpPr>
        <p:spPr>
          <a:xfrm>
            <a:off x="2660709" y="310391"/>
            <a:ext cx="2080470" cy="343949"/>
          </a:xfrm>
          <a:custGeom>
            <a:avLst/>
            <a:gdLst>
              <a:gd name="connsiteX0" fmla="*/ 0 w 2080470"/>
              <a:gd name="connsiteY0" fmla="*/ 0 h 343949"/>
              <a:gd name="connsiteX1" fmla="*/ 693490 w 2080470"/>
              <a:gd name="connsiteY1" fmla="*/ 0 h 343949"/>
              <a:gd name="connsiteX2" fmla="*/ 1324566 w 2080470"/>
              <a:gd name="connsiteY2" fmla="*/ 0 h 343949"/>
              <a:gd name="connsiteX3" fmla="*/ 2080470 w 2080470"/>
              <a:gd name="connsiteY3" fmla="*/ 0 h 343949"/>
              <a:gd name="connsiteX4" fmla="*/ 2080470 w 2080470"/>
              <a:gd name="connsiteY4" fmla="*/ 343949 h 343949"/>
              <a:gd name="connsiteX5" fmla="*/ 1366175 w 2080470"/>
              <a:gd name="connsiteY5" fmla="*/ 343949 h 343949"/>
              <a:gd name="connsiteX6" fmla="*/ 672685 w 2080470"/>
              <a:gd name="connsiteY6" fmla="*/ 343949 h 343949"/>
              <a:gd name="connsiteX7" fmla="*/ 0 w 2080470"/>
              <a:gd name="connsiteY7" fmla="*/ 343949 h 343949"/>
              <a:gd name="connsiteX8" fmla="*/ 0 w 2080470"/>
              <a:gd name="connsiteY8" fmla="*/ 0 h 34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0470" h="343949" fill="none" extrusionOk="0">
                <a:moveTo>
                  <a:pt x="0" y="0"/>
                </a:moveTo>
                <a:cubicBezTo>
                  <a:pt x="265707" y="-32596"/>
                  <a:pt x="350289" y="-7278"/>
                  <a:pt x="693490" y="0"/>
                </a:cubicBezTo>
                <a:cubicBezTo>
                  <a:pt x="1036691" y="7278"/>
                  <a:pt x="1019787" y="-118"/>
                  <a:pt x="1324566" y="0"/>
                </a:cubicBezTo>
                <a:cubicBezTo>
                  <a:pt x="1629345" y="118"/>
                  <a:pt x="1796553" y="20665"/>
                  <a:pt x="2080470" y="0"/>
                </a:cubicBezTo>
                <a:cubicBezTo>
                  <a:pt x="2091232" y="147561"/>
                  <a:pt x="2076830" y="225208"/>
                  <a:pt x="2080470" y="343949"/>
                </a:cubicBezTo>
                <a:cubicBezTo>
                  <a:pt x="1805374" y="335407"/>
                  <a:pt x="1588319" y="365231"/>
                  <a:pt x="1366175" y="343949"/>
                </a:cubicBezTo>
                <a:cubicBezTo>
                  <a:pt x="1144032" y="322667"/>
                  <a:pt x="890545" y="340865"/>
                  <a:pt x="672685" y="343949"/>
                </a:cubicBezTo>
                <a:cubicBezTo>
                  <a:pt x="454825" y="347034"/>
                  <a:pt x="297273" y="344938"/>
                  <a:pt x="0" y="343949"/>
                </a:cubicBezTo>
                <a:cubicBezTo>
                  <a:pt x="10888" y="230403"/>
                  <a:pt x="-3881" y="115085"/>
                  <a:pt x="0" y="0"/>
                </a:cubicBezTo>
                <a:close/>
              </a:path>
              <a:path w="2080470" h="343949" stroke="0" extrusionOk="0">
                <a:moveTo>
                  <a:pt x="0" y="0"/>
                </a:moveTo>
                <a:cubicBezTo>
                  <a:pt x="170073" y="28939"/>
                  <a:pt x="483775" y="2499"/>
                  <a:pt x="672685" y="0"/>
                </a:cubicBezTo>
                <a:cubicBezTo>
                  <a:pt x="861596" y="-2499"/>
                  <a:pt x="1149976" y="16511"/>
                  <a:pt x="1303761" y="0"/>
                </a:cubicBezTo>
                <a:cubicBezTo>
                  <a:pt x="1457546" y="-16511"/>
                  <a:pt x="1827229" y="37080"/>
                  <a:pt x="2080470" y="0"/>
                </a:cubicBezTo>
                <a:cubicBezTo>
                  <a:pt x="2071803" y="106622"/>
                  <a:pt x="2080877" y="248625"/>
                  <a:pt x="2080470" y="343949"/>
                </a:cubicBezTo>
                <a:cubicBezTo>
                  <a:pt x="1918788" y="348022"/>
                  <a:pt x="1605881" y="324268"/>
                  <a:pt x="1428589" y="343949"/>
                </a:cubicBezTo>
                <a:cubicBezTo>
                  <a:pt x="1251297" y="363630"/>
                  <a:pt x="1099394" y="314652"/>
                  <a:pt x="797513" y="343949"/>
                </a:cubicBezTo>
                <a:cubicBezTo>
                  <a:pt x="495632" y="373246"/>
                  <a:pt x="270279" y="354573"/>
                  <a:pt x="0" y="343949"/>
                </a:cubicBezTo>
                <a:cubicBezTo>
                  <a:pt x="-6253" y="262396"/>
                  <a:pt x="-2016" y="83297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extLst>
              <a:ext uri="{C807C97D-BFC1-408E-A445-0C87EB9F89A2}">
                <ask:lineSketchStyleProps xmlns:ask="http://schemas.microsoft.com/office/drawing/2018/sketchyshapes" sd="4156034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Item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131DD-7CFF-4EFA-B402-CEBED94F0904}"/>
              </a:ext>
            </a:extLst>
          </p:cNvPr>
          <p:cNvSpPr/>
          <p:nvPr/>
        </p:nvSpPr>
        <p:spPr>
          <a:xfrm>
            <a:off x="2660708" y="654341"/>
            <a:ext cx="2080470" cy="1359017"/>
          </a:xfrm>
          <a:custGeom>
            <a:avLst/>
            <a:gdLst>
              <a:gd name="connsiteX0" fmla="*/ 0 w 2080470"/>
              <a:gd name="connsiteY0" fmla="*/ 0 h 1359017"/>
              <a:gd name="connsiteX1" fmla="*/ 672685 w 2080470"/>
              <a:gd name="connsiteY1" fmla="*/ 0 h 1359017"/>
              <a:gd name="connsiteX2" fmla="*/ 1386980 w 2080470"/>
              <a:gd name="connsiteY2" fmla="*/ 0 h 1359017"/>
              <a:gd name="connsiteX3" fmla="*/ 2080470 w 2080470"/>
              <a:gd name="connsiteY3" fmla="*/ 0 h 1359017"/>
              <a:gd name="connsiteX4" fmla="*/ 2080470 w 2080470"/>
              <a:gd name="connsiteY4" fmla="*/ 665918 h 1359017"/>
              <a:gd name="connsiteX5" fmla="*/ 2080470 w 2080470"/>
              <a:gd name="connsiteY5" fmla="*/ 1359017 h 1359017"/>
              <a:gd name="connsiteX6" fmla="*/ 1449394 w 2080470"/>
              <a:gd name="connsiteY6" fmla="*/ 1359017 h 1359017"/>
              <a:gd name="connsiteX7" fmla="*/ 714295 w 2080470"/>
              <a:gd name="connsiteY7" fmla="*/ 1359017 h 1359017"/>
              <a:gd name="connsiteX8" fmla="*/ 0 w 2080470"/>
              <a:gd name="connsiteY8" fmla="*/ 1359017 h 1359017"/>
              <a:gd name="connsiteX9" fmla="*/ 0 w 2080470"/>
              <a:gd name="connsiteY9" fmla="*/ 679509 h 1359017"/>
              <a:gd name="connsiteX10" fmla="*/ 0 w 2080470"/>
              <a:gd name="connsiteY10" fmla="*/ 0 h 13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0470" h="1359017" fill="none" extrusionOk="0">
                <a:moveTo>
                  <a:pt x="0" y="0"/>
                </a:moveTo>
                <a:cubicBezTo>
                  <a:pt x="184133" y="1013"/>
                  <a:pt x="341174" y="-24294"/>
                  <a:pt x="672685" y="0"/>
                </a:cubicBezTo>
                <a:cubicBezTo>
                  <a:pt x="1004197" y="24294"/>
                  <a:pt x="1050050" y="26343"/>
                  <a:pt x="1386980" y="0"/>
                </a:cubicBezTo>
                <a:cubicBezTo>
                  <a:pt x="1723911" y="-26343"/>
                  <a:pt x="1890917" y="-10460"/>
                  <a:pt x="2080470" y="0"/>
                </a:cubicBezTo>
                <a:cubicBezTo>
                  <a:pt x="2067483" y="206459"/>
                  <a:pt x="2086728" y="345610"/>
                  <a:pt x="2080470" y="665918"/>
                </a:cubicBezTo>
                <a:cubicBezTo>
                  <a:pt x="2074212" y="986226"/>
                  <a:pt x="2062274" y="1137437"/>
                  <a:pt x="2080470" y="1359017"/>
                </a:cubicBezTo>
                <a:cubicBezTo>
                  <a:pt x="1826426" y="1375979"/>
                  <a:pt x="1665732" y="1384388"/>
                  <a:pt x="1449394" y="1359017"/>
                </a:cubicBezTo>
                <a:cubicBezTo>
                  <a:pt x="1233056" y="1333646"/>
                  <a:pt x="1059640" y="1337103"/>
                  <a:pt x="714295" y="1359017"/>
                </a:cubicBezTo>
                <a:cubicBezTo>
                  <a:pt x="368950" y="1380931"/>
                  <a:pt x="309938" y="1387352"/>
                  <a:pt x="0" y="1359017"/>
                </a:cubicBezTo>
                <a:cubicBezTo>
                  <a:pt x="-18001" y="1115877"/>
                  <a:pt x="-3391" y="1002812"/>
                  <a:pt x="0" y="679509"/>
                </a:cubicBezTo>
                <a:cubicBezTo>
                  <a:pt x="3391" y="356206"/>
                  <a:pt x="-17426" y="293579"/>
                  <a:pt x="0" y="0"/>
                </a:cubicBezTo>
                <a:close/>
              </a:path>
              <a:path w="2080470" h="1359017" stroke="0" extrusionOk="0">
                <a:moveTo>
                  <a:pt x="0" y="0"/>
                </a:moveTo>
                <a:cubicBezTo>
                  <a:pt x="312615" y="15397"/>
                  <a:pt x="443820" y="-16797"/>
                  <a:pt x="631076" y="0"/>
                </a:cubicBezTo>
                <a:cubicBezTo>
                  <a:pt x="818332" y="16797"/>
                  <a:pt x="1067988" y="11014"/>
                  <a:pt x="1262152" y="0"/>
                </a:cubicBezTo>
                <a:cubicBezTo>
                  <a:pt x="1456316" y="-11014"/>
                  <a:pt x="1893809" y="17218"/>
                  <a:pt x="2080470" y="0"/>
                </a:cubicBezTo>
                <a:cubicBezTo>
                  <a:pt x="2053078" y="297249"/>
                  <a:pt x="2046760" y="524546"/>
                  <a:pt x="2080470" y="679509"/>
                </a:cubicBezTo>
                <a:cubicBezTo>
                  <a:pt x="2114180" y="834472"/>
                  <a:pt x="2071589" y="1099933"/>
                  <a:pt x="2080470" y="1359017"/>
                </a:cubicBezTo>
                <a:cubicBezTo>
                  <a:pt x="1728254" y="1391411"/>
                  <a:pt x="1550347" y="1353981"/>
                  <a:pt x="1345371" y="1359017"/>
                </a:cubicBezTo>
                <a:cubicBezTo>
                  <a:pt x="1140395" y="1364053"/>
                  <a:pt x="1000168" y="1362036"/>
                  <a:pt x="693490" y="1359017"/>
                </a:cubicBezTo>
                <a:cubicBezTo>
                  <a:pt x="386812" y="1355998"/>
                  <a:pt x="191718" y="1340577"/>
                  <a:pt x="0" y="1359017"/>
                </a:cubicBezTo>
                <a:cubicBezTo>
                  <a:pt x="-29316" y="1030816"/>
                  <a:pt x="-9031" y="1019886"/>
                  <a:pt x="0" y="693099"/>
                </a:cubicBezTo>
                <a:cubicBezTo>
                  <a:pt x="9031" y="366312"/>
                  <a:pt x="-26302" y="337572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55824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(stock)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E72D1E-17C4-470C-AEBD-163942421F5F}"/>
              </a:ext>
            </a:extLst>
          </p:cNvPr>
          <p:cNvSpPr/>
          <p:nvPr/>
        </p:nvSpPr>
        <p:spPr>
          <a:xfrm>
            <a:off x="7411667" y="2658569"/>
            <a:ext cx="2080470" cy="2020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report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Reorder an existing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providing an order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only own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price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1E6C1-2FD8-4566-9229-3CE85BBE8A5D}"/>
              </a:ext>
            </a:extLst>
          </p:cNvPr>
          <p:cNvSpPr/>
          <p:nvPr/>
        </p:nvSpPr>
        <p:spPr>
          <a:xfrm>
            <a:off x="7411669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DCA5E-90D7-4D2B-B72A-8A8A8A8B0A1C}"/>
              </a:ext>
            </a:extLst>
          </p:cNvPr>
          <p:cNvSpPr/>
          <p:nvPr/>
        </p:nvSpPr>
        <p:spPr>
          <a:xfrm>
            <a:off x="7411668" y="641759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Item group(s)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Price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3021B-25F6-4310-9880-6D540A6C91EB}"/>
              </a:ext>
            </a:extLst>
          </p:cNvPr>
          <p:cNvSpPr/>
          <p:nvPr/>
        </p:nvSpPr>
        <p:spPr>
          <a:xfrm>
            <a:off x="5036190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Item Group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09354-0443-4A20-9C09-859E72704F0F}"/>
              </a:ext>
            </a:extLst>
          </p:cNvPr>
          <p:cNvSpPr/>
          <p:nvPr/>
        </p:nvSpPr>
        <p:spPr>
          <a:xfrm>
            <a:off x="5036189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 item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(ordered)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Shipping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1E6AC-68E4-462F-9342-4CF2D1FBC27B}"/>
              </a:ext>
            </a:extLst>
          </p:cNvPr>
          <p:cNvSpPr/>
          <p:nvPr/>
        </p:nvSpPr>
        <p:spPr>
          <a:xfrm>
            <a:off x="9809527" y="3496898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 date (SD) - calc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8EBC1-517F-400C-AF3B-88E7311D67C6}"/>
              </a:ext>
            </a:extLst>
          </p:cNvPr>
          <p:cNvSpPr/>
          <p:nvPr/>
        </p:nvSpPr>
        <p:spPr>
          <a:xfrm>
            <a:off x="9809526" y="3952003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If (stock !=0) { SD = order day +1 }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else SD = order day + 7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E150A-ABA4-4A15-876F-AAB6F253475F}"/>
              </a:ext>
            </a:extLst>
          </p:cNvPr>
          <p:cNvSpPr/>
          <p:nvPr/>
        </p:nvSpPr>
        <p:spPr>
          <a:xfrm>
            <a:off x="9809526" y="4484702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Price - calc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D5364-F23A-4105-9A26-2BA2EF642D13}"/>
              </a:ext>
            </a:extLst>
          </p:cNvPr>
          <p:cNvSpPr/>
          <p:nvPr/>
        </p:nvSpPr>
        <p:spPr>
          <a:xfrm>
            <a:off x="9809525" y="4939807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Total Price = Price of Purchased good(s).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83968-14F8-436E-8D69-A4E2D7C902D0}"/>
              </a:ext>
            </a:extLst>
          </p:cNvPr>
          <p:cNvSpPr/>
          <p:nvPr/>
        </p:nvSpPr>
        <p:spPr>
          <a:xfrm>
            <a:off x="9809526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of orders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5370F-BDB5-46A9-9B72-353EC38FAE7E}"/>
              </a:ext>
            </a:extLst>
          </p:cNvPr>
          <p:cNvSpPr/>
          <p:nvPr/>
        </p:nvSpPr>
        <p:spPr>
          <a:xfrm>
            <a:off x="9809525" y="641759"/>
            <a:ext cx="2080470" cy="25670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-Per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 of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Per item group of the order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name of the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ordered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total price of the item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total price of the order</a:t>
            </a:r>
          </a:p>
          <a:p>
            <a:r>
              <a:rPr lang="en-US" sz="1400" dirty="0"/>
              <a:t>-</a:t>
            </a:r>
            <a:r>
              <a:rPr lang="en-US" sz="1400" u="sng" dirty="0"/>
              <a:t>The total price of all 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4FDA3-D652-4935-A1F3-FC43C06CEAF2}"/>
              </a:ext>
            </a:extLst>
          </p:cNvPr>
          <p:cNvSpPr/>
          <p:nvPr/>
        </p:nvSpPr>
        <p:spPr>
          <a:xfrm>
            <a:off x="5036189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3/3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6611CC-7138-426C-800E-CAFDBEECEB20}"/>
              </a:ext>
            </a:extLst>
          </p:cNvPr>
          <p:cNvSpPr/>
          <p:nvPr/>
        </p:nvSpPr>
        <p:spPr>
          <a:xfrm>
            <a:off x="5036189" y="2658568"/>
            <a:ext cx="2080470" cy="27423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an overview of items / resupply items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filter on stock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if stock &lt; N</a:t>
            </a:r>
            <a:br>
              <a:rPr lang="en-US" sz="1200" dirty="0"/>
            </a:br>
            <a:r>
              <a:rPr lang="en-US" sz="1200" dirty="0"/>
              <a:t>N&lt;5: STOCK_LOW</a:t>
            </a:r>
            <a:br>
              <a:rPr lang="en-US" sz="1200" dirty="0"/>
            </a:br>
            <a:r>
              <a:rPr lang="en-US" sz="1200" dirty="0"/>
              <a:t>N&lt;10: STOCK_MEDIUM</a:t>
            </a:r>
            <a:br>
              <a:rPr lang="en-US" sz="1200" dirty="0"/>
            </a:br>
            <a:r>
              <a:rPr lang="en-US" sz="1200" dirty="0"/>
              <a:t>N&gt;=10: STOCK_HIGH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5C1D87-3C96-4C9F-B598-95102B28479B}"/>
              </a:ext>
            </a:extLst>
          </p:cNvPr>
          <p:cNvSpPr/>
          <p:nvPr/>
        </p:nvSpPr>
        <p:spPr>
          <a:xfrm>
            <a:off x="266070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2/3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18A91-E99D-47DC-B4C6-A2CB91D3C949}"/>
              </a:ext>
            </a:extLst>
          </p:cNvPr>
          <p:cNvSpPr/>
          <p:nvPr/>
        </p:nvSpPr>
        <p:spPr>
          <a:xfrm>
            <a:off x="2660708" y="2658568"/>
            <a:ext cx="2080470" cy="28192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View all </a:t>
            </a:r>
            <a:r>
              <a:rPr lang="en-US" sz="1600" u="sng" dirty="0"/>
              <a:t>orders</a:t>
            </a:r>
            <a:r>
              <a:rPr lang="en-US" sz="1600" dirty="0"/>
              <a:t> that contain items shipping today):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List the item groups that should be shipped today.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Give the </a:t>
            </a:r>
            <a:r>
              <a:rPr lang="en-US" sz="1200" u="sng" dirty="0"/>
              <a:t>address</a:t>
            </a:r>
            <a:r>
              <a:rPr lang="en-US" sz="1200" dirty="0"/>
              <a:t> where they should be shipped 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Note: item groups of the same order can have a different shipping date, but all items are shipped to the same address.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5C01BE-02DA-4373-915B-1B30D04F9BAA}"/>
              </a:ext>
            </a:extLst>
          </p:cNvPr>
          <p:cNvSpPr/>
          <p:nvPr/>
        </p:nvSpPr>
        <p:spPr>
          <a:xfrm>
            <a:off x="7411667" y="4912542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Unregistered 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78ED34-05B1-4C9B-9D7E-094C32792633}"/>
              </a:ext>
            </a:extLst>
          </p:cNvPr>
          <p:cNvSpPr/>
          <p:nvPr/>
        </p:nvSpPr>
        <p:spPr>
          <a:xfrm>
            <a:off x="7411666" y="5283756"/>
            <a:ext cx="2080470" cy="7487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customer account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611230-E082-4592-882B-DB1E4404382D}"/>
              </a:ext>
            </a:extLst>
          </p:cNvPr>
          <p:cNvSpPr/>
          <p:nvPr/>
        </p:nvSpPr>
        <p:spPr>
          <a:xfrm>
            <a:off x="274040" y="2281334"/>
            <a:ext cx="2080470" cy="343949"/>
          </a:xfrm>
          <a:custGeom>
            <a:avLst/>
            <a:gdLst>
              <a:gd name="connsiteX0" fmla="*/ 0 w 2080470"/>
              <a:gd name="connsiteY0" fmla="*/ 0 h 343949"/>
              <a:gd name="connsiteX1" fmla="*/ 457703 w 2080470"/>
              <a:gd name="connsiteY1" fmla="*/ 0 h 343949"/>
              <a:gd name="connsiteX2" fmla="*/ 936212 w 2080470"/>
              <a:gd name="connsiteY2" fmla="*/ 0 h 343949"/>
              <a:gd name="connsiteX3" fmla="*/ 1497938 w 2080470"/>
              <a:gd name="connsiteY3" fmla="*/ 0 h 343949"/>
              <a:gd name="connsiteX4" fmla="*/ 2080470 w 2080470"/>
              <a:gd name="connsiteY4" fmla="*/ 0 h 343949"/>
              <a:gd name="connsiteX5" fmla="*/ 2080470 w 2080470"/>
              <a:gd name="connsiteY5" fmla="*/ 343949 h 343949"/>
              <a:gd name="connsiteX6" fmla="*/ 1601962 w 2080470"/>
              <a:gd name="connsiteY6" fmla="*/ 343949 h 343949"/>
              <a:gd name="connsiteX7" fmla="*/ 1081844 w 2080470"/>
              <a:gd name="connsiteY7" fmla="*/ 343949 h 343949"/>
              <a:gd name="connsiteX8" fmla="*/ 603336 w 2080470"/>
              <a:gd name="connsiteY8" fmla="*/ 343949 h 343949"/>
              <a:gd name="connsiteX9" fmla="*/ 0 w 2080470"/>
              <a:gd name="connsiteY9" fmla="*/ 343949 h 343949"/>
              <a:gd name="connsiteX10" fmla="*/ 0 w 2080470"/>
              <a:gd name="connsiteY10" fmla="*/ 0 h 34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0470" h="343949" fill="none" extrusionOk="0">
                <a:moveTo>
                  <a:pt x="0" y="0"/>
                </a:moveTo>
                <a:cubicBezTo>
                  <a:pt x="117609" y="-38270"/>
                  <a:pt x="359703" y="44912"/>
                  <a:pt x="457703" y="0"/>
                </a:cubicBezTo>
                <a:cubicBezTo>
                  <a:pt x="555703" y="-44912"/>
                  <a:pt x="781477" y="13457"/>
                  <a:pt x="936212" y="0"/>
                </a:cubicBezTo>
                <a:cubicBezTo>
                  <a:pt x="1090947" y="-13457"/>
                  <a:pt x="1363229" y="23596"/>
                  <a:pt x="1497938" y="0"/>
                </a:cubicBezTo>
                <a:cubicBezTo>
                  <a:pt x="1632647" y="-23596"/>
                  <a:pt x="1807520" y="40887"/>
                  <a:pt x="2080470" y="0"/>
                </a:cubicBezTo>
                <a:cubicBezTo>
                  <a:pt x="2099212" y="76166"/>
                  <a:pt x="2046969" y="204816"/>
                  <a:pt x="2080470" y="343949"/>
                </a:cubicBezTo>
                <a:cubicBezTo>
                  <a:pt x="1841661" y="348221"/>
                  <a:pt x="1718246" y="333710"/>
                  <a:pt x="1601962" y="343949"/>
                </a:cubicBezTo>
                <a:cubicBezTo>
                  <a:pt x="1485678" y="354188"/>
                  <a:pt x="1209473" y="313226"/>
                  <a:pt x="1081844" y="343949"/>
                </a:cubicBezTo>
                <a:cubicBezTo>
                  <a:pt x="954215" y="374672"/>
                  <a:pt x="787897" y="320193"/>
                  <a:pt x="603336" y="343949"/>
                </a:cubicBezTo>
                <a:cubicBezTo>
                  <a:pt x="418775" y="367705"/>
                  <a:pt x="281892" y="292184"/>
                  <a:pt x="0" y="343949"/>
                </a:cubicBezTo>
                <a:cubicBezTo>
                  <a:pt x="-31005" y="212275"/>
                  <a:pt x="3672" y="74005"/>
                  <a:pt x="0" y="0"/>
                </a:cubicBezTo>
                <a:close/>
              </a:path>
              <a:path w="2080470" h="343949" stroke="0" extrusionOk="0">
                <a:moveTo>
                  <a:pt x="0" y="0"/>
                </a:moveTo>
                <a:cubicBezTo>
                  <a:pt x="103526" y="-54900"/>
                  <a:pt x="398316" y="3539"/>
                  <a:pt x="499313" y="0"/>
                </a:cubicBezTo>
                <a:cubicBezTo>
                  <a:pt x="600310" y="-3539"/>
                  <a:pt x="787258" y="7722"/>
                  <a:pt x="998626" y="0"/>
                </a:cubicBezTo>
                <a:cubicBezTo>
                  <a:pt x="1209994" y="-7722"/>
                  <a:pt x="1378455" y="50050"/>
                  <a:pt x="1477134" y="0"/>
                </a:cubicBezTo>
                <a:cubicBezTo>
                  <a:pt x="1575813" y="-50050"/>
                  <a:pt x="1794804" y="617"/>
                  <a:pt x="2080470" y="0"/>
                </a:cubicBezTo>
                <a:cubicBezTo>
                  <a:pt x="2117966" y="100324"/>
                  <a:pt x="2065828" y="177349"/>
                  <a:pt x="2080470" y="343949"/>
                </a:cubicBezTo>
                <a:cubicBezTo>
                  <a:pt x="1932884" y="398297"/>
                  <a:pt x="1729918" y="304306"/>
                  <a:pt x="1601962" y="343949"/>
                </a:cubicBezTo>
                <a:cubicBezTo>
                  <a:pt x="1474006" y="383592"/>
                  <a:pt x="1284584" y="280726"/>
                  <a:pt x="1061040" y="343949"/>
                </a:cubicBezTo>
                <a:cubicBezTo>
                  <a:pt x="837496" y="407172"/>
                  <a:pt x="776373" y="288399"/>
                  <a:pt x="520118" y="343949"/>
                </a:cubicBezTo>
                <a:cubicBezTo>
                  <a:pt x="263863" y="399499"/>
                  <a:pt x="146480" y="309805"/>
                  <a:pt x="0" y="343949"/>
                </a:cubicBezTo>
                <a:cubicBezTo>
                  <a:pt x="-25006" y="233408"/>
                  <a:pt x="37191" y="11618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extLst>
              <a:ext uri="{C807C97D-BFC1-408E-A445-0C87EB9F89A2}">
                <ask:lineSketchStyleProps xmlns:ask="http://schemas.microsoft.com/office/drawing/2018/sketchyshapes" sd="7049128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0D7775-91D0-416E-8221-7700E8882982}"/>
              </a:ext>
            </a:extLst>
          </p:cNvPr>
          <p:cNvSpPr/>
          <p:nvPr/>
        </p:nvSpPr>
        <p:spPr>
          <a:xfrm>
            <a:off x="274039" y="2625284"/>
            <a:ext cx="2080470" cy="323291"/>
          </a:xfrm>
          <a:custGeom>
            <a:avLst/>
            <a:gdLst>
              <a:gd name="connsiteX0" fmla="*/ 0 w 2080470"/>
              <a:gd name="connsiteY0" fmla="*/ 0 h 323291"/>
              <a:gd name="connsiteX1" fmla="*/ 478508 w 2080470"/>
              <a:gd name="connsiteY1" fmla="*/ 0 h 323291"/>
              <a:gd name="connsiteX2" fmla="*/ 977821 w 2080470"/>
              <a:gd name="connsiteY2" fmla="*/ 0 h 323291"/>
              <a:gd name="connsiteX3" fmla="*/ 1435524 w 2080470"/>
              <a:gd name="connsiteY3" fmla="*/ 0 h 323291"/>
              <a:gd name="connsiteX4" fmla="*/ 2080470 w 2080470"/>
              <a:gd name="connsiteY4" fmla="*/ 0 h 323291"/>
              <a:gd name="connsiteX5" fmla="*/ 2080470 w 2080470"/>
              <a:gd name="connsiteY5" fmla="*/ 323291 h 323291"/>
              <a:gd name="connsiteX6" fmla="*/ 1560353 w 2080470"/>
              <a:gd name="connsiteY6" fmla="*/ 323291 h 323291"/>
              <a:gd name="connsiteX7" fmla="*/ 1040235 w 2080470"/>
              <a:gd name="connsiteY7" fmla="*/ 323291 h 323291"/>
              <a:gd name="connsiteX8" fmla="*/ 540922 w 2080470"/>
              <a:gd name="connsiteY8" fmla="*/ 323291 h 323291"/>
              <a:gd name="connsiteX9" fmla="*/ 0 w 2080470"/>
              <a:gd name="connsiteY9" fmla="*/ 323291 h 323291"/>
              <a:gd name="connsiteX10" fmla="*/ 0 w 2080470"/>
              <a:gd name="connsiteY10" fmla="*/ 0 h 32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0470" h="323291" fill="none" extrusionOk="0">
                <a:moveTo>
                  <a:pt x="0" y="0"/>
                </a:moveTo>
                <a:cubicBezTo>
                  <a:pt x="168150" y="-22551"/>
                  <a:pt x="311966" y="22579"/>
                  <a:pt x="478508" y="0"/>
                </a:cubicBezTo>
                <a:cubicBezTo>
                  <a:pt x="645050" y="-22579"/>
                  <a:pt x="750069" y="56923"/>
                  <a:pt x="977821" y="0"/>
                </a:cubicBezTo>
                <a:cubicBezTo>
                  <a:pt x="1205573" y="-56923"/>
                  <a:pt x="1244781" y="52970"/>
                  <a:pt x="1435524" y="0"/>
                </a:cubicBezTo>
                <a:cubicBezTo>
                  <a:pt x="1626267" y="-52970"/>
                  <a:pt x="1888854" y="2739"/>
                  <a:pt x="2080470" y="0"/>
                </a:cubicBezTo>
                <a:cubicBezTo>
                  <a:pt x="2100432" y="78616"/>
                  <a:pt x="2046707" y="241671"/>
                  <a:pt x="2080470" y="323291"/>
                </a:cubicBezTo>
                <a:cubicBezTo>
                  <a:pt x="1888562" y="371667"/>
                  <a:pt x="1670936" y="276378"/>
                  <a:pt x="1560353" y="323291"/>
                </a:cubicBezTo>
                <a:cubicBezTo>
                  <a:pt x="1449770" y="370204"/>
                  <a:pt x="1155891" y="266495"/>
                  <a:pt x="1040235" y="323291"/>
                </a:cubicBezTo>
                <a:cubicBezTo>
                  <a:pt x="924579" y="380087"/>
                  <a:pt x="719984" y="272557"/>
                  <a:pt x="540922" y="323291"/>
                </a:cubicBezTo>
                <a:cubicBezTo>
                  <a:pt x="361860" y="374025"/>
                  <a:pt x="249174" y="306717"/>
                  <a:pt x="0" y="323291"/>
                </a:cubicBezTo>
                <a:cubicBezTo>
                  <a:pt x="-8186" y="172441"/>
                  <a:pt x="6095" y="66062"/>
                  <a:pt x="0" y="0"/>
                </a:cubicBezTo>
                <a:close/>
              </a:path>
              <a:path w="2080470" h="323291" stroke="0" extrusionOk="0">
                <a:moveTo>
                  <a:pt x="0" y="0"/>
                </a:moveTo>
                <a:cubicBezTo>
                  <a:pt x="217044" y="-30752"/>
                  <a:pt x="281362" y="43311"/>
                  <a:pt x="499313" y="0"/>
                </a:cubicBezTo>
                <a:cubicBezTo>
                  <a:pt x="717264" y="-43311"/>
                  <a:pt x="897000" y="42689"/>
                  <a:pt x="1040235" y="0"/>
                </a:cubicBezTo>
                <a:cubicBezTo>
                  <a:pt x="1183470" y="-42689"/>
                  <a:pt x="1393175" y="762"/>
                  <a:pt x="1539548" y="0"/>
                </a:cubicBezTo>
                <a:cubicBezTo>
                  <a:pt x="1685921" y="-762"/>
                  <a:pt x="1969742" y="17556"/>
                  <a:pt x="2080470" y="0"/>
                </a:cubicBezTo>
                <a:cubicBezTo>
                  <a:pt x="2115892" y="70288"/>
                  <a:pt x="2076608" y="179059"/>
                  <a:pt x="2080470" y="323291"/>
                </a:cubicBezTo>
                <a:cubicBezTo>
                  <a:pt x="1921350" y="383776"/>
                  <a:pt x="1780640" y="264376"/>
                  <a:pt x="1560353" y="323291"/>
                </a:cubicBezTo>
                <a:cubicBezTo>
                  <a:pt x="1340066" y="382206"/>
                  <a:pt x="1273052" y="269645"/>
                  <a:pt x="1102649" y="323291"/>
                </a:cubicBezTo>
                <a:cubicBezTo>
                  <a:pt x="932246" y="376937"/>
                  <a:pt x="731196" y="299283"/>
                  <a:pt x="624141" y="323291"/>
                </a:cubicBezTo>
                <a:cubicBezTo>
                  <a:pt x="517086" y="347299"/>
                  <a:pt x="236613" y="308525"/>
                  <a:pt x="0" y="323291"/>
                </a:cubicBezTo>
                <a:cubicBezTo>
                  <a:pt x="-13239" y="242302"/>
                  <a:pt x="20427" y="122171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29996301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Address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4B763F-55D3-41E7-B339-32FD7535F420}"/>
              </a:ext>
            </a:extLst>
          </p:cNvPr>
          <p:cNvSpPr/>
          <p:nvPr/>
        </p:nvSpPr>
        <p:spPr>
          <a:xfrm>
            <a:off x="2099949" y="6065484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2C0B42C-EC05-4076-AB0E-7EDB76EED8A7}"/>
              </a:ext>
            </a:extLst>
          </p:cNvPr>
          <p:cNvSpPr/>
          <p:nvPr/>
        </p:nvSpPr>
        <p:spPr>
          <a:xfrm>
            <a:off x="4474158" y="5218373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0DE86E-F2C1-48F1-8D32-8CE5815FA486}"/>
              </a:ext>
            </a:extLst>
          </p:cNvPr>
          <p:cNvSpPr/>
          <p:nvPr/>
        </p:nvSpPr>
        <p:spPr>
          <a:xfrm>
            <a:off x="6834283" y="5128315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CA57AC6-B1AC-4BF3-83E9-B6B78C3E2AC0}"/>
              </a:ext>
            </a:extLst>
          </p:cNvPr>
          <p:cNvSpPr/>
          <p:nvPr/>
        </p:nvSpPr>
        <p:spPr>
          <a:xfrm>
            <a:off x="9227519" y="5740937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6287A81-FA07-4ED9-96D5-65FB6FAC891A}"/>
              </a:ext>
            </a:extLst>
          </p:cNvPr>
          <p:cNvSpPr/>
          <p:nvPr/>
        </p:nvSpPr>
        <p:spPr>
          <a:xfrm>
            <a:off x="2857874" y="5727605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F22EF7-6E96-4E5C-A3E0-9DE3EBBB79AC}"/>
              </a:ext>
            </a:extLst>
          </p:cNvPr>
          <p:cNvSpPr txBox="1"/>
          <p:nvPr/>
        </p:nvSpPr>
        <p:spPr>
          <a:xfrm>
            <a:off x="3112784" y="5681113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Service / Controller (api)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26775BC-02A2-44EB-B3CE-4320C066FFD8}"/>
              </a:ext>
            </a:extLst>
          </p:cNvPr>
          <p:cNvSpPr/>
          <p:nvPr/>
        </p:nvSpPr>
        <p:spPr>
          <a:xfrm>
            <a:off x="2857874" y="6073088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232061-863B-4ADC-A70F-35EE5625A07C}"/>
              </a:ext>
            </a:extLst>
          </p:cNvPr>
          <p:cNvSpPr/>
          <p:nvPr/>
        </p:nvSpPr>
        <p:spPr>
          <a:xfrm>
            <a:off x="2061376" y="167630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3405E06-9892-473A-9C4E-5E71CD7B7D47}"/>
              </a:ext>
            </a:extLst>
          </p:cNvPr>
          <p:cNvSpPr/>
          <p:nvPr/>
        </p:nvSpPr>
        <p:spPr>
          <a:xfrm>
            <a:off x="4456578" y="1686531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CC8F6AC-9592-4C15-B74A-D4DF9274CE2E}"/>
              </a:ext>
            </a:extLst>
          </p:cNvPr>
          <p:cNvSpPr/>
          <p:nvPr/>
        </p:nvSpPr>
        <p:spPr>
          <a:xfrm>
            <a:off x="6817931" y="1705295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CD573B7-B616-46B0-B694-FD7747A6D8E1}"/>
              </a:ext>
            </a:extLst>
          </p:cNvPr>
          <p:cNvSpPr/>
          <p:nvPr/>
        </p:nvSpPr>
        <p:spPr>
          <a:xfrm>
            <a:off x="9175186" y="168820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7F6B810-11DD-400F-AEEB-A05C4C68230E}"/>
              </a:ext>
            </a:extLst>
          </p:cNvPr>
          <p:cNvSpPr txBox="1"/>
          <p:nvPr/>
        </p:nvSpPr>
        <p:spPr>
          <a:xfrm>
            <a:off x="3134453" y="6037830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Domain / Repository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5993A40-F8DA-4933-85A9-6B2D71BE64CF}"/>
              </a:ext>
            </a:extLst>
          </p:cNvPr>
          <p:cNvSpPr/>
          <p:nvPr/>
        </p:nvSpPr>
        <p:spPr>
          <a:xfrm>
            <a:off x="2020835" y="2676562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FB40821-3272-4256-BA42-F9554F8F15B5}"/>
              </a:ext>
            </a:extLst>
          </p:cNvPr>
          <p:cNvSpPr/>
          <p:nvPr/>
        </p:nvSpPr>
        <p:spPr>
          <a:xfrm>
            <a:off x="2159009" y="404515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3675EE8-646A-4F81-92A5-BEC4162B3608}"/>
              </a:ext>
            </a:extLst>
          </p:cNvPr>
          <p:cNvSpPr/>
          <p:nvPr/>
        </p:nvSpPr>
        <p:spPr>
          <a:xfrm>
            <a:off x="9323001" y="4784575"/>
            <a:ext cx="276349" cy="2763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27A7733-E5A0-4A42-BD0F-B7B611CB7C7A}"/>
              </a:ext>
            </a:extLst>
          </p:cNvPr>
          <p:cNvSpPr/>
          <p:nvPr/>
        </p:nvSpPr>
        <p:spPr>
          <a:xfrm>
            <a:off x="9313360" y="215362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6E6360-AED2-4230-8B0E-1BA188C88725}"/>
              </a:ext>
            </a:extLst>
          </p:cNvPr>
          <p:cNvSpPr/>
          <p:nvPr/>
        </p:nvSpPr>
        <p:spPr>
          <a:xfrm>
            <a:off x="2857874" y="6476296"/>
            <a:ext cx="276349" cy="2763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7C8E3F4-D387-48CE-8A8F-6123A4B20C9F}"/>
              </a:ext>
            </a:extLst>
          </p:cNvPr>
          <p:cNvSpPr txBox="1"/>
          <p:nvPr/>
        </p:nvSpPr>
        <p:spPr>
          <a:xfrm>
            <a:off x="3112784" y="6441038"/>
            <a:ext cx="298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– no implementation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350CEFB-C306-47EF-8D4B-EAA385275746}"/>
              </a:ext>
            </a:extLst>
          </p:cNvPr>
          <p:cNvSpPr/>
          <p:nvPr/>
        </p:nvSpPr>
        <p:spPr>
          <a:xfrm>
            <a:off x="11624381" y="4118192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3E3FFC7-DFBD-4984-88DB-8E10B56F4879}"/>
              </a:ext>
            </a:extLst>
          </p:cNvPr>
          <p:cNvSpPr/>
          <p:nvPr/>
        </p:nvSpPr>
        <p:spPr>
          <a:xfrm>
            <a:off x="11624381" y="5067180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2D02064-F01F-42CC-9F86-67F0E171CD4C}"/>
              </a:ext>
            </a:extLst>
          </p:cNvPr>
          <p:cNvSpPr/>
          <p:nvPr/>
        </p:nvSpPr>
        <p:spPr>
          <a:xfrm>
            <a:off x="5783125" y="5727292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568CE4D-F317-47FC-9979-758EBBDBE277}"/>
              </a:ext>
            </a:extLst>
          </p:cNvPr>
          <p:cNvSpPr txBox="1"/>
          <p:nvPr/>
        </p:nvSpPr>
        <p:spPr>
          <a:xfrm>
            <a:off x="6011779" y="5697901"/>
            <a:ext cx="13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Service only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31BAF90-9FFD-4ABA-916B-2352D68493C8}"/>
              </a:ext>
            </a:extLst>
          </p:cNvPr>
          <p:cNvSpPr/>
          <p:nvPr/>
        </p:nvSpPr>
        <p:spPr>
          <a:xfrm>
            <a:off x="5783125" y="6116549"/>
            <a:ext cx="276349" cy="276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C63C5B0-96E4-4153-B94E-B5D8C75A6977}"/>
              </a:ext>
            </a:extLst>
          </p:cNvPr>
          <p:cNvSpPr txBox="1"/>
          <p:nvPr/>
        </p:nvSpPr>
        <p:spPr>
          <a:xfrm>
            <a:off x="6023510" y="6071706"/>
            <a:ext cx="13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91EE02F-0C0D-4F72-ACF0-4DDB39FD0141}"/>
              </a:ext>
            </a:extLst>
          </p:cNvPr>
          <p:cNvSpPr/>
          <p:nvPr/>
        </p:nvSpPr>
        <p:spPr>
          <a:xfrm>
            <a:off x="11613646" y="2948758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1363A16-BB1C-48DA-8922-5A6972F2117A}"/>
              </a:ext>
            </a:extLst>
          </p:cNvPr>
          <p:cNvSpPr/>
          <p:nvPr/>
        </p:nvSpPr>
        <p:spPr>
          <a:xfrm>
            <a:off x="9215787" y="3710818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5117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BD9E0-3C5D-4271-B82D-D7537A9E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Endpoints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CCA67E-2A22-4ABF-9DAA-CB5C5691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 1: Create a customer account: “/users”</a:t>
            </a:r>
          </a:p>
          <a:p>
            <a:r>
              <a:rPr lang="en-US" dirty="0"/>
              <a:t>Story 2: Add an item: “/items”</a:t>
            </a:r>
          </a:p>
          <a:p>
            <a:r>
              <a:rPr lang="en-US" dirty="0"/>
              <a:t>Story 3: Order items: “/users/orders”</a:t>
            </a:r>
          </a:p>
          <a:p>
            <a:r>
              <a:rPr lang="en-US" dirty="0"/>
              <a:t>Story 7: View all customers: “/users”</a:t>
            </a:r>
          </a:p>
          <a:p>
            <a:r>
              <a:rPr lang="en-US" dirty="0"/>
              <a:t>Story 8: View a single customer: “/users/{id}”</a:t>
            </a:r>
          </a:p>
          <a:p>
            <a:r>
              <a:rPr lang="en-US" dirty="0"/>
              <a:t>Story 10: Item overview: “/items” and “/items</a:t>
            </a:r>
            <a:r>
              <a:rPr lang="en-US"/>
              <a:t>/{id}”</a:t>
            </a: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9516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Grand écran</PresentationFormat>
  <Paragraphs>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Baziret (MINFIN)</dc:creator>
  <cp:lastModifiedBy>Bruno Baziret (MINFIN)</cp:lastModifiedBy>
  <cp:revision>22</cp:revision>
  <dcterms:created xsi:type="dcterms:W3CDTF">2021-12-06T13:18:59Z</dcterms:created>
  <dcterms:modified xsi:type="dcterms:W3CDTF">2021-12-08T17:21:39Z</dcterms:modified>
</cp:coreProperties>
</file>