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 Baziret (MINFIN)" initials="BB(" lastIdx="2" clrIdx="0">
    <p:extLst>
      <p:ext uri="{19B8F6BF-5375-455C-9EA6-DF929625EA0E}">
        <p15:presenceInfo xmlns:p15="http://schemas.microsoft.com/office/powerpoint/2012/main" userId="S::bruno.baziret@minfin.fed.be::4fc4c014-63cb-42d9-a575-6c18e963d7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6T15:07:28.875" idx="2">
    <p:pos x="5681" y="206"/>
    <p:text>Question: should an order keep a reference to an item or should it make some sort of copy?
Tip: The the price of the item can change over time... What implications might this have?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13EDC7-E8BB-411E-ABBD-7DC3CFF5C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3B09DF-9CAB-42FB-9AF2-8B47ACCBA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159C0E-7362-4E9F-9D9E-847CA65F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3337FA-E1EA-4101-909B-D787E42E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1B74BE-EC9A-4814-96D7-E1671CE5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016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4890C-DF53-49E2-BC6F-89EEDE3C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394C17-188A-4AA6-8D80-923263612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7D7F26-4B67-4253-BD63-C648CC3C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5670A9-5558-48B9-9CDE-1B1BFF08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7ADD95-5286-418F-A6E2-3FC6933E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987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B81506-E97E-4036-A8A1-EC83D2E00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F0ABDE-4392-4387-8AC5-F552F8C16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AE6FB-2781-4D11-90C9-C2D91EF3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A3823C-FFB2-4302-88E7-38AE90BC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0C675C-AEC0-4A51-86E4-6FC79216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457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F44C4-CEF1-4B48-8C69-C6AEFCBB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BB61AE-A9DF-45B4-BF4D-0E23CFCC1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FB1EF3-6AAE-4EFF-A70F-6833BE0B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62AB2F-CF76-4575-9A37-F51E3995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EDF036-55D1-43E4-B548-C58688BB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977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A6AE1-DD4C-4DE5-89C7-D4848108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0188F3-4D1E-41B6-A6C6-5A4EAF8D7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D31581-66E3-4E05-8143-79581E88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0CCDD-2D12-491A-BCCC-6724C2B0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C66241-F3F4-4FF1-9BD9-D9C841EA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558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59315-4A60-4427-BFAC-25B74BF9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6D867E-5EFD-447E-B0D7-7734846CB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C4ACA-DDC3-4DF0-ACC5-1890845F9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45412C-63F8-4C54-9866-1EF8DA47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F5EBE-CE8F-40D2-B72D-4079BEBD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8DCEE6-A745-4A32-841C-D49C6C3D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0406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E136E-76BD-45E7-884A-2476710C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1C88A6-02DB-447F-8BD9-1326487A0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5F95E0-CDF4-4786-90B0-26C83A35A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769595-B5CA-45F0-95F0-121DC4823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7E004A-65C4-4B56-AB2A-61B9FF628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610058-EBAE-40B8-8458-03CC2324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DCBB0A-7C87-4158-B51F-B406F241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0D3FD1C-13ED-4327-8560-7D8C1263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299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9BA49-F87D-4280-A2B4-74D07F83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45CA3C-1787-45D9-87F6-8C04BF9E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F2E173-1095-474B-B745-A01ABDA3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40A00-28F5-42FF-AF66-A03B05C6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849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5972EA-F27D-4F06-B5A4-C776FA67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B0926E-EE03-42F6-AF8F-6AF592F5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9D7F3B-1160-4C56-81A2-9E0657F8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915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F63B6-08B4-483C-8C70-F6720A29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E3869F-3576-48D7-AE88-079178C1D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F9A5BD-4E8B-419C-A8B7-95574315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7E1F59-999D-40A2-9D18-59C6218F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7706ED-DABE-4952-BDBA-970A65CD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DC8C99-69FD-4BC9-B20E-C8848E08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497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F69A5-D936-4BE9-AFFE-A54FA54C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FCB0247-4E9C-401A-A461-819B58403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742EA0-A3D5-49B3-8377-43B0B2E0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B5AE98-041E-4F5D-862B-0234BA26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79A989-400A-40FD-B856-72DB83C8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E12254-8305-489D-A934-2A838A2F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613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384BBC-22FD-4544-8BBB-D7A3F85B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3840D2-3AB7-4B64-BB9F-9DC8BE9FE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00F9A8-A820-4A41-AAF4-A992C9ABD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90B7C-1F33-4ACF-938A-472AACE0F966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706B0E-F103-41ED-9354-69823D24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6C64DD-AB58-46DB-A781-17971CD88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372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B58998-1AA0-4D4C-8DC3-D0269E28F7B7}"/>
              </a:ext>
            </a:extLst>
          </p:cNvPr>
          <p:cNvSpPr/>
          <p:nvPr/>
        </p:nvSpPr>
        <p:spPr>
          <a:xfrm>
            <a:off x="285226" y="310391"/>
            <a:ext cx="2080470" cy="3439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Customer (</a:t>
            </a:r>
            <a:r>
              <a:rPr lang="en-US" b="1" dirty="0"/>
              <a:t>account)</a:t>
            </a:r>
            <a:endParaRPr lang="fr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651B2E-C313-4661-BCB3-58306A9EF908}"/>
              </a:ext>
            </a:extLst>
          </p:cNvPr>
          <p:cNvSpPr/>
          <p:nvPr/>
        </p:nvSpPr>
        <p:spPr>
          <a:xfrm>
            <a:off x="285225" y="654341"/>
            <a:ext cx="2080470" cy="13590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Email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Phone number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9A088-F183-4B6B-944D-AEDD1E7DF42C}"/>
              </a:ext>
            </a:extLst>
          </p:cNvPr>
          <p:cNvSpPr/>
          <p:nvPr/>
        </p:nvSpPr>
        <p:spPr>
          <a:xfrm>
            <a:off x="7411668" y="2276867"/>
            <a:ext cx="2080470" cy="34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User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FDF771-89BE-450A-883A-45A9EDC38CC6}"/>
              </a:ext>
            </a:extLst>
          </p:cNvPr>
          <p:cNvSpPr/>
          <p:nvPr/>
        </p:nvSpPr>
        <p:spPr>
          <a:xfrm>
            <a:off x="295828" y="2276867"/>
            <a:ext cx="2080470" cy="34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User 1/3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9DC45F-B15A-4860-B3DD-BB7588CC2D95}"/>
              </a:ext>
            </a:extLst>
          </p:cNvPr>
          <p:cNvSpPr/>
          <p:nvPr/>
        </p:nvSpPr>
        <p:spPr>
          <a:xfrm>
            <a:off x="295828" y="2658567"/>
            <a:ext cx="2080470" cy="17491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Update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Keep track of who has ordered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View all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View a single customer (customer ID)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89F919-B69E-4C30-975A-4FF65D6259BA}"/>
              </a:ext>
            </a:extLst>
          </p:cNvPr>
          <p:cNvSpPr/>
          <p:nvPr/>
        </p:nvSpPr>
        <p:spPr>
          <a:xfrm>
            <a:off x="2660709" y="310391"/>
            <a:ext cx="2080470" cy="3439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Item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0131DD-7CFF-4EFA-B402-CEBED94F0904}"/>
              </a:ext>
            </a:extLst>
          </p:cNvPr>
          <p:cNvSpPr/>
          <p:nvPr/>
        </p:nvSpPr>
        <p:spPr>
          <a:xfrm>
            <a:off x="2660708" y="654341"/>
            <a:ext cx="2080470" cy="13590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Description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Amount (stock)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E72D1E-17C4-470C-AEBD-163942421F5F}"/>
              </a:ext>
            </a:extLst>
          </p:cNvPr>
          <p:cNvSpPr/>
          <p:nvPr/>
        </p:nvSpPr>
        <p:spPr>
          <a:xfrm>
            <a:off x="7411667" y="2658569"/>
            <a:ext cx="2080470" cy="20202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Order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View report of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Reorder an existing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providing an order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only own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Actual price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1E6C1-2FD8-4566-9229-3CE85BBE8A5D}"/>
              </a:ext>
            </a:extLst>
          </p:cNvPr>
          <p:cNvSpPr/>
          <p:nvPr/>
        </p:nvSpPr>
        <p:spPr>
          <a:xfrm>
            <a:off x="7411669" y="297809"/>
            <a:ext cx="2080470" cy="3439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Order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CDCA5E-90D7-4D2B-B72A-8A8A8A8B0A1C}"/>
              </a:ext>
            </a:extLst>
          </p:cNvPr>
          <p:cNvSpPr/>
          <p:nvPr/>
        </p:nvSpPr>
        <p:spPr>
          <a:xfrm>
            <a:off x="7411668" y="641759"/>
            <a:ext cx="2080470" cy="13590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Item group(s)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Total Price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A3021B-25F6-4310-9880-6D540A6C91EB}"/>
              </a:ext>
            </a:extLst>
          </p:cNvPr>
          <p:cNvSpPr/>
          <p:nvPr/>
        </p:nvSpPr>
        <p:spPr>
          <a:xfrm>
            <a:off x="5036190" y="310391"/>
            <a:ext cx="2080470" cy="3439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Item Group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B09354-0443-4A20-9C09-859E72704F0F}"/>
              </a:ext>
            </a:extLst>
          </p:cNvPr>
          <p:cNvSpPr/>
          <p:nvPr/>
        </p:nvSpPr>
        <p:spPr>
          <a:xfrm>
            <a:off x="5036189" y="654341"/>
            <a:ext cx="2080470" cy="13590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Selected item (id)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Amount (ordered)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Shipping 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B1E6AC-68E4-462F-9342-4CF2D1FBC27B}"/>
              </a:ext>
            </a:extLst>
          </p:cNvPr>
          <p:cNvSpPr/>
          <p:nvPr/>
        </p:nvSpPr>
        <p:spPr>
          <a:xfrm>
            <a:off x="9809527" y="3496898"/>
            <a:ext cx="2080470" cy="4278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Shipping date (SD) - calc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98EBC1-517F-400C-AF3B-88E7311D67C6}"/>
              </a:ext>
            </a:extLst>
          </p:cNvPr>
          <p:cNvSpPr/>
          <p:nvPr/>
        </p:nvSpPr>
        <p:spPr>
          <a:xfrm>
            <a:off x="9809526" y="3952003"/>
            <a:ext cx="2080470" cy="3439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If (stock !=0) { SD = order day +1 } 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else SD = order day + 7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2E150A-ABA4-4A15-876F-AAB6F253475F}"/>
              </a:ext>
            </a:extLst>
          </p:cNvPr>
          <p:cNvSpPr/>
          <p:nvPr/>
        </p:nvSpPr>
        <p:spPr>
          <a:xfrm>
            <a:off x="9809526" y="4484702"/>
            <a:ext cx="2080470" cy="4278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Price - calc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8D5364-F23A-4105-9A26-2BA2EF642D13}"/>
              </a:ext>
            </a:extLst>
          </p:cNvPr>
          <p:cNvSpPr/>
          <p:nvPr/>
        </p:nvSpPr>
        <p:spPr>
          <a:xfrm>
            <a:off x="9809525" y="4939807"/>
            <a:ext cx="2080470" cy="3439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Total Price = Price of Purchased good(s).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A83968-14F8-436E-8D69-A4E2D7C902D0}"/>
              </a:ext>
            </a:extLst>
          </p:cNvPr>
          <p:cNvSpPr/>
          <p:nvPr/>
        </p:nvSpPr>
        <p:spPr>
          <a:xfrm>
            <a:off x="9809526" y="297809"/>
            <a:ext cx="2080470" cy="3439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of orders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F5370F-BDB5-46A9-9B72-353EC38FAE7E}"/>
              </a:ext>
            </a:extLst>
          </p:cNvPr>
          <p:cNvSpPr/>
          <p:nvPr/>
        </p:nvSpPr>
        <p:spPr>
          <a:xfrm>
            <a:off x="9809525" y="641759"/>
            <a:ext cx="2080470" cy="25670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/>
              <a:t>-Per order: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ID of the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Per item group of the order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900" dirty="0"/>
              <a:t>The name of the item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900" dirty="0"/>
              <a:t>The ordered amount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900" dirty="0"/>
              <a:t>The total price of the item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total price of the order</a:t>
            </a:r>
          </a:p>
          <a:p>
            <a:r>
              <a:rPr lang="en-US" sz="1400" dirty="0"/>
              <a:t>-</a:t>
            </a:r>
            <a:r>
              <a:rPr lang="en-US" sz="1400" u="sng" dirty="0"/>
              <a:t>The total price of all orders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F4FDA3-D652-4935-A1F3-FC43C06CEAF2}"/>
              </a:ext>
            </a:extLst>
          </p:cNvPr>
          <p:cNvSpPr/>
          <p:nvPr/>
        </p:nvSpPr>
        <p:spPr>
          <a:xfrm>
            <a:off x="5036189" y="2276867"/>
            <a:ext cx="2080470" cy="34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User 3/3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6611CC-7138-426C-800E-CAFDBEECEB20}"/>
              </a:ext>
            </a:extLst>
          </p:cNvPr>
          <p:cNvSpPr/>
          <p:nvPr/>
        </p:nvSpPr>
        <p:spPr>
          <a:xfrm>
            <a:off x="5036189" y="2658568"/>
            <a:ext cx="2080470" cy="27423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Have an overview of items / resupply items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 filter on stock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Order if stock &lt; N</a:t>
            </a:r>
            <a:br>
              <a:rPr lang="en-US" sz="1200" dirty="0"/>
            </a:br>
            <a:r>
              <a:rPr lang="en-US" sz="1200" dirty="0"/>
              <a:t>N&lt;5: STOCK_LOW</a:t>
            </a:r>
            <a:br>
              <a:rPr lang="en-US" sz="1200" dirty="0"/>
            </a:br>
            <a:r>
              <a:rPr lang="en-US" sz="1200" dirty="0"/>
              <a:t>N&lt;10: STOCK_MEDIUM</a:t>
            </a:r>
            <a:br>
              <a:rPr lang="en-US" sz="1200" dirty="0"/>
            </a:br>
            <a:r>
              <a:rPr lang="en-US" sz="1200" dirty="0"/>
              <a:t>N&gt;=10: STOCK_HIGH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5C1D87-3C96-4C9F-B598-95102B28479B}"/>
              </a:ext>
            </a:extLst>
          </p:cNvPr>
          <p:cNvSpPr/>
          <p:nvPr/>
        </p:nvSpPr>
        <p:spPr>
          <a:xfrm>
            <a:off x="2660708" y="2276867"/>
            <a:ext cx="2080470" cy="34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User 2/3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F18A91-E99D-47DC-B4C6-A2CB91D3C949}"/>
              </a:ext>
            </a:extLst>
          </p:cNvPr>
          <p:cNvSpPr/>
          <p:nvPr/>
        </p:nvSpPr>
        <p:spPr>
          <a:xfrm>
            <a:off x="2660708" y="2658568"/>
            <a:ext cx="2080470" cy="28192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View all </a:t>
            </a:r>
            <a:r>
              <a:rPr lang="en-US" sz="1600" u="sng" dirty="0"/>
              <a:t>orders</a:t>
            </a:r>
            <a:r>
              <a:rPr lang="en-US" sz="1600" dirty="0"/>
              <a:t> that contain items shipping today):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List the item groups that should be shipped today.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Give the </a:t>
            </a:r>
            <a:r>
              <a:rPr lang="en-US" sz="1200" u="sng" dirty="0"/>
              <a:t>address</a:t>
            </a:r>
            <a:r>
              <a:rPr lang="en-US" sz="1200" dirty="0"/>
              <a:t> where they should be shipped to.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Note: item groups of the same order can have a different shipping date, but all items are shipped to the same address.</a:t>
            </a:r>
            <a:endParaRPr lang="en-US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5C01BE-02DA-4373-915B-1B30D04F9BAA}"/>
              </a:ext>
            </a:extLst>
          </p:cNvPr>
          <p:cNvSpPr/>
          <p:nvPr/>
        </p:nvSpPr>
        <p:spPr>
          <a:xfrm>
            <a:off x="7411667" y="4912542"/>
            <a:ext cx="2080470" cy="34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Unregistered User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78ED34-05B1-4C9B-9D7E-094C32792633}"/>
              </a:ext>
            </a:extLst>
          </p:cNvPr>
          <p:cNvSpPr/>
          <p:nvPr/>
        </p:nvSpPr>
        <p:spPr>
          <a:xfrm>
            <a:off x="7411666" y="5283756"/>
            <a:ext cx="2080470" cy="7487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customer account</a:t>
            </a:r>
          </a:p>
        </p:txBody>
      </p:sp>
    </p:spTree>
    <p:extLst>
      <p:ext uri="{BB962C8B-B14F-4D97-AF65-F5344CB8AC3E}">
        <p14:creationId xmlns:p14="http://schemas.microsoft.com/office/powerpoint/2010/main" val="5511770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Grand écran</PresentationFormat>
  <Paragraphs>60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Bruno Baziret (MINFIN)</dc:creator>
  <cp:lastModifiedBy>Bruno Baziret (MINFIN)</cp:lastModifiedBy>
  <cp:revision>9</cp:revision>
  <dcterms:created xsi:type="dcterms:W3CDTF">2021-12-06T13:18:59Z</dcterms:created>
  <dcterms:modified xsi:type="dcterms:W3CDTF">2021-12-06T14:54:18Z</dcterms:modified>
</cp:coreProperties>
</file>