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1" r:id="rId1"/>
  </p:sldMasterIdLst>
  <p:notesMasterIdLst>
    <p:notesMasterId r:id="rId17"/>
  </p:notesMasterIdLst>
  <p:sldIdLst>
    <p:sldId id="256" r:id="rId2"/>
    <p:sldId id="257" r:id="rId3"/>
    <p:sldId id="281" r:id="rId4"/>
    <p:sldId id="282" r:id="rId5"/>
    <p:sldId id="262" r:id="rId6"/>
    <p:sldId id="261" r:id="rId7"/>
    <p:sldId id="258" r:id="rId8"/>
    <p:sldId id="279" r:id="rId9"/>
    <p:sldId id="259" r:id="rId10"/>
    <p:sldId id="278" r:id="rId11"/>
    <p:sldId id="277" r:id="rId12"/>
    <p:sldId id="276" r:id="rId13"/>
    <p:sldId id="267" r:id="rId14"/>
    <p:sldId id="272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en DOS SANTOS" initials="SDS" lastIdx="20" clrIdx="0">
    <p:extLst>
      <p:ext uri="{19B8F6BF-5375-455C-9EA6-DF929625EA0E}">
        <p15:presenceInfo xmlns:p15="http://schemas.microsoft.com/office/powerpoint/2012/main" userId="S-1-5-21-4197143617-4084239506-2266904846-8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22:38.635" idx="1">
    <p:pos x="10" y="10"/>
    <p:text>Intro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37:26.328" idx="15">
    <p:pos x="10" y="10"/>
    <p:text>bruno, seb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38:46.089" idx="16">
    <p:pos x="697" y="1011"/>
    <p:text>arthur, pilou</p:text>
    <p:extLst>
      <p:ext uri="{C676402C-5697-4E1C-873F-D02D1690AC5C}">
        <p15:threadingInfo xmlns:p15="http://schemas.microsoft.com/office/powerpoint/2012/main" timeZoneBias="-60"/>
      </p:ext>
    </p:extLst>
  </p:cm>
  <p:cm authorId="1" dt="2014-11-25T17:12:56.176" idx="18">
    <p:pos x="697" y="1147"/>
    <p:text>Rafraichissement</p:text>
    <p:extLst>
      <p:ext uri="{C676402C-5697-4E1C-873F-D02D1690AC5C}">
        <p15:threadingInfo xmlns:p15="http://schemas.microsoft.com/office/powerpoint/2012/main" timeZoneBias="-60">
          <p15:parentCm authorId="1" idx="16"/>
        </p15:threadingInfo>
      </p:ext>
    </p:extLst>
  </p:cm>
  <p:cm authorId="1" dt="2014-11-25T17:13:33.319" idx="19">
    <p:pos x="697" y="1283"/>
    <p:text>base de 2h</p:text>
    <p:extLst>
      <p:ext uri="{C676402C-5697-4E1C-873F-D02D1690AC5C}">
        <p15:threadingInfo xmlns:p15="http://schemas.microsoft.com/office/powerpoint/2012/main" timeZoneBias="-60">
          <p15:parentCm authorId="1" idx="16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39:08.031" idx="17">
    <p:pos x="10" y="10"/>
    <p:text>pilou, romain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32:12.856" idx="9">
    <p:pos x="10" y="10"/>
    <p:text>Seb, bruno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24:00.262" idx="2">
    <p:pos x="10" y="10"/>
    <p:text>Arthur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24:59.962" idx="3">
    <p:pos x="10" y="10"/>
    <p:text>Pilou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25:37.700" idx="4">
    <p:pos x="10" y="10"/>
    <p:text>Bruno</p:text>
    <p:extLst>
      <p:ext uri="{C676402C-5697-4E1C-873F-D02D1690AC5C}">
        <p15:threadingInfo xmlns:p15="http://schemas.microsoft.com/office/powerpoint/2012/main" timeZoneBias="-60"/>
      </p:ext>
    </p:extLst>
  </p:cm>
  <p:cm authorId="1" dt="2014-11-26T17:50:44.189" idx="20">
    <p:pos x="10" y="146"/>
    <p:text>3,3 low power,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26:00.953" idx="5">
    <p:pos x="10" y="10"/>
    <p:text>Mathieu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26:58.853" idx="6">
    <p:pos x="10" y="10"/>
    <p:text>romain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27:03.658" idx="7">
    <p:pos x="10" y="10"/>
    <p:text>romain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5T16:34:01.307" idx="11">
    <p:pos x="10" y="10"/>
    <p:text>romain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21ABD-4A39-4BEF-B650-9AFCE3BA0BA1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1676A-C598-4689-B788-1305CCB0A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7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676A-C598-4689-B788-1305CCB0A20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69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676A-C598-4689-B788-1305CCB0A20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9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D558-31CA-47D6-8C61-991D88EEAB55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4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8931-846D-451D-9BAB-771237486564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0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C8C4-12FC-440D-8A11-B6A3C7AA9C92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48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BC19-5C90-4E94-9FE9-146A7522741D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8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69E-6555-445B-8705-AB8EFD991323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28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0771-4743-4C98-B8F9-0326FF849A21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8633-5480-4E81-A830-75AE2AF57FF6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1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B1F7-6B63-4F0E-BADD-F308A4A9EA84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6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3670-238C-48FF-A3AE-EF53349A270D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63FF-774F-4C2C-915F-71E1001824B2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7619-E69F-434B-B2E9-01769216D8DC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ABD5-30F9-4814-8FDB-78D323F97345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0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337-5906-4A72-A772-FE5B20B06342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6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6803-50BE-4F27-B2D1-7C45C05F7556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1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2FB2-B9A2-4DAC-8CC8-6C08C0D61FA2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9FFB-396A-4F63-AAC3-21026049CCDE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8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EFE9-409B-4ABC-9601-21AA3963D3F4}" type="datetime1">
              <a:rPr lang="en-US" smtClean="0"/>
              <a:t>11/26/2014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3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8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9.xml"/><Relationship Id="rId5" Type="http://schemas.openxmlformats.org/officeDocument/2006/relationships/image" Target="../media/image1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0790" y="2029778"/>
            <a:ext cx="6619244" cy="91986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PROJET E-PASTO</a:t>
            </a:r>
            <a:br>
              <a:rPr lang="fr-FR" dirty="0" smtClean="0">
                <a:solidFill>
                  <a:schemeClr val="accent1"/>
                </a:solidFill>
              </a:rPr>
            </a:br>
            <a:r>
              <a:rPr lang="fr-FR" dirty="0" smtClean="0"/>
              <a:t>Clôture virtuelle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14806" y="3498131"/>
            <a:ext cx="2043332" cy="1868815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ctr"/>
            <a:r>
              <a:rPr lang="fr-FR" dirty="0"/>
              <a:t>Bruno </a:t>
            </a:r>
            <a:r>
              <a:rPr lang="fr-FR" dirty="0" smtClean="0"/>
              <a:t>CHRISTOL </a:t>
            </a:r>
            <a:endParaRPr lang="fr-FR" dirty="0" smtClean="0"/>
          </a:p>
          <a:p>
            <a:pPr algn="ctr"/>
            <a:r>
              <a:rPr lang="fr-FR" dirty="0"/>
              <a:t>Sébastien </a:t>
            </a:r>
            <a:r>
              <a:rPr lang="fr-FR" dirty="0" smtClean="0"/>
              <a:t>DOS SANTOS</a:t>
            </a:r>
            <a:endParaRPr lang="fr-FR" dirty="0" smtClean="0"/>
          </a:p>
          <a:p>
            <a:pPr algn="ctr"/>
            <a:r>
              <a:rPr lang="fr-FR" dirty="0"/>
              <a:t>Pierre-Louis </a:t>
            </a:r>
            <a:r>
              <a:rPr lang="fr-FR" dirty="0" smtClean="0"/>
              <a:t>FAUNY</a:t>
            </a:r>
            <a:endParaRPr lang="fr-FR" dirty="0" smtClean="0"/>
          </a:p>
          <a:p>
            <a:pPr algn="ctr"/>
            <a:r>
              <a:rPr lang="fr-FR"/>
              <a:t>Romain </a:t>
            </a:r>
            <a:r>
              <a:rPr lang="fr-FR" smtClean="0"/>
              <a:t>FUSTÉ</a:t>
            </a:r>
            <a:endParaRPr lang="fr-FR" dirty="0" smtClean="0"/>
          </a:p>
          <a:p>
            <a:pPr algn="ctr"/>
            <a:r>
              <a:rPr lang="fr-FR" dirty="0"/>
              <a:t>Mathieu </a:t>
            </a:r>
            <a:r>
              <a:rPr lang="fr-FR" dirty="0" smtClean="0"/>
              <a:t>LECACHER </a:t>
            </a:r>
            <a:endParaRPr lang="fr-FR" dirty="0" smtClean="0"/>
          </a:p>
          <a:p>
            <a:pPr algn="ctr"/>
            <a:r>
              <a:rPr lang="fr-FR" dirty="0"/>
              <a:t>Arthur </a:t>
            </a:r>
            <a:r>
              <a:rPr lang="fr-FR" dirty="0" smtClean="0"/>
              <a:t>MOUFOUNDA</a:t>
            </a:r>
            <a:endParaRPr lang="fr-FR" dirty="0"/>
          </a:p>
        </p:txBody>
      </p:sp>
      <p:pic>
        <p:nvPicPr>
          <p:cNvPr id="4" name="Picture 2" descr="téléchar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78" y="-18519"/>
            <a:ext cx="1133340" cy="113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367983" y="178819"/>
            <a:ext cx="2067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Green Surveillance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6814806" y="5808516"/>
            <a:ext cx="2043332" cy="58029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350" dirty="0"/>
              <a:t>Ingénierie des systèmes</a:t>
            </a:r>
          </a:p>
          <a:p>
            <a:pPr algn="ctr"/>
            <a:r>
              <a:rPr lang="fr-FR" sz="1350" dirty="0"/>
              <a:t>ESTIA 2016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5" y="3347201"/>
            <a:ext cx="6487191" cy="328028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2627290" y="4146997"/>
            <a:ext cx="1854558" cy="1219949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03879" y="566670"/>
            <a:ext cx="5826719" cy="5654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mtClean="0"/>
              <a:t>Le boîtier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9" y="1256318"/>
            <a:ext cx="3834741" cy="16142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50" y="3490175"/>
            <a:ext cx="2519656" cy="2348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11" y="1920902"/>
            <a:ext cx="3391373" cy="2743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2" descr="téléchargemen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56066" y="233994"/>
            <a:ext cx="4224270" cy="644980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fr-F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Sangle et attache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6" y="1215401"/>
            <a:ext cx="3482363" cy="3701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8"/>
          <a:stretch/>
        </p:blipFill>
        <p:spPr>
          <a:xfrm>
            <a:off x="5077239" y="3740996"/>
            <a:ext cx="1905000" cy="1838169"/>
          </a:xfrm>
          <a:prstGeom prst="rect">
            <a:avLst/>
          </a:prstGeom>
        </p:spPr>
      </p:pic>
      <p:pic>
        <p:nvPicPr>
          <p:cNvPr id="5" name="Picture 2" descr="télécharg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5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8438" y="569676"/>
            <a:ext cx="6347713" cy="1320800"/>
          </a:xfrm>
        </p:spPr>
        <p:txBody>
          <a:bodyPr/>
          <a:lstStyle/>
          <a:p>
            <a:r>
              <a:rPr lang="fr-FR" dirty="0" smtClean="0"/>
              <a:t>Mécanique point relais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7" y="1593936"/>
            <a:ext cx="2498361" cy="2588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" b="2244"/>
          <a:stretch/>
        </p:blipFill>
        <p:spPr>
          <a:xfrm>
            <a:off x="3634029" y="4331163"/>
            <a:ext cx="2840154" cy="15612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95" y="1503327"/>
            <a:ext cx="2171888" cy="2286198"/>
          </a:xfrm>
          <a:prstGeom prst="rect">
            <a:avLst/>
          </a:prstGeom>
        </p:spPr>
      </p:pic>
      <p:pic>
        <p:nvPicPr>
          <p:cNvPr id="9" name="Picture 2" descr="téléchargemen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0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7481" y="577155"/>
            <a:ext cx="6347713" cy="878158"/>
          </a:xfrm>
        </p:spPr>
        <p:txBody>
          <a:bodyPr>
            <a:normAutofit/>
          </a:bodyPr>
          <a:lstStyle/>
          <a:p>
            <a:r>
              <a:rPr lang="fr-FR" dirty="0" smtClean="0"/>
              <a:t>Démonstration de l‘IHM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84" y="1597836"/>
            <a:ext cx="3864668" cy="3722964"/>
          </a:xfrm>
          <a:prstGeom prst="rect">
            <a:avLst/>
          </a:prstGeom>
        </p:spPr>
      </p:pic>
      <p:sp>
        <p:nvSpPr>
          <p:cNvPr id="10" name="AutoShape 2" descr="data:image/jpeg;base64,/9j/4AAQSkZJRgABAQAAAQABAAD/2wCEAAkGBxMSEhUUEBAWFhUVFhUSFxcVFRQXFhgXFxQXHhQUFRUYHCggGBolHBQUITEhJSkrLi4uFx8zODMsNygtLisBCgoKDg0OFA8PFCscHBwsLCwsLCwsLCwsLCwsLCwsLCwsLCssLCwsLCwsLCwsLCw3LCwsLCwsLCwsKywsLCs3N//AABEIALIBGwMBIgACEQEDEQH/xAAcAAEAAQUBAQAAAAAAAAAAAAAABwMEBQYIAgH/xABEEAACAgEBBQQHBQUHAQkAAAABAgADEQQFBhIhMQciQVETFDJhcYGRI0JSobEzYnKCoiQ0Q2OSssFzCBVEVHTD0eHx/8QAFgEBAQEAAAAAAAAAAAAAAAAAAAEC/8QAGBEBAQEBAQAAAAAAAAAAAAAAAAERITH/2gAMAwEAAhEDEQA/AJxiIgWu1NctFNlzgla0awhccRCjOBkgZmh6rtUUfs9Gx/jtVf8AaGm7bwJxaW8edNo/oM531fJiD06zNonndremrVacWsyVsCVdS47rD3nGQRgjl4yrfvboUIDaynJIHtqeZPLp0nP+ztJXddWltioHdU42XiAJOBy+JA+clTR9ktC/tNTY3uUIg/IS9VI0TQd9doa/QLp00I9JVw+i4mre60Mo5FiDzBXxI6iYTY+1tvPdW702PWGHGhroqVlPtDLYbIzkc/CVEsxNZ2vv7oNNY1VtzekQgMi1WsQSAQCQuOhHjPO7m/ml1txpq9Ir8PEvpVChwPaCcySQOeDjl8Dho2iIiAiIgIiICIiAiIgIiICIiAiIgIiICIiAiIgIiICIiAiIgUdanFW6+aMPqpnOW0K8qGHh1nSRE561dRR3rcYKsyEeRBwZmrGut5SfezbeD1zRrxnNtWKrPMkDuv8AMY+eZAOoThYibJ2c7xep6xSxxVdimzyGT3H+TH6EzUR0LE+CfYGt7f3J0mstF16NxhQndcqGAPLiA6yrs7czQ0Mr1aVA6kMrHJYEdCCTyMz8QIp3n3d2u+psWi+56GPEh9OEVQeqEDB5fpMjuLuttDSXmy61DW64sQ2WWMceyykjAYH65kixJgjXaXawK7HrXQWcVbFGFjomGHmBnl0+sym4/aAmusem2tarR3q1D8YdABxYOB3gfDymc1+6ujvtN12lrewgAswzkDpkdDL3S7Koq/ZUVp/Cij9BGC5t1CKMs6geZIA/OfNNqksGa3VwDjKsGGR1GR4yI9vdluobUudOytSx4lN1jFkyeaYIOQPA+U2TcXcrU7PtLHVV+jcfaUqjcJIHdcEnkw6ZxzHLyw6N9iRnvB2o2ae6ygaEK9ZwTdcBkfdYKqnKkc+s97jdpLarUGjVrWpf9k1QfhyOqPxE8/EGNEkxKN2rrQZexVA82A/WUtDtSi4sKLq7CmOLgdW4c9M4PLofpLou4iICIiAiIgIiICIiAiIgIiICIiAiIgJE/atsn0V6ahB3bu4/usUcj/Mv+2SxMPvbscavS2VfexxIfJ15r/8AHzMlWOetqV5AYfAzGTNEZyrDB6HPmP8A7mFdSpwYhY6B7Md4vXNGA5zbTiqzzOB3H+Y/MGbfOduzrb/qesR2bFVv2No8ME9x/irfkTOiRKhERAREQEREBERAxuu2BpbrBZfpqrHA4QzorEDPTnLrT6KuvlXWi/wqo/QS4iBFu+nZrZdqfTaQoVsJNi2s2Eb8Vec8j5Spuv2davS3peusrrZeTKiMwdD7Vb8xkH8jgyTojBoe+2/d+huFQ0QIZeJLXswjfiAAXIYeWZrWyu1q4Xr64tIoPI+jDcaEnk/Nu8vmMZkp7X2PRqkCamlbFBDAOM4I6ETzoth6akYq01SfBFz9cZjBdLq6yocOvCwBDZGCD0OZaJt7SmxahqajY2QqCxSxwMkAZ5nAP0mu9om5g11QerlqKgeAEkI48a3HTn4HwmiaDsr1zYLegowQwIcsysOYKlAMEHxB8JOibomtavaGp0GhD3IdZbUPtDUBWWUdbCpJ6Drj44mh6ntgvbnTpKVHgXsd8/6VWBMMTCbp7zU6+n0lJww7tlZ9utvwnzHk3QiZa/UIgy7qo82IA+plFWJT0962KGrdWU8wykMp+BHIypAREQEREBERAREQERECE+0vYnq2sNij7PUfaDyDg/aD8wfmZo+0qvvD5yf+0HY3rWjcKM2Vfap55UHK/Ncj6SCmXiBHgZnxpiAPA9JPvZXvD61pAljZu0+Knz1ZcfZv8xy+KmQKVwcTYNxN4PUtZXaxxW32VvlwE8mP8JwfrLGXR0T4rZ5ifZQiIgIiICIiAiIgInwyI96O0TaOnvsoNFFTIe6xD2cSH2XXmBz/AFgS7PLuAMkgDzJxOedbv1tG32tY6+6pVrH1Az+cwOs1tlhzddY//UsdvyJgdGa/evRU/tdZSp8uNSfoOc1/W9q2z0yKzbcf8upgP9T4Egk3oOmPkJ4OrHgDIJa1/bAx/YaH53Wgf0oD+sjbW6j0ljuERONi/BWCFXPgufCY0agnoMT6HJ6mDV9p9U9ZLV2PWSOFjW7ISPIlSMiUb2DHifvHzclj9WlBm5TzxiMNbz2Z712aXU16dAXp1Fi1mvpwO5x6Wvy694eI59es9znHsv0/pNqaYY9lnsP8tTkfnwzo6UIiICIiAiIgIiICIiAkCb77G9U1diKMIx9InlwsScD4HiHyk9zR+1fY3ptL6ZRl6DxH/pn2/pyb5GSrEI65MHiHTxlsJkmGRjzmN6cvlEROnZLvD6xpfQ2Nm3T4Tn1av/DY+fQqfh75vc5s3N26dFq67vuZ4LR51t7R+K8m+U6QqsDAMpyCAQR0IPQiUe4iICIiAnyYTfJdUdJYdDZwXKONe6G4gPaQA+JGcHzxIC1u8msvH22tvb3BzWPhhMfSB0wDPshrsi3t9FZ6le5KWkmlmYkrYebVFjzw3Ue/PnJkED7NR7Rd0Rr6OKvA1FWWqb8X4qmP4T+RxNunwwOVmUjIYFSCVIPIhgcMpHmDLLW6flkfMSXu1vdDBbXadf8A1CgeHhcB5jofrIuqPEcJ3z5KCx+ijMDCq09K8zGu3c1S1td6neKhzZzU6qvvOeePfiY6vRNKFbT0WnmzTlRmUwYRVJM8lpTJnoCBI/YdpuLaDv4V6d/q71gfkHk7yIOwDTf3y3OR9jUPivpGb/ekl+RSIiAiIgIiICIiAiIgJ4uqDqVYZVgVIPQgjBE9xA503j2UdJqLKTnuN3SfFDzQ+/kR9DMDrF58Q6GTD2xbHzXXqkHNCK7P4WPdJ+DHH80iS0ZBEzOKs8ybex3eD02mOmdvtNPgLnqaj7H+n2fpIPzMtuxtttFqar0yQp4XUferYj0i/HHMe8CaR05EpaXULYivWwZXUMpHQgjIMqwE13fbeY7PpW71drVLBDwsqhCfZLE+BPLlMtrtqUU87r668fjdV/UzUt4d/dkvU9NuoFqupRlqRn6+RAwD74Gm6/tc1jZ9Fp6a/HJL2H/gSP8AValrHaxyOJyWOFCjJOTgDp1ljqtaFJVQxA5AvgMR4EgeOMSxs2g3hykGZB8jg9QfEEcwwPgQZO+4W/VWp0udTdXXdThLeJlUH8NoyejD6HM5ju1bH7xlHT34biODjzAMo6s13aRs2rI9aDkeFSvYf6RiXe6m+Om2gbBRxq1ZGVsAVip9lwATlT0nN9VwZQVPI+Uyewtr26O9NRQe8h5r4Ohxx1n4gcvIgGB066BgQQCCMEHoQeoIlDS6CqoYqqRP4EVf0Eo7E2rVqqEvobKWDI8wfFSPAg5BHul/A8W1hgVYAgggg8wQeoMgHtA3SbZ92U/u1pPoj+BuppY/p7vhOgZYbc2TVq6XovXiRxj3g+DKfBgeYMDmNlz1ma3Y7PtTr1L0W0LWrcB42Y2A4zk1qOnPlkzK2dm+0Ba1a0h1VsLaXRVdfBsdc46jHXM23crcHW6O9bjqaqx7NlaKzixPwsTgA+IPgfmIFns7sSrGDqddY3mKkSsfVuIzaNndluy6eul9KfO93s/pY8P5TE769oeq0WoahdEgGOJLLLCVdfxKqjwPUEzVtH2p65ble30b1A9+pK+Esp68Llj3h1Hgeh65ATTodBVQvBRUla/hrRUX6KAJcyz2RtOrU0pdQ4etxkEfmCPAg5BB6ES8gIiICIiAiIgIiICIiAiIgWu1NCt9NlNg7tilD8x1+XWc1bQ0z0WvTYO/WxQ/I8iPcRz+c6fkP9tWxeC2vVqvdcehsx+MZKE/EZH8szViMdQuD8Z5EuGXiX3iWpMsSpl7GN4eOptHY3eqHpKs9TUT3lH8LEfJhJNnLWxtq2aW+u+kjjrbODnDA8mQ48COX/5Ns1/artCzIrNNQ/cQsw+bnH5So2rtj3W9Ii62lM2VAJbgc2qzyb4qSfkTIce4DqRMntTb+r1IK6jW3WKeq8fAh9xVAARNR1KcLY+kKudfcrDIPMSwsPKfZ8sHKBaXSmDKlspQMvsjVcJ4T0MzYtHiR9ZqtQla4wiSuz7tDr2dayWlm09vMqo4ilg6Ooz0I5Ee4Gbtru2Rf/D6J28ja6oPoMmc655zYNmarI4WPMdIVLGzu1zUDUIdWlS6Y91xWGLJnpZxE8wD1GOmTJkqsDAMpBBAII6EEciD5TlISUeyLe/gI0Oofun+7sT0PjQT+a/MQJfiIgYDfPdivaGnNb91171VmOaP4H3qehE5812isotem9OG2s4Yefky+anqDOopp/aBuSu0FV62WvUJyVyDwsueaPjmR4g+BgRZuNvY+z7s4Ladz9rWPD/NrH4xyyPvAeYGJ90erS1FsqcOjgMrLzBB8ZGWzuyAddRrD8KkC/1MSZten3YbR6OynZlzJYcujXE2jj8eTclDY8OXPMDaJ8Vgehz8JzhtbbWtsdk1Wpv40Yq6cZQKfEcKY5frMvuDvcdBbwuSdNYe+CSTWx/xFz4eY+cCeYnii5XUMjBlYBgQcgg9CDPcBERAREQEREBERATFb07HXWaW2hurr3T5OOaH6gTKxA5XwUYqwIZSVYHqCpwQfmJQvXBz5ze+17Yfq+sFyD7PUDi5dBYvtj5jhP1mlPhh7+szFsWolLVW8C5xmVJ4usXGCRzlZWB2iSeQAlvdaW5kygVwSBPTyqZnxBxHCgsT0CjiP0E3/sT2Np9Vr7K9VQlqjTvYA4yAwtqGcfBzOidBsuigYoorrHTuIq/oJByvsvs92nqf2WhtC/itHoV+I9JjiHwzLrejsv1uz6Vv1HomrLBG9EzMayfZ48qAATyyM8yB4idVS22joa76npuQNXYpRlPiCOfw+Mo44FGOstr2mz7+bt27O1TUWZZPaqcj9pWfZbl94eyR5jyImq2tApL1l5Q2DmWSy5pgbDVqgVySB5yjbtdF6E5BBBHIgjmGB8DmYq6WVpgTVsrtq1L0qnq1ZtVQrWO7YYj7wQDr585j9o7/AG0bs51ZrHlSqp/VzP5yLNHaVII6ibNpdSHGR8/jCJt7K99vWF9U1T51CKSjnrdWPE/vrkZ8+skacrUXMjK9blHRg6MvVWHQ/wDGPGdAbg72rtCjLALfXhbU9/g6/uNjl8xCtpgxEDQu0vcv1pfWNMv9prXmo5emQfcP7w8D8pC6v8QRyIPIg+IIPQzpTaO29NQM36iuv+J1B+mcyEe0raWgtu9PobGaxuVoWsitiOlnEcc/hnMqsr2bb5+quNPqG/s7nCMf8Fieh/yyfofd0mkHPSckNryfAAc85nTe42nevZ+mW1izipSSxyeYyB8gQPlMozsREoREQEREBERAREQNZ7RNg+u6KxFGbE+1q8+NQeQ+I4h85z3UwwJ1VOfO0bYfqmucKMV3Zvr8u8ftFHwbPyImbytTxHeqsPGwz4yiDPWuP2jfGUOKVl4PUzcNyNwNTtQO9L1JWjitnsLZzwg91FHe5EdSJp7dc9BJ9/7O39z1JH/mf/ZrgZ7s/wCzSrZdhuGoe25qzUSQqV8LMrHhQZOcovVjN6iJQiIgar2i7oJtLSlMAXV5elj4PjmhP4Wxg/I+AkL7L7D9o2kemamhTzPE5dh7gqDBPzE6SiBBO8HYctGisso1Fl2prHHw8KqjqPbVUGWDYzjvHJGPGQ5W3lO2Zzn2z7jep3+tadf7Pe3eAHKu08yPcrcyPI5HlII2sMs36y7sXlLVllH2kzJ6O8qc5+MxtKy8QQM0+sQc+KVNk74Po9Ql+nzxpyIzhXQ+1W48R458Dia/YZZ2HnAmzUdsesuXOnqppHv4rmH+0TXtob162/PpdZaQfuq3o1/0piaBs3VFD7jyx/zM2dcPAQL04PPqfM8z9TBPnMW+uPhylM3E9SYGV2fs4XaiqpefpbUrx5BmHEfkMmdW1oFAA6AAD5TnTsd2f6XadRPMVK9x+Q4V/N50bIEREoREQEREBERAREQE0jta2H6xojagzZpj6UefBj7QfTnj92bvPLqCCCMgjBHuPWSzVlcbbT/aN9ZYu8kPens41jbQup0emZ6xhkf2awjDKgueWeox7pd7L7D9fZg3200gjpk2OD5EKAPzkhYkzsw3W0P/AHfpLvU6WtepXax61dyx9o8bAkc89JvyKAMAYA8B0mK3V2P6npKdNx8foUCcWOHPM88ZOOsy00hERAREQEREBLLbWyqtVRZRevFXYpVh+hB8CDgg+Yl7ECAKew/WtYyvqKUrDEK/eZmXPIlMAKcY5Zm1bL7DNEnPUX3XNgjkRWo8iFXnkfGSrEmDkfezdizZ+qfT2jOO8j45WVn2XH6EeBBmJAnT3aZuau0tNhABqKsvSx8/vVMfwtgD3HB8JzPdSVJVlKspKspGCrA4Kn3giFWlksGl/aORljiVFbTrzEvsy206c5XkH3M9I0olpebC0wv1NFPX0t1VRHuexQfyJgTT2CbHdRfqXrZQ4SqssrLxKMs7Lkd5SSoyOXdMl2fAJ9lCIiAiIgIiICIiAiIgIiICIiAiIgIiICIiAiIgIiICIiAkW9pPZg+svW/RGtHsOLw5KqcDu2jAOW8CPHl5SUogQxs3sKz/AHrXH+GhAP63yT9BLHtI7I6tNphqNnq7GoE3IzFmZPGxfeviB4SdZ8YZ5HoeUmDjFVwOU+fHl+kn3VdiWls1NlnrFiUM3GtFaqOEn2gLGz3c9Bjl5zbNhdn+ztJg06NC458dmbXz5hrM8P8ALiFc37H3Q1usx6rpLXB6Pjgr9x9I+FPyMk7s67H9RpdVTqtZdUPRMXFScTknhIHE5wFIJB5cXSTTEqEREBERAREQEREBERAREQEREBERAREQEREBERAREQEREBERAREQEREBERAREQEREBER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2" descr="téléchar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8997" y="622479"/>
            <a:ext cx="6347713" cy="1320800"/>
          </a:xfrm>
        </p:spPr>
        <p:txBody>
          <a:bodyPr/>
          <a:lstStyle/>
          <a:p>
            <a:r>
              <a:rPr lang="fr-FR" dirty="0" smtClean="0"/>
              <a:t>Bilan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216" y="1943279"/>
            <a:ext cx="6580495" cy="409808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Emission</a:t>
            </a:r>
          </a:p>
          <a:p>
            <a:pPr lvl="1"/>
            <a:r>
              <a:rPr lang="fr-FR" dirty="0" smtClean="0"/>
              <a:t>Rafraichissement données</a:t>
            </a:r>
          </a:p>
          <a:p>
            <a:pPr lvl="1"/>
            <a:r>
              <a:rPr lang="fr-FR" dirty="0" smtClean="0"/>
              <a:t>Système de stimuli</a:t>
            </a:r>
          </a:p>
          <a:p>
            <a:pPr lvl="1"/>
            <a:r>
              <a:rPr lang="fr-FR" dirty="0" smtClean="0"/>
              <a:t>Autonomie </a:t>
            </a:r>
            <a:endParaRPr lang="fr-FR" dirty="0"/>
          </a:p>
          <a:p>
            <a:r>
              <a:rPr lang="fr-FR" dirty="0" smtClean="0"/>
              <a:t>Réception</a:t>
            </a:r>
            <a:endParaRPr lang="fr-FR" dirty="0"/>
          </a:p>
          <a:p>
            <a:pPr lvl="1"/>
            <a:r>
              <a:rPr lang="fr-FR" dirty="0" smtClean="0"/>
              <a:t>Données collier/serveur</a:t>
            </a:r>
            <a:endParaRPr lang="fr-FR" dirty="0"/>
          </a:p>
          <a:p>
            <a:r>
              <a:rPr lang="fr-FR" dirty="0" smtClean="0"/>
              <a:t>IHM</a:t>
            </a:r>
            <a:endParaRPr lang="fr-FR" dirty="0"/>
          </a:p>
          <a:p>
            <a:pPr lvl="1"/>
            <a:r>
              <a:rPr lang="fr-FR" dirty="0" smtClean="0"/>
              <a:t>Intégration d’un fichier .</a:t>
            </a:r>
            <a:r>
              <a:rPr lang="fr-FR" dirty="0" err="1" smtClean="0"/>
              <a:t>kml</a:t>
            </a:r>
            <a:endParaRPr lang="fr-FR" dirty="0"/>
          </a:p>
          <a:p>
            <a:pPr lvl="1"/>
            <a:r>
              <a:rPr lang="fr-FR" dirty="0" smtClean="0"/>
              <a:t>Gestion de l’historique</a:t>
            </a:r>
          </a:p>
          <a:p>
            <a:r>
              <a:rPr lang="fr-FR" sz="1600" dirty="0"/>
              <a:t>Bilan financier</a:t>
            </a:r>
          </a:p>
          <a:p>
            <a:pPr lvl="1"/>
            <a:r>
              <a:rPr lang="fr-FR" dirty="0"/>
              <a:t>Prix clôture physique ≈ 77000 €</a:t>
            </a:r>
          </a:p>
          <a:p>
            <a:pPr lvl="1"/>
            <a:r>
              <a:rPr lang="fr-FR" dirty="0"/>
              <a:t>Prix clôture virtuelle ≈ 150000 €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2" descr="téléchar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7480" y="596721"/>
            <a:ext cx="6347713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Bilan financier</a:t>
            </a:r>
          </a:p>
          <a:p>
            <a:pPr lvl="1"/>
            <a:r>
              <a:rPr lang="fr-FR" sz="2400" dirty="0" smtClean="0"/>
              <a:t>Prix clôture physique ≈ 77000 €</a:t>
            </a:r>
          </a:p>
          <a:p>
            <a:pPr lvl="1"/>
            <a:r>
              <a:rPr lang="fr-FR" sz="2400" dirty="0" smtClean="0"/>
              <a:t>Prix clôture virtuelle </a:t>
            </a:r>
            <a:r>
              <a:rPr lang="fr-FR" sz="2400" dirty="0"/>
              <a:t>≈ </a:t>
            </a:r>
            <a:r>
              <a:rPr lang="fr-FR" sz="2400" dirty="0" smtClean="0"/>
              <a:t>150000 €</a:t>
            </a:r>
          </a:p>
          <a:p>
            <a:pPr lvl="1"/>
            <a:endParaRPr lang="fr-FR" sz="2400" dirty="0"/>
          </a:p>
          <a:p>
            <a:r>
              <a:rPr lang="fr-FR" sz="2400" dirty="0" smtClean="0"/>
              <a:t>Déroulement du projet d’équipe</a:t>
            </a:r>
          </a:p>
          <a:p>
            <a:pPr lvl="1"/>
            <a:endParaRPr lang="fr-FR" sz="2400" dirty="0" smtClean="0"/>
          </a:p>
          <a:p>
            <a:pPr lvl="1"/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 descr="téléchar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11876" y="2087500"/>
            <a:ext cx="5845438" cy="2656778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Exigences </a:t>
            </a:r>
          </a:p>
          <a:p>
            <a:r>
              <a:rPr lang="fr-FR" sz="2000" b="1" dirty="0"/>
              <a:t>Présentation du système </a:t>
            </a:r>
            <a:r>
              <a:rPr lang="fr-FR" sz="2000" b="1" dirty="0" smtClean="0"/>
              <a:t>choisi</a:t>
            </a:r>
          </a:p>
          <a:p>
            <a:r>
              <a:rPr lang="fr-FR" sz="2000" b="1" dirty="0" smtClean="0"/>
              <a:t>Détails de conception</a:t>
            </a:r>
            <a:endParaRPr lang="fr-FR" sz="2000" b="1" dirty="0"/>
          </a:p>
          <a:p>
            <a:r>
              <a:rPr lang="fr-FR" sz="2000" b="1" dirty="0" smtClean="0"/>
              <a:t>Bilan </a:t>
            </a:r>
            <a:r>
              <a:rPr lang="fr-FR" sz="2000" b="1" dirty="0"/>
              <a:t>collectif sur le déroulement du projet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téléchar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854297" y="218940"/>
            <a:ext cx="5761701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2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1781576" y="1177466"/>
            <a:ext cx="2511380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Géo localisable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455286" y="1699358"/>
            <a:ext cx="1978780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Health Monitoring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9599" y="334851"/>
            <a:ext cx="391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EXIGENCES SYSTEME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1137497" y="4693700"/>
            <a:ext cx="3567176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Résistant/Etanche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311475" y="2828459"/>
            <a:ext cx="2418020" cy="9354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ollier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693706" y="3972483"/>
            <a:ext cx="2527215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Alertes Dynamique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171717" y="2729992"/>
            <a:ext cx="2524259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Autonome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1472483" y="1356478"/>
            <a:ext cx="2511380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Ergonomique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09599" y="334851"/>
            <a:ext cx="391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EXIGENCES SYSTEME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434097" y="2861925"/>
            <a:ext cx="2387154" cy="9577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3662" y="3043712"/>
            <a:ext cx="2511380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Intuitif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009105" y="4957850"/>
            <a:ext cx="2511380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Fonctionnel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556032" y="4236633"/>
            <a:ext cx="2853871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Rafraichissement Dynamique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097888" y="1661236"/>
            <a:ext cx="2511380" cy="721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Personnalisable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3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0208" y="205816"/>
            <a:ext cx="6347713" cy="1320800"/>
          </a:xfrm>
        </p:spPr>
        <p:txBody>
          <a:bodyPr/>
          <a:lstStyle/>
          <a:p>
            <a:r>
              <a:rPr lang="fr-FR" dirty="0" smtClean="0"/>
              <a:t>Traitement du signal et stockage des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39.png" descr="schema_solution.png"/>
          <p:cNvPicPr/>
          <p:nvPr/>
        </p:nvPicPr>
        <p:blipFill rotWithShape="1">
          <a:blip r:embed="rId2"/>
          <a:srcRect r="9360"/>
          <a:stretch/>
        </p:blipFill>
        <p:spPr>
          <a:xfrm>
            <a:off x="278901" y="1372069"/>
            <a:ext cx="7039020" cy="4485277"/>
          </a:xfrm>
          <a:prstGeom prst="rect">
            <a:avLst/>
          </a:prstGeom>
          <a:ln/>
        </p:spPr>
      </p:pic>
      <p:pic>
        <p:nvPicPr>
          <p:cNvPr id="7" name="Picture 2" descr="téléchar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DiagrammeBloc_V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4" y="866216"/>
            <a:ext cx="8547955" cy="58606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éléchar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866216" y="130313"/>
            <a:ext cx="6407990" cy="605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Diagramme de blocs du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1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0"/>
            <a:ext cx="5761701" cy="990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Electronique embarquée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0" name="Picture 2" descr="télécharg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5" y="842597"/>
            <a:ext cx="7654824" cy="55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54297" y="218940"/>
            <a:ext cx="5761701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Electronique embarquée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12876" r="8430"/>
          <a:stretch/>
        </p:blipFill>
        <p:spPr>
          <a:xfrm>
            <a:off x="991673" y="1506827"/>
            <a:ext cx="3090930" cy="2440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téléchar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>
          <a:xfrm>
            <a:off x="854297" y="5228822"/>
            <a:ext cx="2459865" cy="73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Faible consommation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3976489" y="4425880"/>
            <a:ext cx="1401651" cy="830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Bande ISM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6194076" y="4375357"/>
            <a:ext cx="1287887" cy="73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GSM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4742121" y="1863679"/>
            <a:ext cx="2459865" cy="73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Faible encombrement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4468969" y="2895155"/>
            <a:ext cx="2147029" cy="1051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Capteurs mouvements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246945" y="5595869"/>
            <a:ext cx="2591075" cy="1051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Microcontrôleur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97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9" y="1202089"/>
            <a:ext cx="4625008" cy="4508124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95613" y="204292"/>
            <a:ext cx="5761701" cy="693253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Mécanique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8" name="Picture 2" descr="téléchar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6216" cy="8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Ingénierie des systèmes 2014/2015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AutoShape 2" descr="data:image/jpeg;base64,/9j/4AAQSkZJRgABAQAAAQABAAD/2wCEAAkGBxQTEhUUExQWFhQXFhQUGBYYFxUUFhgWFhUXFhkXFx0YHCggGBomHBYUJD0hJSorLi4uFx8zODMsNygtLisBCgoKDgwOFBAQFCwcFBwsLCwsLCwsLCssLCwsLDcrLCwsLCwrLCwsNyssLCwsKywrLCwrKyssKywrLCsrKysrK//AABEIAMgAyAMBIgACEQEDEQH/xAAcAAEAAQUBAQAAAAAAAAAAAAAABAEDBQYHAgj/xAA/EAABAwICBgYHBwQBBQAAAAABAAIDBBESIQUGMUFRcQcTImGBkSMycqGxwfBCQ1JigpLRFKKy4fEWM1Njg//EABcBAQEBAQAAAAAAAAAAAAAAAAABAgP/xAAZEQEBAQEBAQAAAAAAAAAAAAAAARESMQL/2gAMAwEAAhEDEQA/AO4oiICIiAiIgIiICIiAioSsRp/WOCkbilJ2E4Wi7rDf3BBmEWnaF6SKOpaXM60W2hzCDns3rLs1ppj9st9prh8kTWaRQINMwP8AVmjP6gPipwKKqipdVQEREBERAREQEREBERAREQEREBERAREKCPW1IjY57tjRfvPcOa4B0z6YcHCC/pJPSS9w+yz64LtemZ7vDfsxtMz77N+AHxBPgvnDWfR9TWTyVWAubIbsw9qzB6ott2Z7FWb6g6tayimeS9hLSAOyRcAdx2roOj9cKSXITBpO54wH3/yufwajVz2B7Irk/dYmiW3HASCRyusBWUr4nFkrHxuG1r2ljvIhSVb8yu8CQOFxZzeIIcPcvVPUOj/7b3MzHqOLfcMiuDUlZJGbxvcw/lJHw2rYKHXmqZ6xbIPzCx82rWs812+l1tqY9rmyDg8YT4Ob8ws9Q67wuyla6E8T22fubs8QFxGj6QYnZSxOYeLSJB8AQs7R6cgl9SVhPAnCfIqZDbHdaedr2hzHBzTsIIIPiFcXGKWpfEcUT3RuOd25A+0NjvELYtFdJkbZWwVmFj3WtK0EMucgJGn1DyJHJMaldGRUabqqiiIiAiIgIiICIiAiIgIiIC8SvDQSTYAEk9wFyvaw+sEmIMhH3p7XdG2xcfgPFBpmuukHCkLRlLWPtbeGHIeTblc/1jlkaIIIiWGUlgcMrBtuz5G/fZU6VNZXS1mGIn0bbNt+Y2+A961em03O5pD43SNYQSQHOwk7Dceqcjn3LWsY2qPV8xWdHPJjbd3pCJGE23g5tvnmDvWxSw3c5rwHZAEPAkAy2DFs29y0zRWujARizIta5BAPEi2fiVsNBpqF5JD8zmbnjnn4ol1GrtTKV7R6PA7e6IlvMhhJH6bjmterejw4j1M4Ite0rTGeVwSLrfsQIyz8VQu37hck8Lb0xdcgrtWqqJpe6FxYDbGyz2ebdyw48F0+krKupJdB1cUIJDbh13EG5zaQfFZV9GZ7mphhL2bbtxxyA3sQRhe0gg5ZqYvTnGrFRMZWsZK9jB2nZkgMbmbA5d3ipOkpete57t5Wx6Z0bDSRvMTOrdNZpAe6RoY037JcAQCeP4Vrj2ZtarC3X0H0S6TfPQNx5mNxjBO0gAEfFbqtU6MaHqtHwjYXgyn9ZuPdZbWsrBERFEREBERAREQEREBERBQrSNPaVDWVFSTkAYo/ZbfER4rZNP15jicGZyua8Rji8DK/ADLNcS0/S6Xnh6hzacRgWtG8YrbSSTtvZWM1otbMXFzz6zzc/IeHyXa+iXVxkejg6VjXOqHdaQRfsgYYx5XPiuW/9KTEMZIx8faawvtiaGk2L7tvsB2dy+gaDSNNZscU0dmAMa3EAQGiwFjY7kIw2l+j6gqbY4Q21so7RjLkLrR9J9CxGJ1PUW4MwHPvJc/Lku0wxZZr0YQi4+ba/VfSlHYlpeDsDCXE522AEX7rqwzW+aE4KiItOwh4LbjfzX0v1ZGxYyt0HBJixwxku2uwtxZ9+1NTHB9AaehjbgjcOruSGPuC3EcwHC929xC2ymnbI3sHFndxGee4AcBc81mNNdEdFKPRXieSSX2c/PuAc21uGxYCXU6XRRxicTU5a4Xc3q3sflYWuQQc8xssrKljUta6jHUBgzDRbyWN0bRmedsTdr3tjH6iG395VuSXE57+a3Lob0Z1lcJCMoWGQ+0ew34u8kI7xRxBjQ1vqtDWjkBYfBSFZg3q8stiIiAiIgIiICIiAiIgKhVVHrqjq43vP2Wl3Ow2INW0vNjqHu+zGOrblfM5vP8AiPBYWdozJ99xlt8VMewtjaCbuJxO9p2ZtxUCoky2nPwyHD3+a05obgb7/h9blYlzGefPO/mLKRKfAKJIMrbjuQeIKqSLOF74+5jyB+3Z7llqPXmpjtjwSjg4GN37m5E/pWAnOfHj4KFM7ffNDXT9Ga/U0lhLigP582fuGXnZbTFK14DmkOadhBBB5EL5+xEZ7Pn9fNeqDSUkDsUEjo3XuQw2afaaeyeamNdO/mMLlPTLpUNwwg7Bn7TrfKyuUXSnK1tpoWvI+8YSPOO3wK5drFrIaypcXDC7G7uBAJAtfPZZIWoL8mgcV2voZ0X1dI+YjtTPyP5I7tHvLiuLiMvkDWi7smtHFziAB52X03oigEEEULdkbGs5kDM+aUjJwb1dVuEZK4o0IiICIiAiIgIiICIiAoOmmEwSAZnCTbebZ29ynKHpOr6thcLF2xo4uOy/dv8ABBo9XVB5xCxablvC20fIrHSW+zsB3jhwXmN4s4NN2B78N8ssj5XJ5CwVHj3fVlpzWJHDafio0jt25XMSjzG2fPvQR5Hb/rmocr8vmr85USR3+kHh7lGf9eKvPN77tvxUaR1x4Kiw768lg6yJsrzfdvGRWUrJcLCd6xbTZpPFFbZ0SaHM1cHOc1zYfSEE9pxGTbDfY2N+S761cm6EdE5zVLhwhZzPakP+AXW4Qo1ElgyXpUCqsqIiICIiAiIgIiICIiAtQ1zrSDhH2W/3Smw8mh37ltxXIuk2vdjkijPpppmQRjfcsaC7k0OurE+lKJ4dCxwN8V3jkSbHxDQvUv1z+rqpYG2Y31WBsbbDa1oAHI5BWn3tuVYWpT3eCiTuV97tv/G9Qpn5HjsVFiQ/Peozn5/X0NyuSut9WVhwtkP4UFslWZR/PcrpIDSSte0lpoh2GMZ57LXtx7givekX3IaOZvuA4qJNJfIbB5kq0S91i4jPPy7966R0X6lue9tXO20TCHRNcM5H/isfsjI33nkiulanaJ/paOGE5ODcT/bd2ne8rYoAo7VMjClWLgVVQKqiiIiAiIgIiICIiAiIgoVyHTui3u0xPUSAiOFrRD+aSVnacOQb7wur1lSGNxH/AJXPq6sMry9x23w/V9isS1Bc2wv9BQpCc1IkfcKMe/btVYR5suSgTFTJ3ZrHvOd9+1UWJDf+VYe7yXuQ8FHbtz5+Sgx+nq3q2kd2fyHO/wAFidG01onTPzfIbBRNNSmWVrBvd/lkPILL1E4NsPqRize88UaxmNQqDrtIQssC1hxOBFwQwXNxwvYL6AauZdDWhS1ktU8Zv9HHyBu93ibD9JXT4hmgkQxb1IC8tXsBZaVCqqBVQEREBERAREQEREArF6X0oIshYvIJtwA3lZNx4rk2sOsYYySofftu7Dd5aLhrfLM+KsS3GS0hVukN3Em+7bcbgoMrrbN+3mOK5e7Xisxk3Y5p+7w5AXJtfx2rN0WvIdbrYXNNsyw4wOYyKrONolk4X7/9KPI/6vdRqTTEMx7EjSfw3sfI71ekN+SIsSlQHH67v5UiZ6hyZn6zVFt+/JQqt1o3HecvPepEh496x+kz6O3ePcg1CnfinxcXHPutb4WW5aq6AfXTiJhwxts577eqzj7RsQP9LAas6GE1TFA42MsgZlmWi+buYF19J6D0LDSR9XA3C29yTm5x4uO8/BZjdTaOmZGxscbcLGANaOACn0zd6sRMup7G2SkegvQVAvQUVVERAREQEREBERAREQYTW+s6qlkI2uAjbzecPwuuA6/V93sjbmGgZbiTn8GnzXZ+kx9oYuHW38mOsuBvjNRUEjYS7yvb4AearF9SdSdU3V1Q2PEWxWMj3jM4AQCBwcSbd2a7ZJqXQmMR/wBNHhbsNrPvxxDO65RTayPgkLaSJ73tADnteIxbcD+LMb1t2hOkGYuwTRWfa+F/ZcWjaWvb2XW5ZXCqq6W6JIpM4JXNO5sgxgcnDMeRWoV2qelKI7JJIhsdH6YD2mesRyXY9Fa40z8jiiO/ELjzb87LYYJWSNxMc1zeLSCPcpqvmf8A6ne02lYDfIOacNz3h2/uUqHS0TssVnH7LuyfIrv+ltXqepBE8TJAfxNBPntWk6T6I6cgiGR8Y/C70zByuQ4DxKupjnUjz3W4qNUxYmkG+e/v4rO6T6NKyDOLtD/1m/8AY75LBVAkjaetaWvGRBBGY7js3KoymoOjWGup6nYcTmvG4SYS2/ibea7mwL511eqywnO1+0O5w3+8eS7/AKDreugilO1zGk89hUGaiYArtl4jOSuBZbF6CoiD0ioFVAREQEREBERAREQYzWDQsdXA6GW+F29ps5pGxzTuIXGa3VSbRbnOlaZqewAqI23wNH/lZtbzGS7yvLgiWa+ddBU4jx4D1kT3Y2Ssz2/ZeBmLbisw6jyxOGHDm2+RvmMt9u9bzrF0bQSuMtK40k5zLoxeNx/PHkDzFitH0rRVtFf+qpzLGPv4Lvb+pm1q0liyWlVp6hzHYmktd+JpLT5g5qzR6UhmHo5GuPC/a5KS6LijLO6P15qYx2y2QfnyNvab8wVsmjOkKllyecDu4iVvm3PzAXINZ6cudBGSRG9+Fx2AHcDwvmPFVfoKBo7MQa4GzS04X34g+aYsr6EpKuKYXje14/KQbfwuF9L1U19Y5rduTXc22HyKu0UZu3Ebn1i8CxLRvPMBabWVBmqHP3XNuWwfBMXdeseG3cCu/anwFlFTtdt6ppP6u181xHVvRRq62OH7JPa7mNzf7rDxX0M0eHdwHBETKc5KQFHpxkr4WW3oIgRBUKqoFVAREQEREBERAREQEREBeS1ekQaprDqBQ1dzLA0P/GzsP8wtIr+iyqizpK0lo+7nbi/uHzC7EqImPn3SOiNKRtLZqJk7Dt6s4geYzPuWLGsbYuzNTTtIys9xIH7rE+a+kXU4KszUDXZGxHAgOHvV1MfOtZrfE+N5biMjrAZAZZ32ZC2WS1qmkwgnYeJ3BfTdRqfSP9eCE/8AzA+Ci02oFFG/G2FuIG4uC5oPEAmyumNU6KdWnQROqJQRJMAGtO1sQubnvcSPABdAYM1I/ofze7/auR0tt/uU0x6YFcCrgTCo0Iq2SyAFVUCq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6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1126</TotalTime>
  <Words>212</Words>
  <Application>Microsoft Office PowerPoint</Application>
  <PresentationFormat>Affichage à l'écran (4:3)</PresentationFormat>
  <Paragraphs>92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PROJET E-PASTO Clôture virtuelle</vt:lpstr>
      <vt:lpstr>Présentation PowerPoint</vt:lpstr>
      <vt:lpstr>Présentation PowerPoint</vt:lpstr>
      <vt:lpstr>Présentation PowerPoint</vt:lpstr>
      <vt:lpstr>Traitement du signal et stockage des données</vt:lpstr>
      <vt:lpstr>Présentation PowerPoint</vt:lpstr>
      <vt:lpstr>Electronique embarquée</vt:lpstr>
      <vt:lpstr>Présentation PowerPoint</vt:lpstr>
      <vt:lpstr>Mécanique</vt:lpstr>
      <vt:lpstr>Présentation PowerPoint</vt:lpstr>
      <vt:lpstr>Présentation PowerPoint</vt:lpstr>
      <vt:lpstr>Mécanique point relais</vt:lpstr>
      <vt:lpstr>Démonstration de l‘IHM</vt:lpstr>
      <vt:lpstr>Bilan technique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E-PASTO</dc:title>
  <dc:creator>Mathieu LECACHER</dc:creator>
  <cp:lastModifiedBy>Bruno CHRISTOL</cp:lastModifiedBy>
  <cp:revision>67</cp:revision>
  <dcterms:created xsi:type="dcterms:W3CDTF">2014-11-22T14:21:27Z</dcterms:created>
  <dcterms:modified xsi:type="dcterms:W3CDTF">2014-11-26T18:27:32Z</dcterms:modified>
</cp:coreProperties>
</file>