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70" r:id="rId6"/>
    <p:sldId id="263" r:id="rId7"/>
    <p:sldId id="264" r:id="rId8"/>
    <p:sldId id="265" r:id="rId9"/>
    <p:sldId id="266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F55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55659" y="4050833"/>
            <a:ext cx="1918343" cy="1096899"/>
          </a:xfrm>
        </p:spPr>
        <p:txBody>
          <a:bodyPr/>
          <a:lstStyle/>
          <a:p>
            <a:r>
              <a:rPr lang="pt-BR" dirty="0"/>
              <a:t>LAMBDA </a:t>
            </a:r>
            <a:r>
              <a:rPr lang="pt-BR" dirty="0" smtClean="0"/>
              <a:t>( ) </a:t>
            </a:r>
            <a:r>
              <a:rPr lang="pt-BR" dirty="0"/>
              <a:t>-&gt; </a:t>
            </a:r>
            <a:r>
              <a:rPr lang="pt-BR" dirty="0" smtClean="0"/>
              <a:t>{ }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855863" y="5147732"/>
            <a:ext cx="5069339" cy="1097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Palestrante: Bruno Costa</a:t>
            </a:r>
          </a:p>
          <a:p>
            <a:pPr algn="l"/>
            <a:r>
              <a:rPr lang="pt-BR" sz="1600" dirty="0" smtClean="0"/>
              <a:t>E-mail: brunoluisncosta@gmail.com</a:t>
            </a:r>
          </a:p>
          <a:p>
            <a:pPr algn="l"/>
            <a:r>
              <a:rPr lang="pt-BR" sz="1600" dirty="0" err="1" smtClean="0"/>
              <a:t>Github</a:t>
            </a:r>
            <a:r>
              <a:rPr lang="pt-BR" sz="1600" dirty="0" smtClean="0"/>
              <a:t>: https://github.com/brunoLNCosta</a:t>
            </a:r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3" y="5292976"/>
            <a:ext cx="1348799" cy="8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pt-BR" dirty="0" smtClean="0"/>
              <a:t>Aplicação 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5235546"/>
          </a:xfrm>
        </p:spPr>
        <p:txBody>
          <a:bodyPr>
            <a:normAutofit/>
          </a:bodyPr>
          <a:lstStyle/>
          <a:p>
            <a:r>
              <a:rPr lang="pt-BR" dirty="0" smtClean="0"/>
              <a:t>pessoas </a:t>
            </a:r>
            <a:r>
              <a:rPr lang="pt-BR" dirty="0"/>
              <a:t>= </a:t>
            </a:r>
            <a:r>
              <a:rPr lang="pt-BR" dirty="0" err="1"/>
              <a:t>pessoas.stream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smtClean="0"/>
              <a:t>	.</a:t>
            </a:r>
            <a:r>
              <a:rPr lang="pt-BR" dirty="0" err="1"/>
              <a:t>distinct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smtClean="0"/>
              <a:t>	.</a:t>
            </a:r>
            <a:r>
              <a:rPr lang="pt-BR" dirty="0" err="1"/>
              <a:t>filter</a:t>
            </a:r>
            <a:r>
              <a:rPr lang="pt-BR" dirty="0"/>
              <a:t>(p -&gt; </a:t>
            </a:r>
            <a:r>
              <a:rPr lang="pt-BR" dirty="0" err="1"/>
              <a:t>p.getIdade</a:t>
            </a:r>
            <a:r>
              <a:rPr lang="pt-BR" dirty="0"/>
              <a:t>() &gt; 65)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smtClean="0"/>
              <a:t>	.</a:t>
            </a:r>
            <a:r>
              <a:rPr lang="pt-BR" dirty="0" err="1"/>
              <a:t>collect</a:t>
            </a:r>
            <a:r>
              <a:rPr lang="pt-BR" dirty="0"/>
              <a:t>(</a:t>
            </a:r>
            <a:r>
              <a:rPr lang="pt-BR" dirty="0" err="1"/>
              <a:t>Collectors.toList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pessoas.foreach</a:t>
            </a:r>
            <a:r>
              <a:rPr lang="pt-BR" dirty="0"/>
              <a:t>(p -&gt; “Nome: ” + </a:t>
            </a:r>
            <a:r>
              <a:rPr lang="pt-BR" dirty="0" err="1"/>
              <a:t>p.getNome</a:t>
            </a:r>
            <a:r>
              <a:rPr lang="pt-BR" dirty="0"/>
              <a:t>() + “ Idade: ” + </a:t>
            </a:r>
            <a:r>
              <a:rPr lang="pt-BR" dirty="0" err="1"/>
              <a:t>p.getIdade</a:t>
            </a:r>
            <a:r>
              <a:rPr lang="pt-BR" dirty="0" smtClean="0"/>
              <a:t>());</a:t>
            </a:r>
          </a:p>
          <a:p>
            <a:endParaRPr lang="pt-BR" dirty="0"/>
          </a:p>
          <a:p>
            <a:r>
              <a:rPr lang="pt-BR" dirty="0" err="1" smtClean="0"/>
              <a:t>Optional.ofNullable</a:t>
            </a:r>
            <a:r>
              <a:rPr lang="pt-BR" dirty="0" smtClean="0"/>
              <a:t>(pessoa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	 </a:t>
            </a:r>
            <a:r>
              <a:rPr lang="pt-BR" dirty="0" smtClean="0"/>
              <a:t>   .</a:t>
            </a:r>
            <a:r>
              <a:rPr lang="pt-BR" dirty="0" err="1" smtClean="0"/>
              <a:t>orElseThrows</a:t>
            </a:r>
            <a:r>
              <a:rPr lang="pt-BR" dirty="0" smtClean="0"/>
              <a:t>(() -&gt; </a:t>
            </a:r>
            <a:r>
              <a:rPr lang="pt-BR" dirty="0"/>
              <a:t>new </a:t>
            </a:r>
            <a:r>
              <a:rPr lang="pt-BR" dirty="0" err="1"/>
              <a:t>Exception</a:t>
            </a:r>
            <a:r>
              <a:rPr lang="pt-BR" dirty="0"/>
              <a:t>(“Pessoa existe”));</a:t>
            </a:r>
          </a:p>
          <a:p>
            <a:endParaRPr lang="pt-BR" dirty="0" smtClean="0"/>
          </a:p>
          <a:p>
            <a:r>
              <a:rPr lang="pt-BR" dirty="0" err="1" smtClean="0"/>
              <a:t>pessoas.stream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smtClean="0"/>
              <a:t>		   .</a:t>
            </a:r>
            <a:r>
              <a:rPr lang="pt-BR" dirty="0" err="1" smtClean="0"/>
              <a:t>map</a:t>
            </a:r>
            <a:r>
              <a:rPr lang="pt-BR" dirty="0" smtClean="0"/>
              <a:t>(p -&gt; </a:t>
            </a:r>
            <a:r>
              <a:rPr lang="pt-BR" dirty="0" err="1" smtClean="0"/>
              <a:t>p.getCpfFormatado</a:t>
            </a:r>
            <a:r>
              <a:rPr lang="pt-BR" dirty="0" smtClean="0"/>
              <a:t>())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   .</a:t>
            </a:r>
            <a:r>
              <a:rPr lang="pt-BR" dirty="0" err="1" smtClean="0"/>
              <a:t>collect</a:t>
            </a:r>
            <a:r>
              <a:rPr lang="pt-BR" dirty="0" smtClean="0"/>
              <a:t>(</a:t>
            </a:r>
            <a:r>
              <a:rPr lang="pt-BR" dirty="0" err="1" smtClean="0"/>
              <a:t>Collectors.toList</a:t>
            </a:r>
            <a:r>
              <a:rPr lang="pt-BR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971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52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Hutton</a:t>
            </a:r>
            <a:r>
              <a:rPr lang="pt-BR" dirty="0" smtClean="0"/>
              <a:t>, </a:t>
            </a:r>
            <a:r>
              <a:rPr lang="pt-BR" dirty="0" err="1" smtClean="0"/>
              <a:t>Raham</a:t>
            </a:r>
            <a:r>
              <a:rPr lang="pt-BR" dirty="0" smtClean="0"/>
              <a:t>. </a:t>
            </a:r>
            <a:r>
              <a:rPr lang="pt-BR" dirty="0"/>
              <a:t>Lambda </a:t>
            </a:r>
            <a:r>
              <a:rPr lang="pt-BR" dirty="0" err="1"/>
              <a:t>Calculus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Computerphile</a:t>
            </a:r>
            <a:r>
              <a:rPr lang="pt-BR" dirty="0" smtClean="0"/>
              <a:t>, 27 de Janeiro de 2017. Disponível </a:t>
            </a:r>
            <a:r>
              <a:rPr lang="pt-BR" dirty="0"/>
              <a:t>em </a:t>
            </a:r>
            <a:r>
              <a:rPr lang="pt-BR" dirty="0" smtClean="0"/>
              <a:t>&lt;https</a:t>
            </a:r>
            <a:r>
              <a:rPr lang="pt-BR" dirty="0"/>
              <a:t>://</a:t>
            </a:r>
            <a:r>
              <a:rPr lang="pt-BR" dirty="0" smtClean="0"/>
              <a:t>www.youtube.com/watch?v=eis11j_iGMs&amp;t=370s&gt;. Acesso em: 27 de Setembro de 2017.</a:t>
            </a:r>
          </a:p>
          <a:p>
            <a:endParaRPr lang="pt-BR" dirty="0"/>
          </a:p>
          <a:p>
            <a:r>
              <a:rPr lang="pt-BR" dirty="0" smtClean="0"/>
              <a:t>Silveira, Paulo; </a:t>
            </a:r>
            <a:r>
              <a:rPr lang="pt-BR" dirty="0" err="1" smtClean="0"/>
              <a:t>Turini</a:t>
            </a:r>
            <a:r>
              <a:rPr lang="pt-BR" dirty="0" smtClean="0"/>
              <a:t>, Rodrigo. Java 8 Prático.</a:t>
            </a:r>
          </a:p>
          <a:p>
            <a:endParaRPr lang="pt-BR" dirty="0"/>
          </a:p>
          <a:p>
            <a:r>
              <a:rPr lang="pt-BR" dirty="0" smtClean="0"/>
              <a:t>Silveira, Guilherme; Amaral, Mário. Java </a:t>
            </a:r>
            <a:r>
              <a:rPr lang="pt-BR" dirty="0"/>
              <a:t>SE 8 </a:t>
            </a:r>
            <a:r>
              <a:rPr lang="pt-BR" dirty="0" err="1"/>
              <a:t>Programmer</a:t>
            </a:r>
            <a:r>
              <a:rPr lang="pt-BR" dirty="0"/>
              <a:t> </a:t>
            </a:r>
            <a:r>
              <a:rPr lang="pt-BR" dirty="0" smtClean="0"/>
              <a:t>I.</a:t>
            </a:r>
          </a:p>
          <a:p>
            <a:endParaRPr lang="pt-BR" dirty="0"/>
          </a:p>
          <a:p>
            <a:r>
              <a:rPr lang="pt-BR" dirty="0" err="1" smtClean="0"/>
              <a:t>Boyarsky</a:t>
            </a:r>
            <a:r>
              <a:rPr lang="pt-BR" dirty="0" smtClean="0"/>
              <a:t>, Jeanne; </a:t>
            </a:r>
            <a:r>
              <a:rPr lang="pt-BR" dirty="0" err="1" smtClean="0"/>
              <a:t>Selikoff</a:t>
            </a:r>
            <a:r>
              <a:rPr lang="pt-BR" dirty="0" smtClean="0"/>
              <a:t>, Scott. </a:t>
            </a:r>
            <a:r>
              <a:rPr lang="pt-BR" dirty="0"/>
              <a:t>OCA / OCP Java SE 8 </a:t>
            </a:r>
            <a:r>
              <a:rPr lang="pt-BR" dirty="0" err="1"/>
              <a:t>Programmer</a:t>
            </a:r>
            <a:r>
              <a:rPr lang="pt-BR" dirty="0"/>
              <a:t> </a:t>
            </a:r>
            <a:r>
              <a:rPr lang="pt-BR" dirty="0" err="1"/>
              <a:t>Certification</a:t>
            </a:r>
            <a:r>
              <a:rPr lang="pt-BR" dirty="0"/>
              <a:t> Kit: </a:t>
            </a:r>
            <a:r>
              <a:rPr lang="pt-BR" dirty="0" err="1"/>
              <a:t>Exam</a:t>
            </a:r>
            <a:r>
              <a:rPr lang="pt-BR" dirty="0"/>
              <a:t> 1Z0-808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Exam</a:t>
            </a:r>
            <a:r>
              <a:rPr lang="pt-BR" dirty="0"/>
              <a:t> </a:t>
            </a:r>
            <a:r>
              <a:rPr lang="pt-BR" dirty="0" smtClean="0"/>
              <a:t>1Z0-809. 28 de Março de 2016.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14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758"/>
          </a:xfrm>
        </p:spPr>
        <p:txBody>
          <a:bodyPr/>
          <a:lstStyle/>
          <a:p>
            <a:pPr algn="r"/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62357"/>
            <a:ext cx="8596668" cy="4911865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Aula 01 - Lambda:</a:t>
            </a:r>
          </a:p>
          <a:p>
            <a:pPr lvl="1"/>
            <a:r>
              <a:rPr lang="pt-BR" dirty="0"/>
              <a:t>Lambda </a:t>
            </a:r>
            <a:r>
              <a:rPr lang="pt-BR" dirty="0" err="1"/>
              <a:t>Calculus</a:t>
            </a:r>
            <a:r>
              <a:rPr lang="pt-BR" dirty="0"/>
              <a:t> (Conceitual)</a:t>
            </a:r>
          </a:p>
          <a:p>
            <a:pPr lvl="1"/>
            <a:r>
              <a:rPr lang="pt-BR" dirty="0"/>
              <a:t>JAVA 8 Lambda (</a:t>
            </a:r>
            <a:r>
              <a:rPr lang="pt-BR" dirty="0" err="1"/>
              <a:t>Sintax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Aula 02 - Paradigmas:</a:t>
            </a:r>
          </a:p>
          <a:p>
            <a:pPr lvl="1"/>
            <a:r>
              <a:rPr lang="pt-BR" dirty="0"/>
              <a:t>Paradigma de programação funcional (Conceitual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Programação imperativa </a:t>
            </a:r>
            <a:r>
              <a:rPr lang="pt-BR" dirty="0" err="1"/>
              <a:t>vs</a:t>
            </a:r>
            <a:r>
              <a:rPr lang="pt-BR" dirty="0"/>
              <a:t> funcional</a:t>
            </a:r>
          </a:p>
          <a:p>
            <a:pPr lvl="1"/>
            <a:r>
              <a:rPr lang="pt-BR" dirty="0"/>
              <a:t>Aplicando programação funcional no </a:t>
            </a:r>
            <a:r>
              <a:rPr lang="pt-BR" dirty="0" smtClean="0"/>
              <a:t>Java</a:t>
            </a:r>
          </a:p>
          <a:p>
            <a:endParaRPr lang="pt-BR" dirty="0"/>
          </a:p>
          <a:p>
            <a:r>
              <a:rPr lang="pt-BR" dirty="0" smtClean="0"/>
              <a:t>Aula 03 – </a:t>
            </a:r>
            <a:r>
              <a:rPr lang="pt-BR" dirty="0" err="1" smtClean="0"/>
              <a:t>Streams</a:t>
            </a:r>
            <a:r>
              <a:rPr lang="pt-BR" dirty="0" smtClean="0"/>
              <a:t>!:</a:t>
            </a:r>
          </a:p>
          <a:p>
            <a:pPr lvl="1"/>
            <a:r>
              <a:rPr lang="pt-BR" dirty="0"/>
              <a:t>Aprofundando na Java </a:t>
            </a:r>
            <a:r>
              <a:rPr lang="pt-BR" dirty="0" err="1"/>
              <a:t>Functional</a:t>
            </a:r>
            <a:r>
              <a:rPr lang="pt-BR" dirty="0"/>
              <a:t> API (</a:t>
            </a: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Optional</a:t>
            </a:r>
            <a:r>
              <a:rPr lang="pt-BR" dirty="0"/>
              <a:t>, </a:t>
            </a:r>
            <a:r>
              <a:rPr lang="pt-BR" dirty="0" err="1"/>
              <a:t>foreach</a:t>
            </a:r>
            <a:r>
              <a:rPr lang="pt-BR" dirty="0"/>
              <a:t>, ...)</a:t>
            </a:r>
          </a:p>
          <a:p>
            <a:pPr lvl="1"/>
            <a:r>
              <a:rPr lang="pt-BR" dirty="0" smtClean="0"/>
              <a:t>Limitações e desvantagens da Java </a:t>
            </a:r>
            <a:r>
              <a:rPr lang="pt-BR" dirty="0" err="1"/>
              <a:t>Functional</a:t>
            </a:r>
            <a:r>
              <a:rPr lang="pt-BR" dirty="0"/>
              <a:t> </a:t>
            </a:r>
            <a:r>
              <a:rPr lang="pt-BR" dirty="0" smtClean="0"/>
              <a:t>API</a:t>
            </a:r>
          </a:p>
          <a:p>
            <a:pPr lvl="1"/>
            <a:r>
              <a:rPr lang="pt-BR" dirty="0"/>
              <a:t>Boas Praticas</a:t>
            </a:r>
            <a:endParaRPr lang="pt-BR" dirty="0">
              <a:solidFill>
                <a:schemeClr val="tx1">
                  <a:tint val="75000"/>
                </a:schemeClr>
              </a:solidFill>
            </a:endParaRPr>
          </a:p>
          <a:p>
            <a:pPr lvl="1"/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935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44299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Aula 04 – Herança Múltiplas? </a:t>
            </a:r>
            <a:r>
              <a:rPr lang="pt-BR" dirty="0" err="1" smtClean="0"/>
              <a:t>LocalDateTime</a:t>
            </a:r>
            <a:r>
              <a:rPr lang="pt-BR" dirty="0" smtClean="0"/>
              <a:t>? Eu ainda </a:t>
            </a:r>
            <a:r>
              <a:rPr lang="pt-BR" dirty="0" err="1" smtClean="0"/>
              <a:t>tô</a:t>
            </a:r>
            <a:r>
              <a:rPr lang="pt-BR" dirty="0" smtClean="0"/>
              <a:t> no Date!:</a:t>
            </a:r>
          </a:p>
          <a:p>
            <a:pPr lvl="1"/>
            <a:r>
              <a:rPr lang="pt-BR" dirty="0" smtClean="0"/>
              <a:t>Métodos default</a:t>
            </a:r>
          </a:p>
          <a:p>
            <a:pPr lvl="1"/>
            <a:r>
              <a:rPr lang="pt-BR" dirty="0" smtClean="0"/>
              <a:t>Java </a:t>
            </a:r>
            <a:r>
              <a:rPr lang="pt-BR" dirty="0"/>
              <a:t>8 Date Time API (</a:t>
            </a:r>
            <a:r>
              <a:rPr lang="pt-BR" dirty="0" err="1"/>
              <a:t>LocalDateTime</a:t>
            </a:r>
            <a:r>
              <a:rPr lang="pt-BR" dirty="0"/>
              <a:t>, </a:t>
            </a:r>
            <a:r>
              <a:rPr lang="pt-BR" dirty="0" err="1"/>
              <a:t>LocalDate</a:t>
            </a:r>
            <a:r>
              <a:rPr lang="pt-BR" dirty="0"/>
              <a:t>, </a:t>
            </a:r>
            <a:r>
              <a:rPr lang="pt-BR" dirty="0" err="1"/>
              <a:t>ChornoField</a:t>
            </a:r>
            <a:r>
              <a:rPr lang="pt-BR" dirty="0"/>
              <a:t>, ...)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70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el-GR" dirty="0" smtClean="0"/>
              <a:t>λ</a:t>
            </a:r>
            <a:r>
              <a:rPr lang="pt-BR" dirty="0" smtClean="0"/>
              <a:t> </a:t>
            </a:r>
            <a:r>
              <a:rPr lang="pt-BR" dirty="0" err="1" smtClean="0"/>
              <a:t>Calculus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5579458"/>
          </a:xfrm>
        </p:spPr>
        <p:txBody>
          <a:bodyPr>
            <a:normAutofit/>
          </a:bodyPr>
          <a:lstStyle/>
          <a:p>
            <a:r>
              <a:rPr lang="pt-BR" dirty="0" smtClean="0"/>
              <a:t>O que é isso?</a:t>
            </a:r>
          </a:p>
          <a:p>
            <a:pPr lvl="1"/>
            <a:r>
              <a:rPr lang="pt-BR" dirty="0" smtClean="0"/>
              <a:t>Lembra das f(x) do ensino médio? Então...</a:t>
            </a:r>
          </a:p>
          <a:p>
            <a:pPr lvl="2"/>
            <a:r>
              <a:rPr lang="pt-BR" b="1" dirty="0"/>
              <a:t>f</a:t>
            </a:r>
            <a:r>
              <a:rPr lang="pt-BR" b="1" dirty="0" smtClean="0"/>
              <a:t>(x, y) = x + y  </a:t>
            </a:r>
            <a:r>
              <a:rPr lang="pt-BR" dirty="0" smtClean="0"/>
              <a:t>pode ser rescrita como</a:t>
            </a:r>
            <a:r>
              <a:rPr lang="pt-BR" b="1" dirty="0" smtClean="0"/>
              <a:t>  (x, y) -&gt; x + y</a:t>
            </a:r>
          </a:p>
          <a:p>
            <a:pPr lvl="2"/>
            <a:r>
              <a:rPr lang="pt-BR" dirty="0" smtClean="0"/>
              <a:t>E podemos ir além: </a:t>
            </a:r>
            <a:r>
              <a:rPr lang="pt-BR" b="1" dirty="0" smtClean="0"/>
              <a:t>x -&gt; (y -&gt; x + y)  </a:t>
            </a:r>
            <a:r>
              <a:rPr lang="pt-BR" dirty="0" smtClean="0"/>
              <a:t>ou</a:t>
            </a:r>
            <a:r>
              <a:rPr lang="pt-BR" b="1" dirty="0" smtClean="0"/>
              <a:t> </a:t>
            </a:r>
            <a:r>
              <a:rPr lang="el-GR" b="1" dirty="0" smtClean="0"/>
              <a:t>λ</a:t>
            </a:r>
            <a:r>
              <a:rPr lang="pt-BR" b="1" dirty="0" smtClean="0"/>
              <a:t>x. </a:t>
            </a:r>
            <a:r>
              <a:rPr lang="el-GR" b="1" dirty="0" smtClean="0"/>
              <a:t>λ</a:t>
            </a:r>
            <a:r>
              <a:rPr lang="pt-BR" b="1" dirty="0" smtClean="0"/>
              <a:t>y. x + y</a:t>
            </a:r>
            <a:endParaRPr lang="pt-BR" b="1" dirty="0"/>
          </a:p>
          <a:p>
            <a:pPr lvl="2"/>
            <a:endParaRPr lang="pt-BR" b="1" dirty="0" smtClean="0"/>
          </a:p>
          <a:p>
            <a:pPr lvl="2"/>
            <a:endParaRPr lang="pt-BR" b="1" dirty="0" smtClean="0"/>
          </a:p>
          <a:p>
            <a:r>
              <a:rPr lang="pt-BR" dirty="0" smtClean="0"/>
              <a:t>Quem inventou?</a:t>
            </a:r>
          </a:p>
          <a:p>
            <a:pPr lvl="1"/>
            <a:r>
              <a:rPr lang="pt-BR" dirty="0" smtClean="0"/>
              <a:t>Alonzo </a:t>
            </a:r>
            <a:r>
              <a:rPr lang="pt-BR" dirty="0" err="1" smtClean="0"/>
              <a:t>Church</a:t>
            </a:r>
            <a:r>
              <a:rPr lang="pt-BR" dirty="0" smtClean="0"/>
              <a:t>, Matemático na universidade de Princeton US.</a:t>
            </a:r>
          </a:p>
          <a:p>
            <a:pPr lvl="1"/>
            <a:r>
              <a:rPr lang="pt-BR" dirty="0" smtClean="0"/>
              <a:t>Queria entender e definir noções para funções dentro</a:t>
            </a:r>
          </a:p>
          <a:p>
            <a:pPr marL="457200" lvl="1" indent="0">
              <a:buNone/>
            </a:pPr>
            <a:r>
              <a:rPr lang="pt-BR" dirty="0"/>
              <a:t> </a:t>
            </a:r>
            <a:r>
              <a:rPr lang="pt-BR" dirty="0" smtClean="0"/>
              <a:t>    de uma perspectiva computacional.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Curiosidade: Alonzo foi orientador de doutorado de Alan </a:t>
            </a:r>
            <a:r>
              <a:rPr lang="pt-BR" dirty="0" err="1" smtClean="0"/>
              <a:t>Turning</a:t>
            </a:r>
            <a:r>
              <a:rPr lang="pt-BR" dirty="0" smtClean="0"/>
              <a:t>, o qual inventou o modelo de computação baseado em estados.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14" y="2856489"/>
            <a:ext cx="1657587" cy="22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el-GR" dirty="0" smtClean="0"/>
              <a:t>λ</a:t>
            </a:r>
            <a:r>
              <a:rPr lang="pt-BR" dirty="0" smtClean="0"/>
              <a:t> </a:t>
            </a:r>
            <a:r>
              <a:rPr lang="pt-BR" dirty="0" err="1" smtClean="0"/>
              <a:t>Calculus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5579458"/>
          </a:xfrm>
        </p:spPr>
        <p:txBody>
          <a:bodyPr>
            <a:normAutofit/>
          </a:bodyPr>
          <a:lstStyle/>
          <a:p>
            <a:r>
              <a:rPr lang="pt-BR" dirty="0" smtClean="0"/>
              <a:t>Em que se aplica?</a:t>
            </a:r>
          </a:p>
          <a:p>
            <a:pPr lvl="1"/>
            <a:r>
              <a:rPr lang="pt-BR" dirty="0" smtClean="0"/>
              <a:t>O que seriam funções em Java?</a:t>
            </a:r>
          </a:p>
          <a:p>
            <a:pPr lvl="1"/>
            <a:r>
              <a:rPr lang="el-GR" dirty="0" smtClean="0"/>
              <a:t>λ</a:t>
            </a:r>
            <a:r>
              <a:rPr lang="pt-BR" dirty="0" smtClean="0"/>
              <a:t> é a base para o paradigma funcional (Falaremos na aula 02).</a:t>
            </a:r>
          </a:p>
          <a:p>
            <a:pPr lvl="1"/>
            <a:r>
              <a:rPr lang="pt-BR" dirty="0" smtClean="0"/>
              <a:t>Podemos rescrever qualquer programa usando Lambda (</a:t>
            </a:r>
            <a:r>
              <a:rPr lang="pt-BR" b="1" dirty="0" smtClean="0"/>
              <a:t>CONCEITUALMENTE!!!).</a:t>
            </a:r>
          </a:p>
          <a:p>
            <a:pPr lvl="1"/>
            <a:r>
              <a:rPr lang="el-GR" dirty="0" smtClean="0"/>
              <a:t>λ</a:t>
            </a:r>
            <a:r>
              <a:rPr lang="pt-BR" dirty="0" smtClean="0"/>
              <a:t> </a:t>
            </a:r>
            <a:r>
              <a:rPr lang="pt-BR" dirty="0" err="1" smtClean="0"/>
              <a:t>Calculus</a:t>
            </a:r>
            <a:r>
              <a:rPr lang="pt-BR" dirty="0" smtClean="0"/>
              <a:t> está presente nas mais importantes linguagens de programação da atualidade.</a:t>
            </a:r>
          </a:p>
          <a:p>
            <a:pPr lvl="2"/>
            <a:r>
              <a:rPr lang="pt-BR" dirty="0" smtClean="0"/>
              <a:t>Java script, Ruby, C#, </a:t>
            </a:r>
            <a:r>
              <a:rPr lang="pt-BR" b="1" dirty="0" smtClean="0"/>
              <a:t>Java</a:t>
            </a:r>
            <a:r>
              <a:rPr lang="pt-BR" dirty="0" smtClean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4978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pt-BR" dirty="0" smtClean="0"/>
              <a:t>Tudo começou com </a:t>
            </a:r>
            <a:r>
              <a:rPr lang="pt-BR" dirty="0" err="1"/>
              <a:t>I</a:t>
            </a:r>
            <a:r>
              <a:rPr lang="pt-BR" dirty="0" err="1" smtClean="0"/>
              <a:t>nners</a:t>
            </a:r>
            <a:r>
              <a:rPr lang="pt-BR" smtClean="0"/>
              <a:t>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44299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MinhaInterface</a:t>
            </a:r>
            <a:r>
              <a:rPr lang="pt-BR" dirty="0" smtClean="0"/>
              <a:t> interface = new </a:t>
            </a:r>
            <a:r>
              <a:rPr lang="pt-BR" dirty="0" err="1" smtClean="0"/>
              <a:t>MinhaInterface</a:t>
            </a:r>
            <a:r>
              <a:rPr lang="pt-BR" dirty="0" smtClean="0"/>
              <a:t>() {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Override</a:t>
            </a:r>
            <a:endParaRPr lang="pt-BR" dirty="0" smtClean="0"/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meuMetodo</a:t>
            </a:r>
            <a:r>
              <a:rPr lang="pt-BR" dirty="0" smtClean="0"/>
              <a:t>() {</a:t>
            </a:r>
          </a:p>
          <a:p>
            <a:pPr lvl="2"/>
            <a:r>
              <a:rPr lang="pt-BR" dirty="0" err="1" smtClean="0"/>
              <a:t>System.out.println</a:t>
            </a:r>
            <a:r>
              <a:rPr lang="pt-BR" dirty="0" smtClean="0"/>
              <a:t>(“Eu acabei de dar </a:t>
            </a:r>
            <a:r>
              <a:rPr lang="pt-BR" b="1" dirty="0" smtClean="0"/>
              <a:t>new</a:t>
            </a:r>
            <a:r>
              <a:rPr lang="pt-BR" dirty="0" smtClean="0"/>
              <a:t> em uma interface!!?”);</a:t>
            </a:r>
          </a:p>
          <a:p>
            <a:pPr lvl="1"/>
            <a:r>
              <a:rPr lang="pt-BR" dirty="0" smtClean="0"/>
              <a:t>}</a:t>
            </a:r>
            <a:endParaRPr lang="pt-BR" dirty="0"/>
          </a:p>
          <a:p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2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pt-BR" dirty="0" smtClean="0"/>
              <a:t>Interface 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44299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@</a:t>
            </a:r>
            <a:r>
              <a:rPr lang="pt-BR" dirty="0" err="1" smtClean="0"/>
              <a:t>FunctionalInterface</a:t>
            </a:r>
            <a:r>
              <a:rPr lang="pt-BR" dirty="0" smtClean="0"/>
              <a:t> // Validação compile time</a:t>
            </a:r>
          </a:p>
          <a:p>
            <a:r>
              <a:rPr lang="pt-BR" dirty="0" err="1" smtClean="0"/>
              <a:t>public</a:t>
            </a:r>
            <a:r>
              <a:rPr lang="pt-BR" dirty="0" smtClean="0"/>
              <a:t> interface </a:t>
            </a:r>
            <a:r>
              <a:rPr lang="pt-BR" dirty="0" err="1" smtClean="0"/>
              <a:t>MinhaInterface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// único método abstrato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meuMetodo</a:t>
            </a:r>
            <a:r>
              <a:rPr lang="pt-BR" dirty="0" smtClean="0"/>
              <a:t>();</a:t>
            </a:r>
          </a:p>
          <a:p>
            <a:pPr lvl="1"/>
            <a:endParaRPr lang="pt-BR" dirty="0"/>
          </a:p>
          <a:p>
            <a:r>
              <a:rPr lang="pt-BR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26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pt-BR" dirty="0" smtClean="0"/>
              <a:t>Primeiros lambdas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4429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MinhaInterface</a:t>
            </a:r>
            <a:r>
              <a:rPr lang="pt-BR" dirty="0" smtClean="0"/>
              <a:t> interface = () -&gt; “</a:t>
            </a:r>
            <a:r>
              <a:rPr lang="pt-BR" dirty="0"/>
              <a:t>Eu acabei de dar </a:t>
            </a:r>
            <a:r>
              <a:rPr lang="pt-BR" b="1" dirty="0"/>
              <a:t>new</a:t>
            </a:r>
            <a:r>
              <a:rPr lang="pt-BR" dirty="0"/>
              <a:t> em uma </a:t>
            </a:r>
            <a:r>
              <a:rPr lang="pt-BR" dirty="0" smtClean="0"/>
              <a:t>interface!?”;</a:t>
            </a:r>
          </a:p>
          <a:p>
            <a:pPr lvl="1"/>
            <a:endParaRPr lang="pt-BR" dirty="0"/>
          </a:p>
          <a:p>
            <a:r>
              <a:rPr lang="pt-BR" dirty="0" err="1" smtClean="0"/>
              <a:t>OutraInterface</a:t>
            </a:r>
            <a:r>
              <a:rPr lang="pt-BR" dirty="0" smtClean="0"/>
              <a:t> outra = (x, y) -&gt; x + y; </a:t>
            </a:r>
          </a:p>
          <a:p>
            <a:pPr lvl="1"/>
            <a:r>
              <a:rPr lang="pt-BR" dirty="0" smtClean="0"/>
              <a:t>// ou (</a:t>
            </a:r>
            <a:r>
              <a:rPr lang="pt-BR" dirty="0" err="1" smtClean="0"/>
              <a:t>Interger</a:t>
            </a:r>
            <a:r>
              <a:rPr lang="pt-BR" dirty="0" smtClean="0"/>
              <a:t> x, </a:t>
            </a:r>
            <a:r>
              <a:rPr lang="pt-BR" dirty="0" err="1" smtClean="0"/>
              <a:t>Interger</a:t>
            </a:r>
            <a:r>
              <a:rPr lang="pt-BR" dirty="0" smtClean="0"/>
              <a:t> y -&gt; {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x+y</a:t>
            </a:r>
            <a:r>
              <a:rPr lang="pt-BR" dirty="0" smtClean="0"/>
              <a:t>;}</a:t>
            </a:r>
          </a:p>
          <a:p>
            <a:pPr lvl="1"/>
            <a:r>
              <a:rPr lang="pt-BR" dirty="0" smtClean="0"/>
              <a:t>// ou (x, y) -&gt; </a:t>
            </a:r>
            <a:r>
              <a:rPr lang="pt-BR" dirty="0" err="1" smtClean="0"/>
              <a:t>x+y</a:t>
            </a:r>
            <a:r>
              <a:rPr lang="pt-BR" dirty="0" smtClean="0"/>
              <a:t>;</a:t>
            </a:r>
            <a:endParaRPr lang="pt-BR" dirty="0"/>
          </a:p>
          <a:p>
            <a:pPr lvl="2"/>
            <a:endParaRPr lang="pt-BR" dirty="0"/>
          </a:p>
          <a:p>
            <a:r>
              <a:rPr lang="pt-BR" dirty="0" err="1" smtClean="0"/>
              <a:t>MaisUmInterface</a:t>
            </a:r>
            <a:r>
              <a:rPr lang="pt-BR" dirty="0" smtClean="0"/>
              <a:t> </a:t>
            </a:r>
            <a:r>
              <a:rPr lang="pt-BR" dirty="0" err="1" smtClean="0"/>
              <a:t>maisUma</a:t>
            </a:r>
            <a:r>
              <a:rPr lang="pt-BR" dirty="0" smtClean="0"/>
              <a:t> = (y) -&gt; y * y;</a:t>
            </a:r>
          </a:p>
          <a:p>
            <a:pPr lvl="1"/>
            <a:r>
              <a:rPr lang="pt-BR" dirty="0" smtClean="0"/>
              <a:t>// ou (</a:t>
            </a:r>
            <a:r>
              <a:rPr lang="pt-BR" dirty="0" err="1" smtClean="0"/>
              <a:t>Integer</a:t>
            </a:r>
            <a:r>
              <a:rPr lang="pt-BR" dirty="0" smtClean="0"/>
              <a:t> y) -&gt; y * y;</a:t>
            </a:r>
          </a:p>
          <a:p>
            <a:pPr lvl="1"/>
            <a:r>
              <a:rPr lang="pt-BR" dirty="0" smtClean="0"/>
              <a:t>// ou y -&gt; {</a:t>
            </a:r>
            <a:r>
              <a:rPr lang="pt-BR" dirty="0" err="1" smtClean="0"/>
              <a:t>return</a:t>
            </a:r>
            <a:r>
              <a:rPr lang="pt-BR" dirty="0" smtClean="0"/>
              <a:t> y * y;};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38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942"/>
          </a:xfrm>
        </p:spPr>
        <p:txBody>
          <a:bodyPr/>
          <a:lstStyle/>
          <a:p>
            <a:pPr algn="r"/>
            <a:r>
              <a:rPr lang="pt-BR" dirty="0" smtClean="0"/>
              <a:t>Segredos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8542"/>
            <a:ext cx="8596668" cy="442994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metodoNormal</a:t>
            </a:r>
            <a:r>
              <a:rPr lang="pt-BR" dirty="0" smtClean="0"/>
              <a:t>() {</a:t>
            </a:r>
          </a:p>
          <a:p>
            <a:pPr lvl="1"/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variavelLocal</a:t>
            </a:r>
            <a:r>
              <a:rPr lang="pt-BR" dirty="0" smtClean="0"/>
              <a:t> = “</a:t>
            </a:r>
            <a:r>
              <a:rPr lang="pt-BR" dirty="0"/>
              <a:t>Eu acabei de dar </a:t>
            </a:r>
            <a:r>
              <a:rPr lang="pt-BR" b="1" dirty="0"/>
              <a:t>new</a:t>
            </a:r>
            <a:r>
              <a:rPr lang="pt-BR" dirty="0"/>
              <a:t> em uma interface</a:t>
            </a:r>
            <a:r>
              <a:rPr lang="pt-BR" dirty="0" smtClean="0"/>
              <a:t>!!?”;</a:t>
            </a:r>
          </a:p>
          <a:p>
            <a:pPr lvl="1"/>
            <a:r>
              <a:rPr lang="pt-BR" dirty="0" err="1" smtClean="0"/>
              <a:t>MinhaInterface</a:t>
            </a:r>
            <a:r>
              <a:rPr lang="pt-BR" dirty="0" smtClean="0"/>
              <a:t> interface = () -&gt; </a:t>
            </a:r>
            <a:r>
              <a:rPr lang="pt-BR" dirty="0" err="1" smtClean="0"/>
              <a:t>variavelLocal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// A linha acima não irá compilará se a de baixo foi DESCOMENTADA.</a:t>
            </a:r>
          </a:p>
          <a:p>
            <a:pPr lvl="1"/>
            <a:r>
              <a:rPr lang="pt-BR" dirty="0" smtClean="0"/>
              <a:t>// </a:t>
            </a:r>
            <a:r>
              <a:rPr lang="pt-BR" dirty="0" err="1" smtClean="0"/>
              <a:t>variavelLocal</a:t>
            </a:r>
            <a:r>
              <a:rPr lang="pt-BR" dirty="0" smtClean="0"/>
              <a:t> = “Eu atualizei a minha variável”;</a:t>
            </a:r>
            <a:endParaRPr lang="pt-BR" dirty="0"/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6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</TotalTime>
  <Words>569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JAVA 8</vt:lpstr>
      <vt:lpstr>Ementa</vt:lpstr>
      <vt:lpstr>Ementa</vt:lpstr>
      <vt:lpstr>λ Calculus</vt:lpstr>
      <vt:lpstr>λ Calculus</vt:lpstr>
      <vt:lpstr>Tudo começou com Inners classes</vt:lpstr>
      <vt:lpstr>Interface Funcional</vt:lpstr>
      <vt:lpstr>Primeiros lambdas</vt:lpstr>
      <vt:lpstr>Segredos</vt:lpstr>
      <vt:lpstr>Aplicação prática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Bruno Costa</dc:creator>
  <cp:lastModifiedBy>Bruno Costa</cp:lastModifiedBy>
  <cp:revision>37</cp:revision>
  <dcterms:created xsi:type="dcterms:W3CDTF">2017-09-28T01:30:44Z</dcterms:created>
  <dcterms:modified xsi:type="dcterms:W3CDTF">2017-09-29T04:03:22Z</dcterms:modified>
</cp:coreProperties>
</file>