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1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4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733A48-C1EF-2A07-020B-B7A37A88C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>
                <a:solidFill>
                  <a:schemeClr val="tx2">
                    <a:alpha val="80000"/>
                  </a:schemeClr>
                </a:solidFill>
              </a:rPr>
              <a:t>Aplicação de transporte baseada em veículos elétricos</a:t>
            </a:r>
            <a:endParaRPr lang="pt-BR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F695F-331E-1CD1-EA6F-E7BBB276D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solidFill>
                  <a:schemeClr val="tx2">
                    <a:alpha val="80000"/>
                  </a:schemeClr>
                </a:solidFill>
              </a:rPr>
              <a:t>Bruno </a:t>
            </a:r>
            <a:r>
              <a:rPr lang="pt-PT" dirty="0" err="1">
                <a:solidFill>
                  <a:schemeClr val="tx2">
                    <a:alpha val="80000"/>
                  </a:schemeClr>
                </a:solidFill>
              </a:rPr>
              <a:t>Acioli</a:t>
            </a:r>
            <a:r>
              <a:rPr lang="pt-PT" dirty="0">
                <a:solidFill>
                  <a:schemeClr val="tx2">
                    <a:alpha val="80000"/>
                  </a:schemeClr>
                </a:solidFill>
              </a:rPr>
              <a:t> – 101077</a:t>
            </a:r>
          </a:p>
          <a:p>
            <a:pPr algn="l"/>
            <a:r>
              <a:rPr lang="pt-PT" dirty="0">
                <a:solidFill>
                  <a:schemeClr val="tx2">
                    <a:alpha val="80000"/>
                  </a:schemeClr>
                </a:solidFill>
              </a:rPr>
              <a:t>Marco Magalhães - 101061</a:t>
            </a:r>
            <a:endParaRPr lang="pt-BR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1" name="Picture 3" descr="Uma síntese genetic conceito">
            <a:extLst>
              <a:ext uri="{FF2B5EF4-FFF2-40B4-BE49-F238E27FC236}">
                <a16:creationId xmlns:a16="http://schemas.microsoft.com/office/drawing/2014/main" id="{0465E737-DB9F-AB0B-5040-B6DFDD6AD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8" r="3668" b="2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4BA492D-F25F-46A0-6ED0-844BFDEF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9154"/>
            <a:ext cx="10754527" cy="2228755"/>
          </a:xfrm>
        </p:spPr>
        <p:txBody>
          <a:bodyPr anchor="b">
            <a:normAutofit/>
          </a:bodyPr>
          <a:lstStyle/>
          <a:p>
            <a:pPr algn="ctr"/>
            <a:r>
              <a:rPr lang="pt-PT" sz="6600" dirty="0">
                <a:solidFill>
                  <a:schemeClr val="tx2"/>
                </a:solidFill>
              </a:rPr>
              <a:t>Requisitos</a:t>
            </a:r>
            <a:endParaRPr lang="pt-BR" sz="6600" dirty="0">
              <a:solidFill>
                <a:schemeClr val="tx2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7BE608-54DA-CE9B-11EC-9B1823CE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607232"/>
            <a:ext cx="9745506" cy="2552886"/>
          </a:xfrm>
        </p:spPr>
        <p:txBody>
          <a:bodyPr anchor="t">
            <a:normAutofit/>
          </a:bodyPr>
          <a:lstStyle/>
          <a:p>
            <a:r>
              <a:rPr lang="pt-PT" sz="2000" dirty="0">
                <a:solidFill>
                  <a:schemeClr val="tx2"/>
                </a:solidFill>
              </a:rPr>
              <a:t>Clientes tem o seu histórico de corridas</a:t>
            </a:r>
          </a:p>
          <a:p>
            <a:r>
              <a:rPr lang="pt-PT" sz="2000" dirty="0">
                <a:solidFill>
                  <a:schemeClr val="tx2"/>
                </a:solidFill>
              </a:rPr>
              <a:t>Clientes podem criar e terminar uma viagem</a:t>
            </a:r>
          </a:p>
          <a:p>
            <a:r>
              <a:rPr lang="pt-PT" sz="2000" dirty="0">
                <a:solidFill>
                  <a:schemeClr val="tx2"/>
                </a:solidFill>
              </a:rPr>
              <a:t>Novos motoristas podem se registar na aplicação</a:t>
            </a:r>
          </a:p>
          <a:p>
            <a:r>
              <a:rPr lang="pt-PT" sz="2000" dirty="0">
                <a:solidFill>
                  <a:schemeClr val="tx2"/>
                </a:solidFill>
              </a:rPr>
              <a:t>Motoristas podem dirigir mais que um carro</a:t>
            </a:r>
          </a:p>
          <a:p>
            <a:r>
              <a:rPr lang="pt-PT" sz="2000" dirty="0">
                <a:solidFill>
                  <a:schemeClr val="tx2"/>
                </a:solidFill>
              </a:rPr>
              <a:t>Motoristas conseguem ver os pontos de descanso e os pontos de recarga</a:t>
            </a:r>
          </a:p>
          <a:p>
            <a:endParaRPr lang="pt-B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5AD374E-E6EB-4F34-968E-2D6FA466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ED88E7-B8FA-426A-B4CC-739C7250D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67CA37B-475D-4FAA-A45B-E4C78E553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4D5C6E-C31A-4B83-845B-3F966851C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643BEBE-0B1A-49DC-B403-8F0720026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55CFC8B-B01F-420D-AD66-CEE7A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5A340E-32D3-4CC2-9340-8496EDD2F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A7E4BB1-957A-46DA-9D2E-F878FBAF5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198FDD-7762-449C-947A-8950803B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BDB21D1-A6CA-4484-9AE1-25707CC87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9C9040A-EEE5-44DE-9CD1-C99CE506E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DD4AC58-4B5F-42C0-8326-4CC91AF4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AA3F646-A436-46A0-9F13-5C36C551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08141FA-333B-4BA3-A693-850211483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DCFC782-A44A-4D86-9E84-DE5D2E922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B47201A-1CC7-4163-A5BB-255421005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6D8B7D8-D342-4FA7-B065-496E463F6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FF306A4-4E17-43E6-9182-36816D59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4C532FB-38AD-4978-80D5-9AFAD1265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31B1CC-9F82-4731-8678-A02CCEF87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CD32C93-FC1A-4542-B0A9-27474BB2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E0A5976-559C-48BF-AC62-9CCC48362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0084302-7B22-4F78-AD5D-0CA51C095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2BC9A40-DFD7-43E2-829A-3E98328D9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089800E-E43B-4BDD-AA28-872C3073C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DF88F35-9856-4704-BBA1-EF75E9CB6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9323565-AB4D-4F28-BF2C-85B3A8734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1A69969-A098-4889-AD87-A6155ED8B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4043375-E84E-4AFB-9A84-89A271B6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30DA6C1-FFCD-4048-8FBA-FE2EB13F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06E1F42-80B6-4FFD-AC80-FBFE52A4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Marcador de Posição de Conteúdo 41" descr="Uma imagem com texto, diagrama, Esquema, Paralelo&#10;&#10;Descrição gerada automaticamente">
            <a:extLst>
              <a:ext uri="{FF2B5EF4-FFF2-40B4-BE49-F238E27FC236}">
                <a16:creationId xmlns:a16="http://schemas.microsoft.com/office/drawing/2014/main" id="{7B551A78-8664-D56D-BE16-8697F743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5" y="481823"/>
            <a:ext cx="9778518" cy="6190945"/>
          </a:xfrm>
        </p:spPr>
      </p:pic>
    </p:spTree>
    <p:extLst>
      <p:ext uri="{BB962C8B-B14F-4D97-AF65-F5344CB8AC3E}">
        <p14:creationId xmlns:p14="http://schemas.microsoft.com/office/powerpoint/2010/main" val="1910537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Ecrã Panorâmico</PresentationFormat>
  <Paragraphs>9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SineVTI</vt:lpstr>
      <vt:lpstr>Aplicação de transporte baseada em veículos elétricos</vt:lpstr>
      <vt:lpstr>Requisitos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transporte baseada em veículos elétricos</dc:title>
  <dc:creator>Bruno Lins</dc:creator>
  <cp:lastModifiedBy>Bruno Lins</cp:lastModifiedBy>
  <cp:revision>1</cp:revision>
  <dcterms:created xsi:type="dcterms:W3CDTF">2023-06-01T06:43:46Z</dcterms:created>
  <dcterms:modified xsi:type="dcterms:W3CDTF">2023-06-01T07:01:42Z</dcterms:modified>
</cp:coreProperties>
</file>