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DE648-F1B7-40E0-BEB2-A89A45973C96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5CB5E-CF94-42FA-9521-54E4FA207F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807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5CB5E-CF94-42FA-9521-54E4FA207F7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30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486E7-7481-80E8-884E-787DFD6A8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12FCBB-F3C7-2F10-C2CC-61F659FDF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54502-529C-FA19-D5E1-F881AC62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8D50-DB6A-4159-9565-440E6D39342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9CC0C2-F880-3EC6-B6A7-3EBD8ECE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51FD1D-DF23-840D-DEF9-1CBAF1B1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873-6523-4329-8720-B6216088B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447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258AE-E8BF-707D-DA7D-BEA0424D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CAADB8-87C9-AA02-89BE-A8E7C73FA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34E3EB-81EA-D6BC-CD7C-6FB3ACAE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8D50-DB6A-4159-9565-440E6D39342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2A0B20-6FC8-0F1A-497C-47A05FD5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7E458B-7636-81A8-E806-7F97D137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873-6523-4329-8720-B6216088B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44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9ED4D6-4267-2BE0-B639-3B8977B7C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8A2B1C-D000-82B9-D33D-87F44B9F3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CF9B8B-6546-AE15-F739-83D9D47A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8D50-DB6A-4159-9565-440E6D39342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3221-C989-1745-DB13-AB8525ACE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53AF87-FC8C-297B-30F1-C2062AC2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873-6523-4329-8720-B6216088B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22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8C3E-E251-134E-C412-F53B8E0E0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3B35D5-4788-BB00-23D0-A11C5AE78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1A8443-748D-3854-80A6-B757E05D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8D50-DB6A-4159-9565-440E6D39342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A68297-27A5-69DB-5603-D304CE54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8655E3-F120-6387-2E07-43D27267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873-6523-4329-8720-B6216088B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404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E2810-E27C-3DFC-DA78-4AAF26B4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CA76DD-F64F-7502-4DF9-3AD012FB5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5FF64-7D0D-84BB-0413-4BACD189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8D50-DB6A-4159-9565-440E6D39342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37DD96-AC51-6E6B-F178-4714286B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3C24C1-06CF-A907-902F-C81324CE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873-6523-4329-8720-B6216088B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44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E419A-553F-A6E1-28CE-DDDA21AD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AE5CD-9390-94F5-64F0-7C51E932E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A1121-CD4E-71FF-D336-629766B02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8829DA-E2E2-B2F6-CF86-0AC27351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8D50-DB6A-4159-9565-440E6D39342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84EABC-5F7B-78F1-4740-31EEFF06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4197A3-9AC6-437B-5177-10E8CC20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873-6523-4329-8720-B6216088B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49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E5F60-3DBE-EFBB-C378-06E452D4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5D9CBE-50C7-2814-1DAA-60133D328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DC5C36-CD93-B4B4-2586-DAB67284F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168100-A126-AA6E-E5FE-AF8389DEA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CB6967-05F1-4501-5F50-6E9010223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AF1FD7-A0CC-39BD-6861-A188A92F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8D50-DB6A-4159-9565-440E6D39342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15C0A26-D3F7-3D3E-9BD3-33D4CBD5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C97CF3-6115-002E-A3D2-152EC41A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873-6523-4329-8720-B6216088B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05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8A90B-78DF-4AAC-ECC1-B83EC5E0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739A78-04F8-CB0A-51EA-5E816FA7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8D50-DB6A-4159-9565-440E6D39342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201FAA-B6B3-3CAA-0113-58DC8AE3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A29318-7CF2-A262-DB3D-30528559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873-6523-4329-8720-B6216088B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65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5C32DE-910B-B842-FB70-A9B394A7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8D50-DB6A-4159-9565-440E6D39342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F596143-34B9-A96F-7F2B-4ACA657B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2728A1-5174-B87D-EDED-161151AB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873-6523-4329-8720-B6216088B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91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F9086-51D7-DC69-EACA-FA9CB8CE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7CE45-7C76-B344-70F4-3D64035FF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DCAD1E-968B-41E0-5AAC-29124D871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A48188-F980-0AC9-285D-8B2ABFE5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8D50-DB6A-4159-9565-440E6D39342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E10EA4-861B-BD37-5D22-8FF467F6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0B045F-F243-FB79-DEDE-36B5D652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873-6523-4329-8720-B6216088B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2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C3E64-840A-F808-5319-8D879374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F8D96B-8BCE-6B56-393E-27F7FA366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C8A029-84A9-1B8E-D73B-52E967CC2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C79F4C-E311-C97F-4B99-54ADBC7D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8D50-DB6A-4159-9565-440E6D39342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B8FAED-E4B5-FA01-7FFD-55359D22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FCFDFF-3F47-8F74-E50E-A3F52581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873-6523-4329-8720-B6216088B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81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6F9467-C806-EBD7-5199-845FB064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D78421-94FB-67A3-AC48-B8D29A420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E506A2-DC0B-BE30-D369-6E8132BDB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48D50-DB6A-4159-9565-440E6D39342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8C504F-7C02-16F0-78A2-2023A318F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722149-FC2B-6308-37A7-2E5E32CF7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564873-6523-4329-8720-B6216088B7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380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duvem.com/" TargetMode="External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s://vedius.com.br/app-de-prescricao-de-exercicios-fisioterapia/" TargetMode="Externa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hyperlink" Target="https://kinetec.com.br/new/baiobit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hyperlink" Target="https://docs.google.com/forms/u/0/?pli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264F5-BCD5-0E33-CF1E-AF551D1A9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232616D-69A5-0EA0-2DC3-F53E7399F098}"/>
              </a:ext>
            </a:extLst>
          </p:cNvPr>
          <p:cNvSpPr/>
          <p:nvPr/>
        </p:nvSpPr>
        <p:spPr>
          <a:xfrm>
            <a:off x="97409" y="129618"/>
            <a:ext cx="12019176" cy="659876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846F93C-D537-6D52-89E6-782405C4EA82}"/>
              </a:ext>
            </a:extLst>
          </p:cNvPr>
          <p:cNvSpPr txBox="1"/>
          <p:nvPr/>
        </p:nvSpPr>
        <p:spPr>
          <a:xfrm>
            <a:off x="3280528" y="374749"/>
            <a:ext cx="521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/>
              <a:t>Projeto Dor Lombar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799A4B-C100-9CBC-6A42-04D3B4AB7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85" y="321464"/>
            <a:ext cx="1798876" cy="1013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2A535C3-E042-6672-84BF-40961E51E8DC}"/>
              </a:ext>
            </a:extLst>
          </p:cNvPr>
          <p:cNvSpPr/>
          <p:nvPr/>
        </p:nvSpPr>
        <p:spPr>
          <a:xfrm>
            <a:off x="3869702" y="985471"/>
            <a:ext cx="4034673" cy="36764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i="1" dirty="0"/>
              <a:t>Acesso simplificado aos sistemas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02FF4F3-6F0F-0D59-3607-556E48978427}"/>
              </a:ext>
            </a:extLst>
          </p:cNvPr>
          <p:cNvSpPr/>
          <p:nvPr/>
        </p:nvSpPr>
        <p:spPr>
          <a:xfrm>
            <a:off x="198918" y="1132194"/>
            <a:ext cx="2359009" cy="4059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>
                    <a:lumMod val="50000"/>
                  </a:schemeClr>
                </a:solidFill>
              </a:rPr>
              <a:t>Estação Saúde Conectada</a:t>
            </a:r>
          </a:p>
        </p:txBody>
      </p:sp>
      <p:pic>
        <p:nvPicPr>
          <p:cNvPr id="13" name="Imagem 12" descr="Ícone&#10;&#10;O conteúdo gerado por IA pode estar incorreto.">
            <a:extLst>
              <a:ext uri="{FF2B5EF4-FFF2-40B4-BE49-F238E27FC236}">
                <a16:creationId xmlns:a16="http://schemas.microsoft.com/office/drawing/2014/main" id="{78E04588-60E0-2074-7FDC-45AB11D90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55" y="1798262"/>
            <a:ext cx="751661" cy="75166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297DBA9-6420-43D4-1F22-0BE644C3E109}"/>
              </a:ext>
            </a:extLst>
          </p:cNvPr>
          <p:cNvSpPr txBox="1"/>
          <p:nvPr/>
        </p:nvSpPr>
        <p:spPr>
          <a:xfrm>
            <a:off x="2200647" y="1999969"/>
            <a:ext cx="16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Administrativo</a:t>
            </a:r>
          </a:p>
        </p:txBody>
      </p:sp>
      <p:pic>
        <p:nvPicPr>
          <p:cNvPr id="18" name="Imagem 17" descr="Logotipo, Ícone&#10;&#10;O conteúdo gerado por IA pode estar incorreto.">
            <a:extLst>
              <a:ext uri="{FF2B5EF4-FFF2-40B4-BE49-F238E27FC236}">
                <a16:creationId xmlns:a16="http://schemas.microsoft.com/office/drawing/2014/main" id="{514BBDB3-DB98-4D3B-F800-D6E558B91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897" y="3104857"/>
            <a:ext cx="801792" cy="78130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8EF647-75B0-9A53-4564-B524F6298D5D}"/>
              </a:ext>
            </a:extLst>
          </p:cNvPr>
          <p:cNvSpPr txBox="1"/>
          <p:nvPr/>
        </p:nvSpPr>
        <p:spPr>
          <a:xfrm>
            <a:off x="2159689" y="3376640"/>
            <a:ext cx="16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Trabalhador</a:t>
            </a:r>
          </a:p>
        </p:txBody>
      </p:sp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A6E1C228-7487-E1F6-E0AF-3F48547CC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49" y="4441100"/>
            <a:ext cx="968688" cy="968688"/>
          </a:xfrm>
          <a:prstGeom prst="rect">
            <a:avLst/>
          </a:prstGeom>
        </p:spPr>
      </p:pic>
      <p:pic>
        <p:nvPicPr>
          <p:cNvPr id="23" name="Imagem 22" descr="Ícone&#10;&#10;O conteúdo gerado por IA pode estar incorreto.">
            <a:extLst>
              <a:ext uri="{FF2B5EF4-FFF2-40B4-BE49-F238E27FC236}">
                <a16:creationId xmlns:a16="http://schemas.microsoft.com/office/drawing/2014/main" id="{93BF7767-C025-7A85-C51B-62950BB2D0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82" y="5789401"/>
            <a:ext cx="810965" cy="810965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432A79F6-A624-DC50-A082-9DB8BF548B00}"/>
              </a:ext>
            </a:extLst>
          </p:cNvPr>
          <p:cNvSpPr txBox="1"/>
          <p:nvPr/>
        </p:nvSpPr>
        <p:spPr>
          <a:xfrm>
            <a:off x="2191474" y="5945477"/>
            <a:ext cx="146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Profissional de Saúde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60228EE-936B-83FF-D803-99CB09FBECF6}"/>
              </a:ext>
            </a:extLst>
          </p:cNvPr>
          <p:cNvSpPr txBox="1"/>
          <p:nvPr/>
        </p:nvSpPr>
        <p:spPr>
          <a:xfrm>
            <a:off x="2159689" y="4728764"/>
            <a:ext cx="164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Check-in</a:t>
            </a:r>
          </a:p>
        </p:txBody>
      </p:sp>
      <p:pic>
        <p:nvPicPr>
          <p:cNvPr id="28" name="Imagem 27">
            <a:hlinkClick r:id="rId8"/>
            <a:extLst>
              <a:ext uri="{FF2B5EF4-FFF2-40B4-BE49-F238E27FC236}">
                <a16:creationId xmlns:a16="http://schemas.microsoft.com/office/drawing/2014/main" id="{2B13034A-DE53-F3F6-ADAF-98443A25A1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04063" y="1880967"/>
            <a:ext cx="1726623" cy="586249"/>
          </a:xfrm>
          <a:prstGeom prst="rect">
            <a:avLst/>
          </a:prstGeom>
        </p:spPr>
      </p:pic>
      <p:pic>
        <p:nvPicPr>
          <p:cNvPr id="30" name="Imagem 29">
            <a:hlinkClick r:id="rId10"/>
            <a:extLst>
              <a:ext uri="{FF2B5EF4-FFF2-40B4-BE49-F238E27FC236}">
                <a16:creationId xmlns:a16="http://schemas.microsoft.com/office/drawing/2014/main" id="{6B350D5F-AF66-F7AB-F306-6843FBDA27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4063" y="2981816"/>
            <a:ext cx="1726623" cy="544550"/>
          </a:xfrm>
          <a:prstGeom prst="rect">
            <a:avLst/>
          </a:prstGeom>
        </p:spPr>
      </p:pic>
      <p:pic>
        <p:nvPicPr>
          <p:cNvPr id="32" name="Imagem 31">
            <a:hlinkClick r:id="rId12"/>
            <a:extLst>
              <a:ext uri="{FF2B5EF4-FFF2-40B4-BE49-F238E27FC236}">
                <a16:creationId xmlns:a16="http://schemas.microsoft.com/office/drawing/2014/main" id="{D7AC3CE4-BA16-7224-6A9C-0702F16FB8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04063" y="3866775"/>
            <a:ext cx="1743318" cy="581106"/>
          </a:xfrm>
          <a:prstGeom prst="rect">
            <a:avLst/>
          </a:prstGeom>
        </p:spPr>
      </p:pic>
      <p:pic>
        <p:nvPicPr>
          <p:cNvPr id="34" name="Imagem 33">
            <a:hlinkClick r:id="rId14"/>
            <a:extLst>
              <a:ext uri="{FF2B5EF4-FFF2-40B4-BE49-F238E27FC236}">
                <a16:creationId xmlns:a16="http://schemas.microsoft.com/office/drawing/2014/main" id="{2EA6E6FB-3945-243F-F109-4AE478D014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96172" y="4925444"/>
            <a:ext cx="1726623" cy="505940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890BE77-58C3-C139-E0E3-69C39656771F}"/>
              </a:ext>
            </a:extLst>
          </p:cNvPr>
          <p:cNvSpPr/>
          <p:nvPr/>
        </p:nvSpPr>
        <p:spPr>
          <a:xfrm>
            <a:off x="8192150" y="1132194"/>
            <a:ext cx="2661290" cy="4059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>
                    <a:lumMod val="50000"/>
                  </a:schemeClr>
                </a:solidFill>
              </a:rPr>
              <a:t>Sistemas complementares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AEA72A8-B534-8761-6293-0BE9D07F9DB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016297" y="364492"/>
            <a:ext cx="1200318" cy="66684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BD9AE73-04E9-DA7F-51D6-729F1073C4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12635" y="5731483"/>
            <a:ext cx="893696" cy="819781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EC3EED51-4ED5-9F37-F8FD-9D4F234613C9}"/>
              </a:ext>
            </a:extLst>
          </p:cNvPr>
          <p:cNvSpPr txBox="1"/>
          <p:nvPr/>
        </p:nvSpPr>
        <p:spPr>
          <a:xfrm>
            <a:off x="9572479" y="1999969"/>
            <a:ext cx="179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Trilha Educativa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DA1B817-44A8-A8F0-3EE0-3F05293AA147}"/>
              </a:ext>
            </a:extLst>
          </p:cNvPr>
          <p:cNvSpPr txBox="1"/>
          <p:nvPr/>
        </p:nvSpPr>
        <p:spPr>
          <a:xfrm>
            <a:off x="9572479" y="3080932"/>
            <a:ext cx="2268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Avaliação Física Digital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171F69F-9628-E5E1-9598-6F72369108DC}"/>
              </a:ext>
            </a:extLst>
          </p:cNvPr>
          <p:cNvSpPr txBox="1"/>
          <p:nvPr/>
        </p:nvSpPr>
        <p:spPr>
          <a:xfrm>
            <a:off x="9572478" y="3948572"/>
            <a:ext cx="2013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Exercícios Prescritos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BBCEC8C-C5C8-8814-45F8-C2614E7F153D}"/>
              </a:ext>
            </a:extLst>
          </p:cNvPr>
          <p:cNvSpPr txBox="1"/>
          <p:nvPr/>
        </p:nvSpPr>
        <p:spPr>
          <a:xfrm>
            <a:off x="9572479" y="4999922"/>
            <a:ext cx="2013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Diagnóstico da Dor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282D90B-EACE-FD51-9EB9-564320099A24}"/>
              </a:ext>
            </a:extLst>
          </p:cNvPr>
          <p:cNvSpPr txBox="1"/>
          <p:nvPr/>
        </p:nvSpPr>
        <p:spPr>
          <a:xfrm>
            <a:off x="9572478" y="5941670"/>
            <a:ext cx="2079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Prontuário Eletrônico</a:t>
            </a:r>
          </a:p>
        </p:txBody>
      </p:sp>
    </p:spTree>
    <p:extLst>
      <p:ext uri="{BB962C8B-B14F-4D97-AF65-F5344CB8AC3E}">
        <p14:creationId xmlns:p14="http://schemas.microsoft.com/office/powerpoint/2010/main" val="440369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31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Vinicius de Almeida Santos</dc:creator>
  <cp:lastModifiedBy>Bruno Almeida</cp:lastModifiedBy>
  <cp:revision>9</cp:revision>
  <dcterms:created xsi:type="dcterms:W3CDTF">2025-08-12T14:36:27Z</dcterms:created>
  <dcterms:modified xsi:type="dcterms:W3CDTF">2025-08-13T12:32:11Z</dcterms:modified>
</cp:coreProperties>
</file>