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EA19-6A9E-6166-4E5C-A3F814FC4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FF080-2BAB-8A39-B9E7-5354054B0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2C5CE-B4D6-EB92-B012-B7C3C3EA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4B4A-CD01-461F-BF23-8F8375FF790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0F2E5-0FC7-13F7-8A04-96FF3E67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21A4C-0012-15F3-70E9-7376DFFD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AB33-33DC-4D1F-AAD3-A2AA535A1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9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B79A-9E6F-2E90-7E0F-BD075EA3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C8907-4720-91F7-6ECD-C2E189700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F509E-4033-711B-2565-D8B3823B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4B4A-CD01-461F-BF23-8F8375FF790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09EBF-75A8-3230-04E6-24C08819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4F60B-FD3A-F848-2B86-C5B73B76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AB33-33DC-4D1F-AAD3-A2AA535A1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54608-0EE7-7024-93C7-BF9540323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94956-0C83-0192-7D62-2E4886A30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9A072-FBB5-2132-2266-3CA40E81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4B4A-CD01-461F-BF23-8F8375FF790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549C2-3677-D5F9-3DF1-9EFB1207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27773-887A-DD1A-2AFA-DCA82A81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AB33-33DC-4D1F-AAD3-A2AA535A1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3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7559-BBF5-C08F-3ACA-6A77E6D6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B70E-0BC0-259B-C2D3-50B35BBA2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71138-E477-752F-D8EB-55D060B6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4B4A-CD01-461F-BF23-8F8375FF790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24E60-6A0C-747D-C40F-DB246869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90C8B-6B6F-ECAC-DCC7-1C563D72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AB33-33DC-4D1F-AAD3-A2AA535A1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876A-169F-E1CE-1C80-066517C98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5D67A-50E1-04C3-4E6C-E4C421BA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9482A-B1F5-2AD6-E326-14F3FF00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4B4A-CD01-461F-BF23-8F8375FF790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7932B-6CE4-CAE9-526A-A52C88A0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EC881-4D1E-F76D-5930-D0864364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AB33-33DC-4D1F-AAD3-A2AA535A1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8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DC79-CEF0-929E-3E9F-EA3BBB68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922B5-494F-5F05-FE19-F9A74AF7F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DA429-1113-1521-D55D-54E14F7DD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3B22B-75F1-9960-4FFD-94B774BE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4B4A-CD01-461F-BF23-8F8375FF790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B8E42-6AAB-FAEF-5725-9477F094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CAFB1-4C3B-FE85-C99F-64590E47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AB33-33DC-4D1F-AAD3-A2AA535A1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3544-091D-6EAF-AB59-9D00E7053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FC4AF-6197-052D-4EC4-A694D6603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E3CA5-CC86-9F87-9889-41A72FA8D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177A5-364D-8F57-29F2-12022AC41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B7477-A898-558F-7651-EF4AA8F54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0C2DF-329F-DF4B-AE57-25C81202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4B4A-CD01-461F-BF23-8F8375FF790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7E15A-1222-FF30-B246-43D07A30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F19AAE-7F3F-C033-CD4D-DBF253DF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AB33-33DC-4D1F-AAD3-A2AA535A1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9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15E4-7EA4-DA43-04B7-7CEF6AF6A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368BA-393F-5BAA-428A-763926ED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4B4A-CD01-461F-BF23-8F8375FF790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E7975-F9E5-D859-A286-FFB00F12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68DC3-5B21-A998-EA05-1E371FA9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AB33-33DC-4D1F-AAD3-A2AA535A1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0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BA599-8F45-7547-9F48-0FF8E9D8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4B4A-CD01-461F-BF23-8F8375FF790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98065-1002-114D-FCD6-300001A23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BABA1-8ABD-0497-5591-6EFF53D7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AB33-33DC-4D1F-AAD3-A2AA535A1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6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6E97-B295-8849-DB0E-CE1473E4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014ED-133C-B77F-D5FC-8916C6234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878EB-2574-9429-C5EC-FE7609355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56CBC-DEB7-ED76-A237-8771F263C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4B4A-CD01-461F-BF23-8F8375FF790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A84FB-BAEA-A0D3-1552-BDD0801F2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DA74D-2F89-3719-E36F-8EDCCE08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AB33-33DC-4D1F-AAD3-A2AA535A1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6C23-E045-E74A-30C9-EBBCF458C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BAB44F-3BCC-10E8-8B36-CC259B9AC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92A76-3152-FB4C-4715-F9645A354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6DCAB-58D3-BD58-1BB6-555AD7A1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4B4A-CD01-461F-BF23-8F8375FF790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CBC11-F560-5375-B47B-9243C05F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59547-A000-A872-2DF9-78FDA7AE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AB33-33DC-4D1F-AAD3-A2AA535A1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8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27419-4CDF-3DA1-C1CD-82FC9A8B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1E7F9-0AF3-AA32-8F99-70F2B4E34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B7909-5E2D-1293-2CC6-8C3A0C2B6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74B4A-CD01-461F-BF23-8F8375FF790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4A020-3322-5BF5-380A-2386F367D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E89DF-C0D3-7346-28D2-C13B89F1C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9AB33-33DC-4D1F-AAD3-A2AA535A1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0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8ADFD-33F1-B69C-B5A0-FA0D5AC99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a .</a:t>
            </a:r>
            <a:r>
              <a:rPr lang="en-US"/>
              <a:t>pptx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800EA-9CFB-78B8-65BB-2F6DB269E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9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a .pptx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.pptx file</dc:title>
  <dc:creator>Joe Mooring</dc:creator>
  <cp:lastModifiedBy>Joe Mooring</cp:lastModifiedBy>
  <cp:revision>1</cp:revision>
  <dcterms:created xsi:type="dcterms:W3CDTF">2022-09-16T23:01:51Z</dcterms:created>
  <dcterms:modified xsi:type="dcterms:W3CDTF">2022-09-16T23:02:12Z</dcterms:modified>
</cp:coreProperties>
</file>