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10A01-3006-4856-8686-EAC00D415CE6}" v="381" dt="2021-04-20T16:15:53.267"/>
    <p1510:client id="{3AAFF7E3-5948-4349-BB1C-316C5E02E8D1}" v="729" dt="2021-04-19T22:37:47.591"/>
    <p1510:client id="{9AF679B0-9869-4D88-9FEA-5E40C24E1822}" v="101" dt="2021-04-18T21:28:02.352"/>
    <p1510:client id="{AF6D2708-60CF-4444-8676-47013EFF305C}" v="257" dt="2021-04-19T20:57:26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0273EDE-3731-45E2-BD6E-03F3576B1BAC}"/>
              </a:ext>
            </a:extLst>
          </p:cNvPr>
          <p:cNvGrpSpPr/>
          <p:nvPr/>
        </p:nvGrpSpPr>
        <p:grpSpPr>
          <a:xfrm>
            <a:off x="253040" y="53196"/>
            <a:ext cx="9287500" cy="6641441"/>
            <a:chOff x="253040" y="53196"/>
            <a:chExt cx="9287500" cy="66414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43761A-A3C9-4C5F-8899-8A392CF465EA}"/>
                </a:ext>
              </a:extLst>
            </p:cNvPr>
            <p:cNvSpPr/>
            <p:nvPr/>
          </p:nvSpPr>
          <p:spPr>
            <a:xfrm>
              <a:off x="5193102" y="53196"/>
              <a:ext cx="1624639" cy="92015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START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F23986B-65A1-41F3-8B4A-44650847B7F4}"/>
                </a:ext>
              </a:extLst>
            </p:cNvPr>
            <p:cNvGrpSpPr/>
            <p:nvPr/>
          </p:nvGrpSpPr>
          <p:grpSpPr>
            <a:xfrm>
              <a:off x="253040" y="972449"/>
              <a:ext cx="9287500" cy="5722188"/>
              <a:chOff x="253040" y="972449"/>
              <a:chExt cx="9287500" cy="5722188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1904158-90F1-4639-A655-DADE63157427}"/>
                  </a:ext>
                </a:extLst>
              </p:cNvPr>
              <p:cNvCxnSpPr/>
              <p:nvPr/>
            </p:nvCxnSpPr>
            <p:spPr>
              <a:xfrm flipH="1">
                <a:off x="6020340" y="972449"/>
                <a:ext cx="5750" cy="195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8AE88A00-4F61-452D-A8A3-96E5062CF0D6}"/>
                  </a:ext>
                </a:extLst>
              </p:cNvPr>
              <p:cNvSpPr/>
              <p:nvPr/>
            </p:nvSpPr>
            <p:spPr>
              <a:xfrm>
                <a:off x="4680993" y="1158455"/>
                <a:ext cx="2702945" cy="503208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cs typeface="Calibri"/>
                  </a:rPr>
                  <a:t>A = 44</a:t>
                </a:r>
                <a:endParaRPr lang="en-US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B2B7B7E-50F7-4906-B95F-732083CA9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5962" y="1662563"/>
                <a:ext cx="5750" cy="3249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981DE4DC-454D-453C-B728-A646872D4ECF}"/>
                  </a:ext>
                </a:extLst>
              </p:cNvPr>
              <p:cNvSpPr/>
              <p:nvPr/>
            </p:nvSpPr>
            <p:spPr>
              <a:xfrm>
                <a:off x="4680992" y="1977964"/>
                <a:ext cx="2702945" cy="503208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dirty="0">
                    <a:cs typeface="Calibri"/>
                  </a:rPr>
                  <a:t>B = 17</a:t>
                </a:r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CCA24D3-3D4B-4F20-B690-9DD6A69D0D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2829" y="3301581"/>
                <a:ext cx="5750" cy="2242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BEAA8BB7-CB28-49E3-B7DB-A614023BCAEB}"/>
                  </a:ext>
                </a:extLst>
              </p:cNvPr>
              <p:cNvSpPr/>
              <p:nvPr/>
            </p:nvSpPr>
            <p:spPr>
              <a:xfrm>
                <a:off x="5293743" y="3518140"/>
                <a:ext cx="1351470" cy="113581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cs typeface="Calibri"/>
                  </a:rPr>
                  <a:t>IF A &gt; 17</a:t>
                </a:r>
                <a:endParaRPr lang="en-US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C2D989-E4DD-48E6-8C0E-44250C8BF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5961" y="2482072"/>
                <a:ext cx="5750" cy="3249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E9077D3-A71B-4416-970C-E818311451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8452" y="5429430"/>
                <a:ext cx="5751" cy="439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2FAACDA-5288-4D47-BF67-7672546A79D1}"/>
                  </a:ext>
                </a:extLst>
              </p:cNvPr>
              <p:cNvSpPr/>
              <p:nvPr/>
            </p:nvSpPr>
            <p:spPr>
              <a:xfrm>
                <a:off x="5192203" y="5860751"/>
                <a:ext cx="1624640" cy="833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cs typeface="Calibri"/>
                  </a:rPr>
                  <a:t>END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232821E-46EF-4978-BD62-E239A9D35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3546" y="4020448"/>
                <a:ext cx="1920815" cy="86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7BCCF31-D1A7-4D42-9EAD-6B5CB791A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5734" y="4020448"/>
                <a:ext cx="8627" cy="7274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8CCD145-F164-4EC3-8184-DA8F3E7D5B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8625" y="6277690"/>
                <a:ext cx="1774165" cy="57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A6597-C4DC-4EF3-9DC5-0482115EF662}"/>
                  </a:ext>
                </a:extLst>
              </p:cNvPr>
              <p:cNvSpPr txBox="1"/>
              <p:nvPr/>
            </p:nvSpPr>
            <p:spPr>
              <a:xfrm>
                <a:off x="3602966" y="3775494"/>
                <a:ext cx="831012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dirty="0">
                    <a:cs typeface="Calibri"/>
                  </a:rPr>
                  <a:t>TRUE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7F8ACE-DE4F-4559-9DD2-729117B0CD42}"/>
                  </a:ext>
                </a:extLst>
              </p:cNvPr>
              <p:cNvSpPr txBox="1"/>
              <p:nvPr/>
            </p:nvSpPr>
            <p:spPr>
              <a:xfrm>
                <a:off x="6967267" y="3660475"/>
                <a:ext cx="831012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dirty="0">
                    <a:cs typeface="Calibri"/>
                  </a:rPr>
                  <a:t>FALSE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00965F-F335-4081-86C2-96E954F713C5}"/>
                  </a:ext>
                </a:extLst>
              </p:cNvPr>
              <p:cNvSpPr txBox="1"/>
              <p:nvPr/>
            </p:nvSpPr>
            <p:spPr>
              <a:xfrm>
                <a:off x="253040" y="1072551"/>
                <a:ext cx="4310332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cs typeface="Calibri"/>
                  </a:rPr>
                  <a:t>EXERCISE 1</a:t>
                </a:r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F5508C44-3CA2-4E11-BCF7-679313D751E9}"/>
                  </a:ext>
                </a:extLst>
              </p:cNvPr>
              <p:cNvSpPr/>
              <p:nvPr/>
            </p:nvSpPr>
            <p:spPr>
              <a:xfrm>
                <a:off x="4623482" y="5011586"/>
                <a:ext cx="2702945" cy="503208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dirty="0">
                    <a:cs typeface="Calibri"/>
                  </a:rPr>
                  <a:t>PRINT Y</a:t>
                </a:r>
                <a:endParaRPr lang="en-US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2082105-42C7-45CF-8AD9-DC9E348998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28565" y="4100964"/>
                <a:ext cx="2651184" cy="5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607E32-1684-4746-992B-160EF9836955}"/>
                  </a:ext>
                </a:extLst>
              </p:cNvPr>
              <p:cNvSpPr/>
              <p:nvPr/>
            </p:nvSpPr>
            <p:spPr>
              <a:xfrm>
                <a:off x="1368725" y="3647536"/>
                <a:ext cx="1466489" cy="920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cs typeface="Calibri"/>
                  </a:rPr>
                  <a:t>Y = C*2</a:t>
                </a:r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CC0DEA4-4C16-4022-A0B2-B2011D9F404F}"/>
                  </a:ext>
                </a:extLst>
              </p:cNvPr>
              <p:cNvSpPr/>
              <p:nvPr/>
            </p:nvSpPr>
            <p:spPr>
              <a:xfrm>
                <a:off x="5293743" y="2799271"/>
                <a:ext cx="1452112" cy="5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dirty="0">
                    <a:ea typeface="+mn-lt"/>
                    <a:cs typeface="+mn-lt"/>
                  </a:rPr>
                  <a:t>C = A - B</a:t>
                </a:r>
                <a:endParaRPr lang="en-US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8BB41C8B-7F45-4ED0-B6AF-C6B220F1EB04}"/>
                  </a:ext>
                </a:extLst>
              </p:cNvPr>
              <p:cNvSpPr/>
              <p:nvPr/>
            </p:nvSpPr>
            <p:spPr>
              <a:xfrm>
                <a:off x="7427066" y="4752793"/>
                <a:ext cx="2113474" cy="503208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dirty="0">
                    <a:cs typeface="Calibri"/>
                  </a:rPr>
                  <a:t>PRINT C</a:t>
                </a:r>
                <a:endParaRPr lang="en-US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4991B2A-26BE-4869-A0D8-4C4BA3A2C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4488" y="5242523"/>
                <a:ext cx="8627" cy="1029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6B8CE1B-1DF3-4F4E-A9EF-5FC55CACA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355" y="4336749"/>
                <a:ext cx="2366514" cy="9719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3E01E15-B477-4143-B47C-072303EE972E}"/>
              </a:ext>
            </a:extLst>
          </p:cNvPr>
          <p:cNvGrpSpPr/>
          <p:nvPr/>
        </p:nvGrpSpPr>
        <p:grpSpPr>
          <a:xfrm>
            <a:off x="301205" y="-4313"/>
            <a:ext cx="13762394" cy="6814868"/>
            <a:chOff x="301205" y="-4313"/>
            <a:chExt cx="13762394" cy="681486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A77513-D5F6-4FED-8591-E2E8FF7027FB}"/>
                </a:ext>
              </a:extLst>
            </p:cNvPr>
            <p:cNvSpPr/>
            <p:nvPr/>
          </p:nvSpPr>
          <p:spPr>
            <a:xfrm>
              <a:off x="4431103" y="-4313"/>
              <a:ext cx="2372262" cy="848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START</a:t>
              </a:r>
              <a:endParaRPr lang="en-US" dirty="0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F8E98E8-9B35-4739-9852-61BF587CCF04}"/>
                </a:ext>
              </a:extLst>
            </p:cNvPr>
            <p:cNvCxnSpPr/>
            <p:nvPr/>
          </p:nvCxnSpPr>
          <p:spPr>
            <a:xfrm flipH="1">
              <a:off x="5632152" y="857430"/>
              <a:ext cx="5749" cy="411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131DDBF-60D5-4F16-B0FE-92E1A2C65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8504" y="6565239"/>
              <a:ext cx="1716656" cy="8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9F15860-ECC8-46FC-8793-F6E89975A0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7773" y="1777580"/>
              <a:ext cx="5749" cy="411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D617C2D-55EA-4C4C-9840-0994938D5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3394" y="4911843"/>
              <a:ext cx="5749" cy="411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7CDC59-492F-44BC-918C-02F2D9A4E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6323" y="4417270"/>
              <a:ext cx="2380892" cy="20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A009DC0-3BF5-47AE-94A5-5FD1A2CD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2148" y="2697728"/>
              <a:ext cx="5749" cy="411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ECE7198-AB66-48B9-8E4A-93EC05A5A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5734" y="5788860"/>
              <a:ext cx="5749" cy="799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EF379A3-6628-409D-9EAA-BD9697587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7770" y="3617878"/>
              <a:ext cx="5749" cy="411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D7EC2A8-6955-49FF-BE31-599CD6FEC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015" y="5774481"/>
              <a:ext cx="5749" cy="411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8A199F0-694A-4691-928C-16EF05B87974}"/>
                </a:ext>
              </a:extLst>
            </p:cNvPr>
            <p:cNvSpPr/>
            <p:nvPr/>
          </p:nvSpPr>
          <p:spPr>
            <a:xfrm>
              <a:off x="4034013" y="1259097"/>
              <a:ext cx="2932980" cy="51758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A = 3</a:t>
              </a:r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FC136063-BDB5-468F-BE62-D78AF99D63CD}"/>
                </a:ext>
              </a:extLst>
            </p:cNvPr>
            <p:cNvSpPr/>
            <p:nvPr/>
          </p:nvSpPr>
          <p:spPr>
            <a:xfrm>
              <a:off x="4034012" y="2164870"/>
              <a:ext cx="2932980" cy="51758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B = 7</a:t>
              </a:r>
              <a:endParaRPr lang="en-US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9CE3ABE-443B-42EB-9766-C917E38A7DEE}"/>
                </a:ext>
              </a:extLst>
            </p:cNvPr>
            <p:cNvSpPr/>
            <p:nvPr/>
          </p:nvSpPr>
          <p:spPr>
            <a:xfrm>
              <a:off x="4034012" y="3099399"/>
              <a:ext cx="2932980" cy="51758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C = 8</a:t>
              </a:r>
              <a:endParaRPr lang="en-US" dirty="0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37F00410-A92A-4790-A7A6-D458F9DF2844}"/>
                </a:ext>
              </a:extLst>
            </p:cNvPr>
            <p:cNvSpPr/>
            <p:nvPr/>
          </p:nvSpPr>
          <p:spPr>
            <a:xfrm>
              <a:off x="4802218" y="4018651"/>
              <a:ext cx="1667771" cy="92015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IF A == B == C</a:t>
              </a:r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9460102-A907-4820-B0CF-94221969C4A1}"/>
                </a:ext>
              </a:extLst>
            </p:cNvPr>
            <p:cNvSpPr/>
            <p:nvPr/>
          </p:nvSpPr>
          <p:spPr>
            <a:xfrm>
              <a:off x="4431102" y="6177951"/>
              <a:ext cx="2372262" cy="632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END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743A4E-BFF2-47A1-BBDE-75A3E9C0E3EE}"/>
                </a:ext>
              </a:extLst>
            </p:cNvPr>
            <p:cNvSpPr txBox="1"/>
            <p:nvPr/>
          </p:nvSpPr>
          <p:spPr>
            <a:xfrm>
              <a:off x="6694098" y="4163683"/>
              <a:ext cx="75912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cs typeface="Calibri"/>
                </a:rPr>
                <a:t>FALSE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B54B37-4DFB-41BD-83E0-51BC931EA8C2}"/>
                </a:ext>
              </a:extLst>
            </p:cNvPr>
            <p:cNvSpPr txBox="1"/>
            <p:nvPr/>
          </p:nvSpPr>
          <p:spPr>
            <a:xfrm>
              <a:off x="3239938" y="4188843"/>
              <a:ext cx="74474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TRUE</a:t>
              </a:r>
              <a:endParaRPr lang="en-US" dirty="0">
                <a:cs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FF8AD2-39D6-49AB-BF36-5D0C92BF4525}"/>
                </a:ext>
              </a:extLst>
            </p:cNvPr>
            <p:cNvSpPr txBox="1"/>
            <p:nvPr/>
          </p:nvSpPr>
          <p:spPr>
            <a:xfrm>
              <a:off x="598097" y="1259456"/>
              <a:ext cx="176554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cs typeface="Calibri"/>
                </a:rPr>
                <a:t>EXERCISE 2</a:t>
              </a:r>
              <a:endParaRPr lang="en-US" dirty="0">
                <a:cs typeface="Calibri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0CC175-EE77-4F52-8E41-59CF5D71308F}"/>
                </a:ext>
              </a:extLst>
            </p:cNvPr>
            <p:cNvSpPr/>
            <p:nvPr/>
          </p:nvSpPr>
          <p:spPr>
            <a:xfrm>
              <a:off x="301205" y="4262167"/>
              <a:ext cx="2932978" cy="5175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Y = ((A ** 3)*3)</a:t>
              </a:r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74652F-3AD1-4C9A-B2AF-C3877AFDE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1130" y="4466143"/>
              <a:ext cx="2076088" cy="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3520194-95D1-48EE-95D0-D8E094C05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90076" y="4747925"/>
              <a:ext cx="1673523" cy="5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3EAEFCC7-B145-42F0-BA09-DB1F2C239205}"/>
                </a:ext>
              </a:extLst>
            </p:cNvPr>
            <p:cNvSpPr/>
            <p:nvPr/>
          </p:nvSpPr>
          <p:spPr>
            <a:xfrm>
              <a:off x="4134653" y="5313511"/>
              <a:ext cx="2932980" cy="51758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PRINT  Y</a:t>
              </a: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B1D27E6D-A850-4C6B-8A68-E5571B2085C6}"/>
                </a:ext>
              </a:extLst>
            </p:cNvPr>
            <p:cNvSpPr/>
            <p:nvPr/>
          </p:nvSpPr>
          <p:spPr>
            <a:xfrm>
              <a:off x="7268917" y="5457284"/>
              <a:ext cx="1840301" cy="51758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PRINT  Z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BFD43E-F5A6-4251-AF70-A00FFF867587}"/>
                </a:ext>
              </a:extLst>
            </p:cNvPr>
            <p:cNvSpPr/>
            <p:nvPr/>
          </p:nvSpPr>
          <p:spPr>
            <a:xfrm>
              <a:off x="8510676" y="4175902"/>
              <a:ext cx="2932978" cy="5175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Z = (A + B + C)</a:t>
              </a:r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BB79C11-CA64-46E5-B864-A98535D54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8335" y="4653047"/>
              <a:ext cx="595221" cy="79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76FF937-3810-4A97-AE66-F66914AAEC1F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20" y="4753691"/>
              <a:ext cx="1647647" cy="756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24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68CBE06-D7F1-4181-AF2D-1B887E843E1A}"/>
              </a:ext>
            </a:extLst>
          </p:cNvPr>
          <p:cNvGrpSpPr/>
          <p:nvPr/>
        </p:nvGrpSpPr>
        <p:grpSpPr>
          <a:xfrm>
            <a:off x="209909" y="-4313"/>
            <a:ext cx="11747824" cy="6786112"/>
            <a:chOff x="209909" y="-4313"/>
            <a:chExt cx="11747824" cy="678611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906E2D3-0F83-47B0-BC4A-2C59B47ECE4D}"/>
                </a:ext>
              </a:extLst>
            </p:cNvPr>
            <p:cNvSpPr/>
            <p:nvPr/>
          </p:nvSpPr>
          <p:spPr>
            <a:xfrm>
              <a:off x="4531743" y="-4313"/>
              <a:ext cx="2285999" cy="661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START</a:t>
              </a:r>
              <a:endParaRPr lang="en-US" dirty="0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652D162-65E8-484D-AB58-E6837BDB932C}"/>
                </a:ext>
              </a:extLst>
            </p:cNvPr>
            <p:cNvCxnSpPr/>
            <p:nvPr/>
          </p:nvCxnSpPr>
          <p:spPr>
            <a:xfrm>
              <a:off x="5724165" y="253581"/>
              <a:ext cx="8627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4DDEA96D-8DA8-4F32-9965-1BDC5ED2BEF4}"/>
                </a:ext>
              </a:extLst>
            </p:cNvPr>
            <p:cNvSpPr/>
            <p:nvPr/>
          </p:nvSpPr>
          <p:spPr>
            <a:xfrm>
              <a:off x="4007056" y="1160253"/>
              <a:ext cx="3278037" cy="46007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A = 4 </a:t>
              </a:r>
              <a:endParaRPr lang="en-US" dirty="0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06D36388-2187-4395-B7B7-096311E39E77}"/>
                </a:ext>
              </a:extLst>
            </p:cNvPr>
            <p:cNvSpPr/>
            <p:nvPr/>
          </p:nvSpPr>
          <p:spPr>
            <a:xfrm>
              <a:off x="4035810" y="1965384"/>
              <a:ext cx="3278037" cy="46007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B = 4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B6178C4-62AC-4923-9041-CD66AAD1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709787" y="1073090"/>
              <a:ext cx="8627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F495AAE-ADDE-4572-ACE0-D435F0F63D61}"/>
                </a:ext>
              </a:extLst>
            </p:cNvPr>
            <p:cNvCxnSpPr>
              <a:cxnSpLocks/>
            </p:cNvCxnSpPr>
            <p:nvPr/>
          </p:nvCxnSpPr>
          <p:spPr>
            <a:xfrm>
              <a:off x="7205031" y="2266411"/>
              <a:ext cx="698740" cy="8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1361B37E-5C1E-4E3E-9ED6-17AA3F4468B4}"/>
                </a:ext>
              </a:extLst>
            </p:cNvPr>
            <p:cNvSpPr/>
            <p:nvPr/>
          </p:nvSpPr>
          <p:spPr>
            <a:xfrm>
              <a:off x="7895146" y="1619430"/>
              <a:ext cx="1840301" cy="13083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IF A == B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9E32D5-E4DE-4F48-8CE7-304CC6277203}"/>
                </a:ext>
              </a:extLst>
            </p:cNvPr>
            <p:cNvCxnSpPr>
              <a:cxnSpLocks/>
            </p:cNvCxnSpPr>
            <p:nvPr/>
          </p:nvCxnSpPr>
          <p:spPr>
            <a:xfrm>
              <a:off x="9505408" y="2252033"/>
              <a:ext cx="698740" cy="8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74B310-4E97-45B8-BC58-A1D6C902B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3922" y="2855882"/>
              <a:ext cx="5750" cy="526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F1C54FD0-04EA-4499-BD2D-FD513F6DED0C}"/>
                </a:ext>
              </a:extLst>
            </p:cNvPr>
            <p:cNvSpPr/>
            <p:nvPr/>
          </p:nvSpPr>
          <p:spPr>
            <a:xfrm>
              <a:off x="8110806" y="3387845"/>
              <a:ext cx="1466490" cy="123645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ELIF A + B == 5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27BEC8-92B6-424D-A63D-ECD80E4C52D2}"/>
                </a:ext>
              </a:extLst>
            </p:cNvPr>
            <p:cNvCxnSpPr>
              <a:cxnSpLocks/>
            </p:cNvCxnSpPr>
            <p:nvPr/>
          </p:nvCxnSpPr>
          <p:spPr>
            <a:xfrm>
              <a:off x="9232238" y="3991693"/>
              <a:ext cx="698740" cy="8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E306A54-0A01-4667-8FF4-22BA47AA2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8299" y="4307994"/>
              <a:ext cx="5750" cy="526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BB865D8-F01B-4A5B-8DDE-F2366407985F}"/>
                </a:ext>
              </a:extLst>
            </p:cNvPr>
            <p:cNvSpPr/>
            <p:nvPr/>
          </p:nvSpPr>
          <p:spPr>
            <a:xfrm>
              <a:off x="8110805" y="4811203"/>
              <a:ext cx="1466490" cy="123645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ELIF A - B == 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D6E3C8-CDC9-4369-8057-8471D0CB5825}"/>
                </a:ext>
              </a:extLst>
            </p:cNvPr>
            <p:cNvCxnSpPr>
              <a:cxnSpLocks/>
            </p:cNvCxnSpPr>
            <p:nvPr/>
          </p:nvCxnSpPr>
          <p:spPr>
            <a:xfrm>
              <a:off x="9304124" y="5429428"/>
              <a:ext cx="698740" cy="8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6B92AD-DD56-4044-A873-D7DF340AE4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6638" y="5429428"/>
              <a:ext cx="1975448" cy="8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16F4BB7E-1B36-4398-B86F-A4654BBB3EDE}"/>
                </a:ext>
              </a:extLst>
            </p:cNvPr>
            <p:cNvSpPr/>
            <p:nvPr/>
          </p:nvSpPr>
          <p:spPr>
            <a:xfrm>
              <a:off x="4890276" y="4911844"/>
              <a:ext cx="1452113" cy="106392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ELSE: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B0F1DD0-34E0-4D0A-88D2-79691BACB6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6638" y="5673844"/>
              <a:ext cx="575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DEAD56A-10D4-4731-8A56-1B94F148D03F}"/>
                </a:ext>
              </a:extLst>
            </p:cNvPr>
            <p:cNvSpPr/>
            <p:nvPr/>
          </p:nvSpPr>
          <p:spPr>
            <a:xfrm>
              <a:off x="4459856" y="6264214"/>
              <a:ext cx="2285999" cy="5175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END</a:t>
              </a: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034348-B848-45AC-9321-3424E2986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1128" y="5429427"/>
              <a:ext cx="1975448" cy="8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A9E5850-AF93-4F84-9352-1F1346A2A81C}"/>
                </a:ext>
              </a:extLst>
            </p:cNvPr>
            <p:cNvCxnSpPr>
              <a:cxnSpLocks/>
            </p:cNvCxnSpPr>
            <p:nvPr/>
          </p:nvCxnSpPr>
          <p:spPr>
            <a:xfrm>
              <a:off x="2546765" y="6565240"/>
              <a:ext cx="1963948" cy="8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4CF7-2EB8-4A54-80AD-07C1E1414C90}"/>
                </a:ext>
              </a:extLst>
            </p:cNvPr>
            <p:cNvSpPr txBox="1"/>
            <p:nvPr/>
          </p:nvSpPr>
          <p:spPr>
            <a:xfrm>
              <a:off x="9566874" y="1990006"/>
              <a:ext cx="88852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cs typeface="Calibri"/>
                </a:rPr>
                <a:t>TRUE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41473-A6C6-4BE1-9204-58DEC2FCAB66}"/>
                </a:ext>
              </a:extLst>
            </p:cNvPr>
            <p:cNvSpPr txBox="1"/>
            <p:nvPr/>
          </p:nvSpPr>
          <p:spPr>
            <a:xfrm>
              <a:off x="9423100" y="5138647"/>
              <a:ext cx="88852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cs typeface="Calibri"/>
                </a:rPr>
                <a:t>TRUE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967D0F-2987-4061-8443-DA7F1DCA7C0B}"/>
                </a:ext>
              </a:extLst>
            </p:cNvPr>
            <p:cNvSpPr txBox="1"/>
            <p:nvPr/>
          </p:nvSpPr>
          <p:spPr>
            <a:xfrm>
              <a:off x="9322458" y="3715288"/>
              <a:ext cx="88852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cs typeface="Calibri"/>
                </a:rPr>
                <a:t>TRUE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2FFE7E-D778-4001-A3FF-60309A40376F}"/>
                </a:ext>
              </a:extLst>
            </p:cNvPr>
            <p:cNvSpPr txBox="1"/>
            <p:nvPr/>
          </p:nvSpPr>
          <p:spPr>
            <a:xfrm>
              <a:off x="3226458" y="5138647"/>
              <a:ext cx="1765539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TRUE WHEN ALL CONDITIONS ARE FALSE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0F6134-D5EE-40B9-B39A-555D813F5CF1}"/>
                </a:ext>
              </a:extLst>
            </p:cNvPr>
            <p:cNvSpPr txBox="1"/>
            <p:nvPr/>
          </p:nvSpPr>
          <p:spPr>
            <a:xfrm>
              <a:off x="209909" y="713117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cs typeface="Calibri"/>
                </a:rPr>
                <a:t>EXERCISE 3</a:t>
              </a:r>
              <a:endParaRPr lang="en-US" dirty="0">
                <a:cs typeface="Calibri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9A5697D9-EB11-4640-AEF6-AFFF22AC18D8}"/>
                </a:ext>
              </a:extLst>
            </p:cNvPr>
            <p:cNvSpPr/>
            <p:nvPr/>
          </p:nvSpPr>
          <p:spPr>
            <a:xfrm>
              <a:off x="10146186" y="2037270"/>
              <a:ext cx="1811547" cy="46007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PRINT(TRUE)</a:t>
              </a:r>
              <a:endParaRPr lang="en-US" dirty="0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799BD32D-E814-4F6A-A3FB-A34FE3B5557A}"/>
                </a:ext>
              </a:extLst>
            </p:cNvPr>
            <p:cNvSpPr/>
            <p:nvPr/>
          </p:nvSpPr>
          <p:spPr>
            <a:xfrm>
              <a:off x="9873016" y="3719420"/>
              <a:ext cx="1811547" cy="46007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PRINT(TRUE)</a:t>
              </a:r>
              <a:endParaRPr lang="en-US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D470ADA-6903-4D5A-ABD4-2B167F6CE0A9}"/>
                </a:ext>
              </a:extLst>
            </p:cNvPr>
            <p:cNvSpPr/>
            <p:nvPr/>
          </p:nvSpPr>
          <p:spPr>
            <a:xfrm>
              <a:off x="9930525" y="5200287"/>
              <a:ext cx="1811547" cy="46007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PRINT(TRUE)</a:t>
              </a:r>
              <a:endParaRPr lang="en-US" dirty="0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A2D54E2B-C89A-405E-85CB-8CF79B53BED2}"/>
                </a:ext>
              </a:extLst>
            </p:cNvPr>
            <p:cNvSpPr/>
            <p:nvPr/>
          </p:nvSpPr>
          <p:spPr>
            <a:xfrm>
              <a:off x="1404752" y="5142778"/>
              <a:ext cx="1926565" cy="51758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PRINT(FALSE)</a:t>
              </a:r>
              <a:endParaRPr lang="en-US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19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CC05811-852B-4BD6-B418-EF7A14A7C673}"/>
              </a:ext>
            </a:extLst>
          </p:cNvPr>
          <p:cNvGrpSpPr/>
          <p:nvPr/>
        </p:nvGrpSpPr>
        <p:grpSpPr>
          <a:xfrm>
            <a:off x="526211" y="-4313"/>
            <a:ext cx="10998404" cy="6742981"/>
            <a:chOff x="526211" y="-4313"/>
            <a:chExt cx="10998404" cy="674298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0D3E6EA-61F2-4561-94DD-160AF7F2F25B}"/>
                </a:ext>
              </a:extLst>
            </p:cNvPr>
            <p:cNvSpPr/>
            <p:nvPr/>
          </p:nvSpPr>
          <p:spPr>
            <a:xfrm>
              <a:off x="4646762" y="-4313"/>
              <a:ext cx="2357885" cy="6469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START</a:t>
              </a:r>
              <a:endParaRPr lang="en-US" dirty="0">
                <a:cs typeface="Calibri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D4D36F4-5D98-45CC-A8AC-9FE17B7F129F}"/>
                </a:ext>
              </a:extLst>
            </p:cNvPr>
            <p:cNvCxnSpPr/>
            <p:nvPr/>
          </p:nvCxnSpPr>
          <p:spPr>
            <a:xfrm flipH="1">
              <a:off x="5803132" y="419830"/>
              <a:ext cx="5750" cy="641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C2E1197E-DC56-49A9-88D8-046D7B99F54F}"/>
                </a:ext>
              </a:extLst>
            </p:cNvPr>
            <p:cNvSpPr/>
            <p:nvPr/>
          </p:nvSpPr>
          <p:spPr>
            <a:xfrm>
              <a:off x="4522843" y="1072192"/>
              <a:ext cx="2587924" cy="445697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A = 8</a:t>
              </a:r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A3172820-0A73-48BA-92EB-4ECB0374D53E}"/>
                </a:ext>
              </a:extLst>
            </p:cNvPr>
            <p:cNvSpPr/>
            <p:nvPr/>
          </p:nvSpPr>
          <p:spPr>
            <a:xfrm>
              <a:off x="4479710" y="1747927"/>
              <a:ext cx="2587924" cy="445697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B = 5</a:t>
              </a:r>
              <a:endParaRPr lang="en-US" dirty="0">
                <a:cs typeface="Calibri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6EE8C1-BEC5-4823-BD54-21BEB3794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3132" y="1440623"/>
              <a:ext cx="5750" cy="324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162108B4-63E0-43A3-A97D-3CB7D29832C9}"/>
                </a:ext>
              </a:extLst>
            </p:cNvPr>
            <p:cNvSpPr/>
            <p:nvPr/>
          </p:nvSpPr>
          <p:spPr>
            <a:xfrm>
              <a:off x="4436578" y="2452418"/>
              <a:ext cx="2587924" cy="445697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C = 9</a:t>
              </a:r>
              <a:endParaRPr lang="en-US" dirty="0">
                <a:cs typeface="Calibri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8461485-6A40-41F0-B474-C046178CF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8755" y="2777717"/>
              <a:ext cx="5750" cy="324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F03EEBE-2C00-4570-83C0-3E318E430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8755" y="2130737"/>
              <a:ext cx="5750" cy="324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15BC5-AA89-4F00-89CB-BBC308950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4378" y="3424699"/>
              <a:ext cx="5750" cy="324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1EABC8-E9A3-451A-8B06-DDDE6D329DEC}"/>
                </a:ext>
              </a:extLst>
            </p:cNvPr>
            <p:cNvCxnSpPr>
              <a:cxnSpLocks/>
            </p:cNvCxnSpPr>
            <p:nvPr/>
          </p:nvCxnSpPr>
          <p:spPr>
            <a:xfrm>
              <a:off x="6751162" y="3948038"/>
              <a:ext cx="1173193" cy="8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662E76A-24D0-4543-810F-145B0BE37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0567" y="4215454"/>
              <a:ext cx="5750" cy="324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2CC4632-5C86-4F3E-824C-9109FC965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0567" y="4934322"/>
              <a:ext cx="5750" cy="324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C2A85A-C54B-4C08-8589-F03106B61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4944" y="5653189"/>
              <a:ext cx="5750" cy="324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1406E3-7EB0-4E4F-8B48-C8FEF271E7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7700" y="6242662"/>
              <a:ext cx="3815749" cy="16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5B05FA-E45C-42EF-A052-3D3AD8B770E8}"/>
                </a:ext>
              </a:extLst>
            </p:cNvPr>
            <p:cNvSpPr/>
            <p:nvPr/>
          </p:nvSpPr>
          <p:spPr>
            <a:xfrm>
              <a:off x="793630" y="6091687"/>
              <a:ext cx="2357885" cy="6469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END</a:t>
              </a:r>
              <a:endParaRPr lang="en-US" dirty="0">
                <a:cs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17763E-2998-4471-A59D-E401BA70FEDE}"/>
                </a:ext>
              </a:extLst>
            </p:cNvPr>
            <p:cNvSpPr txBox="1"/>
            <p:nvPr/>
          </p:nvSpPr>
          <p:spPr>
            <a:xfrm>
              <a:off x="526211" y="1245079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cs typeface="Calibri"/>
                </a:rPr>
                <a:t>EXERCISE 4</a:t>
              </a:r>
              <a:endParaRPr lang="en-US" dirty="0">
                <a:cs typeface="Calibri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10A5FC-5421-484A-99D6-FEB4DEA43EB4}"/>
                </a:ext>
              </a:extLst>
            </p:cNvPr>
            <p:cNvSpPr/>
            <p:nvPr/>
          </p:nvSpPr>
          <p:spPr>
            <a:xfrm>
              <a:off x="7910423" y="3676290"/>
              <a:ext cx="3105508" cy="51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I = ( A+B+C) - G - H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5B0D86-38BE-4C4A-9827-20B132D644A2}"/>
                </a:ext>
              </a:extLst>
            </p:cNvPr>
            <p:cNvSpPr/>
            <p:nvPr/>
          </p:nvSpPr>
          <p:spPr>
            <a:xfrm>
              <a:off x="4042015" y="3761655"/>
              <a:ext cx="2760451" cy="517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H = MIN(A, B, C)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364A34D-42F8-4529-84AF-DF602D4AB899}"/>
                </a:ext>
              </a:extLst>
            </p:cNvPr>
            <p:cNvSpPr/>
            <p:nvPr/>
          </p:nvSpPr>
          <p:spPr>
            <a:xfrm>
              <a:off x="4285531" y="3113776"/>
              <a:ext cx="2875470" cy="388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G = MAX(A, B, C)</a:t>
              </a:r>
              <a:endParaRPr lang="en-US" dirty="0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89F3976E-7D19-4853-894D-94F0B31ABB15}"/>
                </a:ext>
              </a:extLst>
            </p:cNvPr>
            <p:cNvSpPr/>
            <p:nvPr/>
          </p:nvSpPr>
          <p:spPr>
            <a:xfrm>
              <a:off x="7010126" y="4551513"/>
              <a:ext cx="4514489" cy="373812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PRINT("The maximum value is, ", G)</a:t>
              </a:r>
              <a:endParaRPr lang="en-US" dirty="0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C1E7D2BC-74FF-4C1D-A680-321D5EAB8825}"/>
                </a:ext>
              </a:extLst>
            </p:cNvPr>
            <p:cNvSpPr/>
            <p:nvPr/>
          </p:nvSpPr>
          <p:spPr>
            <a:xfrm>
              <a:off x="6966993" y="5256003"/>
              <a:ext cx="4514489" cy="373812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PRINT("The minimum value is, ", H)</a:t>
              </a:r>
              <a:endParaRPr lang="en-US" dirty="0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26FE1967-4044-4213-A7D3-EE28921208A9}"/>
                </a:ext>
              </a:extLst>
            </p:cNvPr>
            <p:cNvSpPr/>
            <p:nvPr/>
          </p:nvSpPr>
          <p:spPr>
            <a:xfrm>
              <a:off x="6808842" y="5989247"/>
              <a:ext cx="4514489" cy="373812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PRINT("The middle value is, ", I)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228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176C44D-FB50-4996-B544-3F0868974AFC}"/>
              </a:ext>
            </a:extLst>
          </p:cNvPr>
          <p:cNvGrpSpPr/>
          <p:nvPr/>
        </p:nvGrpSpPr>
        <p:grpSpPr>
          <a:xfrm>
            <a:off x="57688" y="-4313"/>
            <a:ext cx="11616905" cy="6599207"/>
            <a:chOff x="57688" y="-4313"/>
            <a:chExt cx="11616905" cy="659920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CDE78C9-AF13-442D-BDBC-D024762D523B}"/>
                </a:ext>
              </a:extLst>
            </p:cNvPr>
            <p:cNvSpPr/>
            <p:nvPr/>
          </p:nvSpPr>
          <p:spPr>
            <a:xfrm>
              <a:off x="736121" y="-4313"/>
              <a:ext cx="2070338" cy="690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START</a:t>
              </a:r>
              <a:endParaRPr lang="en-US" dirty="0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138E887-2CDE-42C2-A8CD-6740784A626E}"/>
                </a:ext>
              </a:extLst>
            </p:cNvPr>
            <p:cNvCxnSpPr/>
            <p:nvPr/>
          </p:nvCxnSpPr>
          <p:spPr>
            <a:xfrm>
              <a:off x="1744690" y="603876"/>
              <a:ext cx="8627" cy="439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16405A14-6188-43DD-BE77-3ADAD07C1E01}"/>
                </a:ext>
              </a:extLst>
            </p:cNvPr>
            <p:cNvSpPr/>
            <p:nvPr/>
          </p:nvSpPr>
          <p:spPr>
            <a:xfrm>
              <a:off x="324655" y="1057815"/>
              <a:ext cx="2861093" cy="51758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A = 6</a:t>
              </a:r>
              <a:endParaRPr lang="en-US" dirty="0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00FF6050-250D-4A07-B258-723C627E512F}"/>
                </a:ext>
              </a:extLst>
            </p:cNvPr>
            <p:cNvSpPr/>
            <p:nvPr/>
          </p:nvSpPr>
          <p:spPr>
            <a:xfrm>
              <a:off x="252767" y="1776683"/>
              <a:ext cx="2861093" cy="51758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B = [5,4,3,2,1]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5929D8F-6B63-47BF-9F17-2D45774A5EA8}"/>
                </a:ext>
              </a:extLst>
            </p:cNvPr>
            <p:cNvCxnSpPr>
              <a:cxnSpLocks/>
            </p:cNvCxnSpPr>
            <p:nvPr/>
          </p:nvCxnSpPr>
          <p:spPr>
            <a:xfrm>
              <a:off x="1730313" y="1322745"/>
              <a:ext cx="8627" cy="439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A5825D2-64B5-4993-B0AF-A642BF6FDB06}"/>
                </a:ext>
              </a:extLst>
            </p:cNvPr>
            <p:cNvCxnSpPr>
              <a:cxnSpLocks/>
            </p:cNvCxnSpPr>
            <p:nvPr/>
          </p:nvCxnSpPr>
          <p:spPr>
            <a:xfrm>
              <a:off x="1715936" y="2041613"/>
              <a:ext cx="8627" cy="439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CD8225D-4E86-4D5A-BC17-7C5619C6DD14}"/>
                </a:ext>
              </a:extLst>
            </p:cNvPr>
            <p:cNvCxnSpPr>
              <a:cxnSpLocks/>
            </p:cNvCxnSpPr>
            <p:nvPr/>
          </p:nvCxnSpPr>
          <p:spPr>
            <a:xfrm>
              <a:off x="1730313" y="2789235"/>
              <a:ext cx="8627" cy="439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BEF6017-2F65-40D2-B79C-FAE12D729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1180" y="3510420"/>
              <a:ext cx="540589" cy="5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3933B35-A01B-41CB-B197-A4837909886D}"/>
                </a:ext>
              </a:extLst>
            </p:cNvPr>
            <p:cNvSpPr/>
            <p:nvPr/>
          </p:nvSpPr>
          <p:spPr>
            <a:xfrm>
              <a:off x="6377519" y="5989247"/>
              <a:ext cx="2861093" cy="51758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PRINT 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9CA0D2-41D7-4E29-8F43-F56C5260D7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4626" y="3725885"/>
              <a:ext cx="5750" cy="296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F23FB86-A1B0-4DFC-B6A6-CBF60B578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4618" y="4502431"/>
              <a:ext cx="5750" cy="281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327ADC-8466-4680-A3B2-E75D719F1B8B}"/>
                </a:ext>
              </a:extLst>
            </p:cNvPr>
            <p:cNvSpPr/>
            <p:nvPr/>
          </p:nvSpPr>
          <p:spPr>
            <a:xfrm>
              <a:off x="8612216" y="4795028"/>
              <a:ext cx="3062377" cy="474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C = SUM(B)</a:t>
              </a:r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6B1913-7196-4ACF-84FB-831053ED7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4050" y="5051602"/>
              <a:ext cx="2639683" cy="48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9A1F5B0-B9AE-4E68-B814-63EBE8926A7B}"/>
                </a:ext>
              </a:extLst>
            </p:cNvPr>
            <p:cNvSpPr/>
            <p:nvPr/>
          </p:nvSpPr>
          <p:spPr>
            <a:xfrm>
              <a:off x="158330" y="2494650"/>
              <a:ext cx="3062377" cy="474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B[0] = B[0] ** 3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5DBD0C-CAEF-4EF2-860D-3140E0EF1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9243" y="5287387"/>
              <a:ext cx="1098428" cy="713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FDA1BA2-4F46-4589-9D96-ED5014C76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3884" y="6236292"/>
              <a:ext cx="825258" cy="8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B76B825-1191-4A37-9404-10B70540F697}"/>
                </a:ext>
              </a:extLst>
            </p:cNvPr>
            <p:cNvSpPr/>
            <p:nvPr/>
          </p:nvSpPr>
          <p:spPr>
            <a:xfrm>
              <a:off x="3683479" y="5904781"/>
              <a:ext cx="2070338" cy="690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END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7CF155-23EC-41B3-959E-0D402EC0DBEF}"/>
                </a:ext>
              </a:extLst>
            </p:cNvPr>
            <p:cNvSpPr txBox="1"/>
            <p:nvPr/>
          </p:nvSpPr>
          <p:spPr>
            <a:xfrm>
              <a:off x="5759570" y="842513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EXERCISE 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CB9F9F-32C3-4058-97C4-5321DC3AECE7}"/>
                </a:ext>
              </a:extLst>
            </p:cNvPr>
            <p:cNvSpPr/>
            <p:nvPr/>
          </p:nvSpPr>
          <p:spPr>
            <a:xfrm>
              <a:off x="57688" y="3199140"/>
              <a:ext cx="3062377" cy="474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B[1] = B[1] ** 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07EC455-E120-4C94-91FE-10D64DBA1F15}"/>
                </a:ext>
              </a:extLst>
            </p:cNvPr>
            <p:cNvSpPr/>
            <p:nvPr/>
          </p:nvSpPr>
          <p:spPr>
            <a:xfrm>
              <a:off x="3522631" y="3242271"/>
              <a:ext cx="3062377" cy="474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B[2] = B[2] ** 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5DA95B-3455-4D5B-85AB-B94CFCBB7054}"/>
                </a:ext>
              </a:extLst>
            </p:cNvPr>
            <p:cNvSpPr/>
            <p:nvPr/>
          </p:nvSpPr>
          <p:spPr>
            <a:xfrm>
              <a:off x="3465121" y="4018648"/>
              <a:ext cx="3062377" cy="474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B[3] = B[3] ** 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377E22-FBD7-40E0-A093-FEA880A8D97F}"/>
                </a:ext>
              </a:extLst>
            </p:cNvPr>
            <p:cNvSpPr/>
            <p:nvPr/>
          </p:nvSpPr>
          <p:spPr>
            <a:xfrm>
              <a:off x="3048177" y="4795026"/>
              <a:ext cx="3119886" cy="546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B[4] = B[4] **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694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746</cp:revision>
  <dcterms:created xsi:type="dcterms:W3CDTF">2021-04-18T21:06:07Z</dcterms:created>
  <dcterms:modified xsi:type="dcterms:W3CDTF">2021-04-20T16:19:46Z</dcterms:modified>
</cp:coreProperties>
</file>