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FF7E3-5948-4349-BB1C-316C5E02E8D1}" v="729" dt="2021-04-19T22:37:47.591"/>
    <p1510:client id="{9AF679B0-9869-4D88-9FEA-5E40C24E1822}" v="101" dt="2021-04-18T21:28:02.352"/>
    <p1510:client id="{AF6D2708-60CF-4444-8676-47013EFF305C}" v="257" dt="2021-04-19T20:57:26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dubem Asika" userId="4dc225f1037f1392" providerId="Windows Live" clId="Web-{9AF679B0-9869-4D88-9FEA-5E40C24E1822}"/>
    <pc:docChg chg="addSld modSld sldOrd">
      <pc:chgData name="Chidubem Asika" userId="4dc225f1037f1392" providerId="Windows Live" clId="Web-{9AF679B0-9869-4D88-9FEA-5E40C24E1822}" dt="2021-04-18T21:28:02.352" v="99" actId="1076"/>
      <pc:docMkLst>
        <pc:docMk/>
      </pc:docMkLst>
      <pc:sldChg chg="addSp delSp modSp mod ord modClrScheme chgLayout">
        <pc:chgData name="Chidubem Asika" userId="4dc225f1037f1392" providerId="Windows Live" clId="Web-{9AF679B0-9869-4D88-9FEA-5E40C24E1822}" dt="2021-04-18T21:28:02.352" v="99" actId="1076"/>
        <pc:sldMkLst>
          <pc:docMk/>
          <pc:sldMk cId="109857222" sldId="256"/>
        </pc:sldMkLst>
        <pc:spChg chg="del">
          <ac:chgData name="Chidubem Asika" userId="4dc225f1037f1392" providerId="Windows Live" clId="Web-{9AF679B0-9869-4D88-9FEA-5E40C24E1822}" dt="2021-04-18T21:07:59.640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idubem Asika" userId="4dc225f1037f1392" providerId="Windows Live" clId="Web-{9AF679B0-9869-4D88-9FEA-5E40C24E1822}" dt="2021-04-18T21:07:59.640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Chidubem Asika" userId="4dc225f1037f1392" providerId="Windows Live" clId="Web-{9AF679B0-9869-4D88-9FEA-5E40C24E1822}" dt="2021-04-18T21:09:57.252" v="10" actId="20577"/>
          <ac:spMkLst>
            <pc:docMk/>
            <pc:sldMk cId="109857222" sldId="256"/>
            <ac:spMk id="4" creationId="{0243761A-A3C9-4C5F-8899-8A392CF465EA}"/>
          </ac:spMkLst>
        </pc:spChg>
        <pc:spChg chg="add mod">
          <ac:chgData name="Chidubem Asika" userId="4dc225f1037f1392" providerId="Windows Live" clId="Web-{9AF679B0-9869-4D88-9FEA-5E40C24E1822}" dt="2021-04-18T21:25:11.737" v="83" actId="1076"/>
          <ac:spMkLst>
            <pc:docMk/>
            <pc:sldMk cId="109857222" sldId="256"/>
            <ac:spMk id="6" creationId="{8AE88A00-4F61-452D-A8A3-96E5062CF0D6}"/>
          </ac:spMkLst>
        </pc:spChg>
        <pc:spChg chg="add mod">
          <ac:chgData name="Chidubem Asika" userId="4dc225f1037f1392" providerId="Windows Live" clId="Web-{9AF679B0-9869-4D88-9FEA-5E40C24E1822}" dt="2021-04-18T21:26:06.537" v="90" actId="1076"/>
          <ac:spMkLst>
            <pc:docMk/>
            <pc:sldMk cId="109857222" sldId="256"/>
            <ac:spMk id="8" creationId="{981DE4DC-454D-453C-B728-A646872D4ECF}"/>
          </ac:spMkLst>
        </pc:spChg>
        <pc:spChg chg="add mod">
          <ac:chgData name="Chidubem Asika" userId="4dc225f1037f1392" providerId="Windows Live" clId="Web-{9AF679B0-9869-4D88-9FEA-5E40C24E1822}" dt="2021-04-18T21:27:15.351" v="97" actId="1076"/>
          <ac:spMkLst>
            <pc:docMk/>
            <pc:sldMk cId="109857222" sldId="256"/>
            <ac:spMk id="9" creationId="{492FE5CE-3347-409D-8DED-F6BF0B90C218}"/>
          </ac:spMkLst>
        </pc:spChg>
        <pc:spChg chg="add mod">
          <ac:chgData name="Chidubem Asika" userId="4dc225f1037f1392" providerId="Windows Live" clId="Web-{9AF679B0-9869-4D88-9FEA-5E40C24E1822}" dt="2021-04-18T21:28:02.352" v="99" actId="1076"/>
          <ac:spMkLst>
            <pc:docMk/>
            <pc:sldMk cId="109857222" sldId="256"/>
            <ac:spMk id="12" creationId="{BEAA8BB7-CB28-49E3-B7DB-A614023BCAEB}"/>
          </ac:spMkLst>
        </pc:spChg>
        <pc:cxnChg chg="add mod">
          <ac:chgData name="Chidubem Asika" userId="4dc225f1037f1392" providerId="Windows Live" clId="Web-{9AF679B0-9869-4D88-9FEA-5E40C24E1822}" dt="2021-04-18T21:25:06.190" v="82" actId="14100"/>
          <ac:cxnSpMkLst>
            <pc:docMk/>
            <pc:sldMk cId="109857222" sldId="256"/>
            <ac:cxnSpMk id="5" creationId="{11904158-90F1-4639-A655-DADE63157427}"/>
          </ac:cxnSpMkLst>
        </pc:cxnChg>
        <pc:cxnChg chg="add mod">
          <ac:chgData name="Chidubem Asika" userId="4dc225f1037f1392" providerId="Windows Live" clId="Web-{9AF679B0-9869-4D88-9FEA-5E40C24E1822}" dt="2021-04-18T21:25:57.615" v="89" actId="1076"/>
          <ac:cxnSpMkLst>
            <pc:docMk/>
            <pc:sldMk cId="109857222" sldId="256"/>
            <ac:cxnSpMk id="7" creationId="{4B2B7B7E-50F7-4906-B95F-732083CA987A}"/>
          </ac:cxnSpMkLst>
        </pc:cxnChg>
        <pc:cxnChg chg="add del mod">
          <ac:chgData name="Chidubem Asika" userId="4dc225f1037f1392" providerId="Windows Live" clId="Web-{9AF679B0-9869-4D88-9FEA-5E40C24E1822}" dt="2021-04-18T21:26:28.475" v="93"/>
          <ac:cxnSpMkLst>
            <pc:docMk/>
            <pc:sldMk cId="109857222" sldId="256"/>
            <ac:cxnSpMk id="10" creationId="{62A7E15B-9414-4466-9BBD-13F9AAB5359D}"/>
          </ac:cxnSpMkLst>
        </pc:cxnChg>
        <pc:cxnChg chg="add mod">
          <ac:chgData name="Chidubem Asika" userId="4dc225f1037f1392" providerId="Windows Live" clId="Web-{9AF679B0-9869-4D88-9FEA-5E40C24E1822}" dt="2021-04-18T21:27:55.852" v="98" actId="1076"/>
          <ac:cxnSpMkLst>
            <pc:docMk/>
            <pc:sldMk cId="109857222" sldId="256"/>
            <ac:cxnSpMk id="11" creationId="{3CCA24D3-3D4B-4F20-B690-9DD6A69D0D53}"/>
          </ac:cxnSpMkLst>
        </pc:cxnChg>
        <pc:cxnChg chg="add mod">
          <ac:chgData name="Chidubem Asika" userId="4dc225f1037f1392" providerId="Windows Live" clId="Web-{9AF679B0-9869-4D88-9FEA-5E40C24E1822}" dt="2021-04-18T21:27:05.304" v="96" actId="1076"/>
          <ac:cxnSpMkLst>
            <pc:docMk/>
            <pc:sldMk cId="109857222" sldId="256"/>
            <ac:cxnSpMk id="13" creationId="{E8C2D989-E4DD-48E6-8C0E-44250C8BF2D1}"/>
          </ac:cxnSpMkLst>
        </pc:cxnChg>
      </pc:sldChg>
      <pc:sldChg chg="new">
        <pc:chgData name="Chidubem Asika" userId="4dc225f1037f1392" providerId="Windows Live" clId="Web-{9AF679B0-9869-4D88-9FEA-5E40C24E1822}" dt="2021-04-18T21:13:37.134" v="32"/>
        <pc:sldMkLst>
          <pc:docMk/>
          <pc:sldMk cId="786171837" sldId="257"/>
        </pc:sldMkLst>
      </pc:sldChg>
    </pc:docChg>
  </pc:docChgLst>
  <pc:docChgLst>
    <pc:chgData name="Chidubem Asika" userId="4dc225f1037f1392" providerId="Windows Live" clId="Web-{3AAFF7E3-5948-4349-BB1C-316C5E02E8D1}"/>
    <pc:docChg chg="addSld delSld modSld">
      <pc:chgData name="Chidubem Asika" userId="4dc225f1037f1392" providerId="Windows Live" clId="Web-{3AAFF7E3-5948-4349-BB1C-316C5E02E8D1}" dt="2021-04-19T22:37:45.763" v="656" actId="20577"/>
      <pc:docMkLst>
        <pc:docMk/>
      </pc:docMkLst>
      <pc:sldChg chg="addSp modSp">
        <pc:chgData name="Chidubem Asika" userId="4dc225f1037f1392" providerId="Windows Live" clId="Web-{3AAFF7E3-5948-4349-BB1C-316C5E02E8D1}" dt="2021-04-19T22:35:44.214" v="609" actId="20577"/>
        <pc:sldMkLst>
          <pc:docMk/>
          <pc:sldMk cId="109857222" sldId="256"/>
        </pc:sldMkLst>
        <pc:spChg chg="add mod">
          <ac:chgData name="Chidubem Asika" userId="4dc225f1037f1392" providerId="Windows Live" clId="Web-{3AAFF7E3-5948-4349-BB1C-316C5E02E8D1}" dt="2021-04-19T22:35:44.214" v="609" actId="20577"/>
          <ac:spMkLst>
            <pc:docMk/>
            <pc:sldMk cId="109857222" sldId="256"/>
            <ac:spMk id="20" creationId="{9300965F-F335-4081-86C2-96E954F713C5}"/>
          </ac:spMkLst>
        </pc:spChg>
      </pc:sldChg>
      <pc:sldChg chg="del">
        <pc:chgData name="Chidubem Asika" userId="4dc225f1037f1392" providerId="Windows Live" clId="Web-{3AAFF7E3-5948-4349-BB1C-316C5E02E8D1}" dt="2021-04-19T22:34:43.963" v="594"/>
        <pc:sldMkLst>
          <pc:docMk/>
          <pc:sldMk cId="786171837" sldId="257"/>
        </pc:sldMkLst>
      </pc:sldChg>
      <pc:sldChg chg="del">
        <pc:chgData name="Chidubem Asika" userId="4dc225f1037f1392" providerId="Windows Live" clId="Web-{3AAFF7E3-5948-4349-BB1C-316C5E02E8D1}" dt="2021-04-19T22:34:49.151" v="595"/>
        <pc:sldMkLst>
          <pc:docMk/>
          <pc:sldMk cId="1725860200" sldId="258"/>
        </pc:sldMkLst>
      </pc:sldChg>
      <pc:sldChg chg="addSp modSp">
        <pc:chgData name="Chidubem Asika" userId="4dc225f1037f1392" providerId="Windows Live" clId="Web-{3AAFF7E3-5948-4349-BB1C-316C5E02E8D1}" dt="2021-04-19T22:36:35.527" v="626" actId="20577"/>
        <pc:sldMkLst>
          <pc:docMk/>
          <pc:sldMk cId="2078249859" sldId="259"/>
        </pc:sldMkLst>
        <pc:spChg chg="mod">
          <ac:chgData name="Chidubem Asika" userId="4dc225f1037f1392" providerId="Windows Live" clId="Web-{3AAFF7E3-5948-4349-BB1C-316C5E02E8D1}" dt="2021-04-19T22:36:01.199" v="613" actId="1076"/>
          <ac:spMkLst>
            <pc:docMk/>
            <pc:sldMk cId="2078249859" sldId="259"/>
            <ac:spMk id="19" creationId="{CA743A4E-BFF2-47A1-BBDE-75A3E9C0E3EE}"/>
          </ac:spMkLst>
        </pc:spChg>
        <pc:spChg chg="add mod">
          <ac:chgData name="Chidubem Asika" userId="4dc225f1037f1392" providerId="Windows Live" clId="Web-{3AAFF7E3-5948-4349-BB1C-316C5E02E8D1}" dt="2021-04-19T22:36:35.527" v="626" actId="20577"/>
          <ac:spMkLst>
            <pc:docMk/>
            <pc:sldMk cId="2078249859" sldId="259"/>
            <ac:spMk id="20" creationId="{FFFF8AD2-39D6-49AB-BF36-5D0C92BF4525}"/>
          </ac:spMkLst>
        </pc:spChg>
        <pc:cxnChg chg="mod">
          <ac:chgData name="Chidubem Asika" userId="4dc225f1037f1392" providerId="Windows Live" clId="Web-{3AAFF7E3-5948-4349-BB1C-316C5E02E8D1}" dt="2021-04-19T22:35:57.495" v="612" actId="1076"/>
          <ac:cxnSpMkLst>
            <pc:docMk/>
            <pc:sldMk cId="2078249859" sldId="259"/>
            <ac:cxnSpMk id="8" creationId="{ED7CDC59-492F-44BC-918C-02F2D9A4E9B1}"/>
          </ac:cxnSpMkLst>
        </pc:cxnChg>
      </pc:sldChg>
      <pc:sldChg chg="del">
        <pc:chgData name="Chidubem Asika" userId="4dc225f1037f1392" providerId="Windows Live" clId="Web-{3AAFF7E3-5948-4349-BB1C-316C5E02E8D1}" dt="2021-04-19T22:34:51.604" v="596"/>
        <pc:sldMkLst>
          <pc:docMk/>
          <pc:sldMk cId="552145664" sldId="260"/>
        </pc:sldMkLst>
      </pc:sldChg>
      <pc:sldChg chg="addSp modSp">
        <pc:chgData name="Chidubem Asika" userId="4dc225f1037f1392" providerId="Windows Live" clId="Web-{3AAFF7E3-5948-4349-BB1C-316C5E02E8D1}" dt="2021-04-19T22:36:55.684" v="636" actId="20577"/>
        <pc:sldMkLst>
          <pc:docMk/>
          <pc:sldMk cId="2743194353" sldId="261"/>
        </pc:sldMkLst>
        <pc:spChg chg="add mod">
          <ac:chgData name="Chidubem Asika" userId="4dc225f1037f1392" providerId="Windows Live" clId="Web-{3AAFF7E3-5948-4349-BB1C-316C5E02E8D1}" dt="2021-04-19T21:02:25.237" v="7" actId="20577"/>
          <ac:spMkLst>
            <pc:docMk/>
            <pc:sldMk cId="2743194353" sldId="261"/>
            <ac:spMk id="4" creationId="{4DDEA96D-8DA8-4F32-9965-1BDC5ED2BEF4}"/>
          </ac:spMkLst>
        </pc:spChg>
        <pc:spChg chg="add mod">
          <ac:chgData name="Chidubem Asika" userId="4dc225f1037f1392" providerId="Windows Live" clId="Web-{3AAFF7E3-5948-4349-BB1C-316C5E02E8D1}" dt="2021-04-19T21:03:35.332" v="24" actId="20577"/>
          <ac:spMkLst>
            <pc:docMk/>
            <pc:sldMk cId="2743194353" sldId="261"/>
            <ac:spMk id="5" creationId="{06D36388-2187-4395-B7B7-096311E39E77}"/>
          </ac:spMkLst>
        </pc:spChg>
        <pc:spChg chg="add mod">
          <ac:chgData name="Chidubem Asika" userId="4dc225f1037f1392" providerId="Windows Live" clId="Web-{3AAFF7E3-5948-4349-BB1C-316C5E02E8D1}" dt="2021-04-19T21:06:17.054" v="44" actId="20577"/>
          <ac:spMkLst>
            <pc:docMk/>
            <pc:sldMk cId="2743194353" sldId="261"/>
            <ac:spMk id="8" creationId="{1361B37E-5C1E-4E3E-9ED6-17AA3F4468B4}"/>
          </ac:spMkLst>
        </pc:spChg>
        <pc:spChg chg="add mod">
          <ac:chgData name="Chidubem Asika" userId="4dc225f1037f1392" providerId="Windows Live" clId="Web-{3AAFF7E3-5948-4349-BB1C-316C5E02E8D1}" dt="2021-04-19T21:08:24.916" v="65" actId="20577"/>
          <ac:spMkLst>
            <pc:docMk/>
            <pc:sldMk cId="2743194353" sldId="261"/>
            <ac:spMk id="10" creationId="{57AC3A75-DB56-4E23-99BA-15A17719DD88}"/>
          </ac:spMkLst>
        </pc:spChg>
        <pc:spChg chg="add mod">
          <ac:chgData name="Chidubem Asika" userId="4dc225f1037f1392" providerId="Windows Live" clId="Web-{3AAFF7E3-5948-4349-BB1C-316C5E02E8D1}" dt="2021-04-19T21:10:12.481" v="93" actId="20577"/>
          <ac:spMkLst>
            <pc:docMk/>
            <pc:sldMk cId="2743194353" sldId="261"/>
            <ac:spMk id="12" creationId="{F1C54FD0-04EA-4499-BD2D-FD513F6DED0C}"/>
          </ac:spMkLst>
        </pc:spChg>
        <pc:spChg chg="add mod">
          <ac:chgData name="Chidubem Asika" userId="4dc225f1037f1392" providerId="Windows Live" clId="Web-{3AAFF7E3-5948-4349-BB1C-316C5E02E8D1}" dt="2021-04-19T21:10:54.873" v="98" actId="1076"/>
          <ac:spMkLst>
            <pc:docMk/>
            <pc:sldMk cId="2743194353" sldId="261"/>
            <ac:spMk id="14" creationId="{C365DC1F-441A-41E8-B05F-3AE31113DF48}"/>
          </ac:spMkLst>
        </pc:spChg>
        <pc:spChg chg="add mod">
          <ac:chgData name="Chidubem Asika" userId="4dc225f1037f1392" providerId="Windows Live" clId="Web-{3AAFF7E3-5948-4349-BB1C-316C5E02E8D1}" dt="2021-04-19T21:12:58.219" v="108" actId="20577"/>
          <ac:spMkLst>
            <pc:docMk/>
            <pc:sldMk cId="2743194353" sldId="261"/>
            <ac:spMk id="16" creationId="{ABB865D8-F01B-4A5B-8DDE-F2366407985F}"/>
          </ac:spMkLst>
        </pc:spChg>
        <pc:spChg chg="add mod">
          <ac:chgData name="Chidubem Asika" userId="4dc225f1037f1392" providerId="Windows Live" clId="Web-{3AAFF7E3-5948-4349-BB1C-316C5E02E8D1}" dt="2021-04-19T21:14:12.768" v="112" actId="1076"/>
          <ac:spMkLst>
            <pc:docMk/>
            <pc:sldMk cId="2743194353" sldId="261"/>
            <ac:spMk id="18" creationId="{27AB166E-B93E-41F0-8257-570834EF6090}"/>
          </ac:spMkLst>
        </pc:spChg>
        <pc:spChg chg="add mod">
          <ac:chgData name="Chidubem Asika" userId="4dc225f1037f1392" providerId="Windows Live" clId="Web-{3AAFF7E3-5948-4349-BB1C-316C5E02E8D1}" dt="2021-04-19T21:16:24.489" v="133" actId="1076"/>
          <ac:spMkLst>
            <pc:docMk/>
            <pc:sldMk cId="2743194353" sldId="261"/>
            <ac:spMk id="20" creationId="{16F4BB7E-1B36-4398-B86F-A4654BBB3EDE}"/>
          </ac:spMkLst>
        </pc:spChg>
        <pc:spChg chg="add mod">
          <ac:chgData name="Chidubem Asika" userId="4dc225f1037f1392" providerId="Windows Live" clId="Web-{3AAFF7E3-5948-4349-BB1C-316C5E02E8D1}" dt="2021-04-19T21:17:30.943" v="143" actId="1076"/>
          <ac:spMkLst>
            <pc:docMk/>
            <pc:sldMk cId="2743194353" sldId="261"/>
            <ac:spMk id="22" creationId="{7DEAD56A-10D4-4731-8A56-1B94F148D03F}"/>
          </ac:spMkLst>
        </pc:spChg>
        <pc:spChg chg="add mod">
          <ac:chgData name="Chidubem Asika" userId="4dc225f1037f1392" providerId="Windows Live" clId="Web-{3AAFF7E3-5948-4349-BB1C-316C5E02E8D1}" dt="2021-04-19T21:21:07.698" v="162" actId="20577"/>
          <ac:spMkLst>
            <pc:docMk/>
            <pc:sldMk cId="2743194353" sldId="261"/>
            <ac:spMk id="24" creationId="{1413A979-CA8F-47B7-B2E4-6100AC0D8A22}"/>
          </ac:spMkLst>
        </pc:spChg>
        <pc:spChg chg="add mod">
          <ac:chgData name="Chidubem Asika" userId="4dc225f1037f1392" providerId="Windows Live" clId="Web-{3AAFF7E3-5948-4349-BB1C-316C5E02E8D1}" dt="2021-04-19T21:21:36.152" v="168" actId="1076"/>
          <ac:spMkLst>
            <pc:docMk/>
            <pc:sldMk cId="2743194353" sldId="261"/>
            <ac:spMk id="26" creationId="{812B4CF7-2EB8-4A54-80AD-07C1E1414C90}"/>
          </ac:spMkLst>
        </pc:spChg>
        <pc:spChg chg="add mod">
          <ac:chgData name="Chidubem Asika" userId="4dc225f1037f1392" providerId="Windows Live" clId="Web-{3AAFF7E3-5948-4349-BB1C-316C5E02E8D1}" dt="2021-04-19T21:22:09.262" v="174" actId="1076"/>
          <ac:spMkLst>
            <pc:docMk/>
            <pc:sldMk cId="2743194353" sldId="261"/>
            <ac:spMk id="27" creationId="{13741473-A6C6-4BE1-9204-58DEC2FCAB66}"/>
          </ac:spMkLst>
        </pc:spChg>
        <pc:spChg chg="add mod">
          <ac:chgData name="Chidubem Asika" userId="4dc225f1037f1392" providerId="Windows Live" clId="Web-{3AAFF7E3-5948-4349-BB1C-316C5E02E8D1}" dt="2021-04-19T21:21:49.558" v="171" actId="1076"/>
          <ac:spMkLst>
            <pc:docMk/>
            <pc:sldMk cId="2743194353" sldId="261"/>
            <ac:spMk id="28" creationId="{08967D0F-2987-4061-8443-DA7F1DCA7C0B}"/>
          </ac:spMkLst>
        </pc:spChg>
        <pc:spChg chg="add mod">
          <ac:chgData name="Chidubem Asika" userId="4dc225f1037f1392" providerId="Windows Live" clId="Web-{3AAFF7E3-5948-4349-BB1C-316C5E02E8D1}" dt="2021-04-19T21:23:27.919" v="199" actId="14100"/>
          <ac:spMkLst>
            <pc:docMk/>
            <pc:sldMk cId="2743194353" sldId="261"/>
            <ac:spMk id="29" creationId="{D92FFE7E-D778-4001-A3FF-60309A40376F}"/>
          </ac:spMkLst>
        </pc:spChg>
        <pc:spChg chg="add mod">
          <ac:chgData name="Chidubem Asika" userId="4dc225f1037f1392" providerId="Windows Live" clId="Web-{3AAFF7E3-5948-4349-BB1C-316C5E02E8D1}" dt="2021-04-19T22:36:55.684" v="636" actId="20577"/>
          <ac:spMkLst>
            <pc:docMk/>
            <pc:sldMk cId="2743194353" sldId="261"/>
            <ac:spMk id="30" creationId="{E80F6134-D5EE-40B9-B39A-555D813F5CF1}"/>
          </ac:spMkLst>
        </pc:spChg>
        <pc:cxnChg chg="add mod">
          <ac:chgData name="Chidubem Asika" userId="4dc225f1037f1392" providerId="Windows Live" clId="Web-{3AAFF7E3-5948-4349-BB1C-316C5E02E8D1}" dt="2021-04-19T21:03:15.675" v="18" actId="1076"/>
          <ac:cxnSpMkLst>
            <pc:docMk/>
            <pc:sldMk cId="2743194353" sldId="261"/>
            <ac:cxnSpMk id="6" creationId="{1B6178C4-62AC-4923-9041-CD66AAD18F30}"/>
          </ac:cxnSpMkLst>
        </pc:cxnChg>
        <pc:cxnChg chg="add mod">
          <ac:chgData name="Chidubem Asika" userId="4dc225f1037f1392" providerId="Windows Live" clId="Web-{3AAFF7E3-5948-4349-BB1C-316C5E02E8D1}" dt="2021-04-19T21:04:59.849" v="35" actId="14100"/>
          <ac:cxnSpMkLst>
            <pc:docMk/>
            <pc:sldMk cId="2743194353" sldId="261"/>
            <ac:cxnSpMk id="7" creationId="{2F495AAE-ADDE-4572-ACE0-D435F0F63D61}"/>
          </ac:cxnSpMkLst>
        </pc:cxnChg>
        <pc:cxnChg chg="add mod">
          <ac:chgData name="Chidubem Asika" userId="4dc225f1037f1392" providerId="Windows Live" clId="Web-{3AAFF7E3-5948-4349-BB1C-316C5E02E8D1}" dt="2021-04-19T21:06:28.507" v="46" actId="1076"/>
          <ac:cxnSpMkLst>
            <pc:docMk/>
            <pc:sldMk cId="2743194353" sldId="261"/>
            <ac:cxnSpMk id="9" creationId="{709E32D5-E4DE-4F48-8CE7-304CC6277203}"/>
          </ac:cxnSpMkLst>
        </pc:cxnChg>
        <pc:cxnChg chg="add mod">
          <ac:chgData name="Chidubem Asika" userId="4dc225f1037f1392" providerId="Windows Live" clId="Web-{3AAFF7E3-5948-4349-BB1C-316C5E02E8D1}" dt="2021-04-19T21:09:26.105" v="76" actId="14100"/>
          <ac:cxnSpMkLst>
            <pc:docMk/>
            <pc:sldMk cId="2743194353" sldId="261"/>
            <ac:cxnSpMk id="11" creationId="{BD74B310-4E97-45B8-BC58-A1D6C902B0EB}"/>
          </ac:cxnSpMkLst>
        </pc:cxnChg>
        <pc:cxnChg chg="add mod">
          <ac:chgData name="Chidubem Asika" userId="4dc225f1037f1392" providerId="Windows Live" clId="Web-{3AAFF7E3-5948-4349-BB1C-316C5E02E8D1}" dt="2021-04-19T21:10:28.763" v="95" actId="1076"/>
          <ac:cxnSpMkLst>
            <pc:docMk/>
            <pc:sldMk cId="2743194353" sldId="261"/>
            <ac:cxnSpMk id="13" creationId="{9D27BEC8-92B6-424D-A63D-ECD80E4C52D2}"/>
          </ac:cxnSpMkLst>
        </pc:cxnChg>
        <pc:cxnChg chg="add mod">
          <ac:chgData name="Chidubem Asika" userId="4dc225f1037f1392" providerId="Windows Live" clId="Web-{3AAFF7E3-5948-4349-BB1C-316C5E02E8D1}" dt="2021-04-19T21:12:33.297" v="103" actId="1076"/>
          <ac:cxnSpMkLst>
            <pc:docMk/>
            <pc:sldMk cId="2743194353" sldId="261"/>
            <ac:cxnSpMk id="15" creationId="{5E306A54-0A01-4667-8FF4-22BA47AA2214}"/>
          </ac:cxnSpMkLst>
        </pc:cxnChg>
        <pc:cxnChg chg="add mod">
          <ac:chgData name="Chidubem Asika" userId="4dc225f1037f1392" providerId="Windows Live" clId="Web-{3AAFF7E3-5948-4349-BB1C-316C5E02E8D1}" dt="2021-04-19T21:13:11.469" v="110" actId="1076"/>
          <ac:cxnSpMkLst>
            <pc:docMk/>
            <pc:sldMk cId="2743194353" sldId="261"/>
            <ac:cxnSpMk id="17" creationId="{7BD6E3C8-CDC9-4369-8057-8471D0CB5825}"/>
          </ac:cxnSpMkLst>
        </pc:cxnChg>
        <pc:cxnChg chg="add mod">
          <ac:chgData name="Chidubem Asika" userId="4dc225f1037f1392" providerId="Windows Live" clId="Web-{3AAFF7E3-5948-4349-BB1C-316C5E02E8D1}" dt="2021-04-19T21:15:11.144" v="119" actId="14100"/>
          <ac:cxnSpMkLst>
            <pc:docMk/>
            <pc:sldMk cId="2743194353" sldId="261"/>
            <ac:cxnSpMk id="19" creationId="{236B92AD-DD56-4044-A873-D7DF340AE4C2}"/>
          </ac:cxnSpMkLst>
        </pc:cxnChg>
        <pc:cxnChg chg="add mod">
          <ac:chgData name="Chidubem Asika" userId="4dc225f1037f1392" providerId="Windows Live" clId="Web-{3AAFF7E3-5948-4349-BB1C-316C5E02E8D1}" dt="2021-04-19T21:18:47.648" v="152" actId="14100"/>
          <ac:cxnSpMkLst>
            <pc:docMk/>
            <pc:sldMk cId="2743194353" sldId="261"/>
            <ac:cxnSpMk id="21" creationId="{5B0F1DD0-34E0-4D0A-88D2-79691BACB65B}"/>
          </ac:cxnSpMkLst>
        </pc:cxnChg>
        <pc:cxnChg chg="add mod">
          <ac:chgData name="Chidubem Asika" userId="4dc225f1037f1392" providerId="Windows Live" clId="Web-{3AAFF7E3-5948-4349-BB1C-316C5E02E8D1}" dt="2021-04-19T21:18:25.273" v="146" actId="1076"/>
          <ac:cxnSpMkLst>
            <pc:docMk/>
            <pc:sldMk cId="2743194353" sldId="261"/>
            <ac:cxnSpMk id="23" creationId="{3F034348-B848-45AC-9321-3424E2986887}"/>
          </ac:cxnSpMkLst>
        </pc:cxnChg>
        <pc:cxnChg chg="add mod">
          <ac:chgData name="Chidubem Asika" userId="4dc225f1037f1392" providerId="Windows Live" clId="Web-{3AAFF7E3-5948-4349-BB1C-316C5E02E8D1}" dt="2021-04-19T21:19:29.915" v="159" actId="14100"/>
          <ac:cxnSpMkLst>
            <pc:docMk/>
            <pc:sldMk cId="2743194353" sldId="261"/>
            <ac:cxnSpMk id="25" creationId="{FA9E5850-AF93-4F84-9352-1F1346A2A81C}"/>
          </ac:cxnSpMkLst>
        </pc:cxnChg>
      </pc:sldChg>
      <pc:sldChg chg="new del">
        <pc:chgData name="Chidubem Asika" userId="4dc225f1037f1392" providerId="Windows Live" clId="Web-{3AAFF7E3-5948-4349-BB1C-316C5E02E8D1}" dt="2021-04-19T22:34:54.932" v="597"/>
        <pc:sldMkLst>
          <pc:docMk/>
          <pc:sldMk cId="631806196" sldId="262"/>
        </pc:sldMkLst>
      </pc:sldChg>
      <pc:sldChg chg="addSp modSp new">
        <pc:chgData name="Chidubem Asika" userId="4dc225f1037f1392" providerId="Windows Live" clId="Web-{3AAFF7E3-5948-4349-BB1C-316C5E02E8D1}" dt="2021-04-19T22:37:23.591" v="647" actId="20577"/>
        <pc:sldMkLst>
          <pc:docMk/>
          <pc:sldMk cId="512280710" sldId="263"/>
        </pc:sldMkLst>
        <pc:spChg chg="add mod">
          <ac:chgData name="Chidubem Asika" userId="4dc225f1037f1392" providerId="Windows Live" clId="Web-{3AAFF7E3-5948-4349-BB1C-316C5E02E8D1}" dt="2021-04-19T21:51:54.731" v="210" actId="20577"/>
          <ac:spMkLst>
            <pc:docMk/>
            <pc:sldMk cId="512280710" sldId="263"/>
            <ac:spMk id="2" creationId="{A0D3E6EA-61F2-4561-94DD-160AF7F2F25B}"/>
          </ac:spMkLst>
        </pc:spChg>
        <pc:spChg chg="add mod">
          <ac:chgData name="Chidubem Asika" userId="4dc225f1037f1392" providerId="Windows Live" clId="Web-{3AAFF7E3-5948-4349-BB1C-316C5E02E8D1}" dt="2021-04-19T21:53:14.029" v="222" actId="20577"/>
          <ac:spMkLst>
            <pc:docMk/>
            <pc:sldMk cId="512280710" sldId="263"/>
            <ac:spMk id="4" creationId="{C2E1197E-DC56-49A9-88D8-046D7B99F54F}"/>
          </ac:spMkLst>
        </pc:spChg>
        <pc:spChg chg="add mod">
          <ac:chgData name="Chidubem Asika" userId="4dc225f1037f1392" providerId="Windows Live" clId="Web-{3AAFF7E3-5948-4349-BB1C-316C5E02E8D1}" dt="2021-04-19T21:58:03.862" v="247" actId="20577"/>
          <ac:spMkLst>
            <pc:docMk/>
            <pc:sldMk cId="512280710" sldId="263"/>
            <ac:spMk id="5" creationId="{A3172820-0A73-48BA-92EB-4ECB0374D53E}"/>
          </ac:spMkLst>
        </pc:spChg>
        <pc:spChg chg="add mod">
          <ac:chgData name="Chidubem Asika" userId="4dc225f1037f1392" providerId="Windows Live" clId="Web-{3AAFF7E3-5948-4349-BB1C-316C5E02E8D1}" dt="2021-04-19T21:58:13.675" v="252" actId="20577"/>
          <ac:spMkLst>
            <pc:docMk/>
            <pc:sldMk cId="512280710" sldId="263"/>
            <ac:spMk id="7" creationId="{162108B4-63E0-43A3-A97D-3CB7D29832C9}"/>
          </ac:spMkLst>
        </pc:spChg>
        <pc:spChg chg="add mod">
          <ac:chgData name="Chidubem Asika" userId="4dc225f1037f1392" providerId="Windows Live" clId="Web-{3AAFF7E3-5948-4349-BB1C-316C5E02E8D1}" dt="2021-04-19T21:59:56.801" v="271" actId="20577"/>
          <ac:spMkLst>
            <pc:docMk/>
            <pc:sldMk cId="512280710" sldId="263"/>
            <ac:spMk id="9" creationId="{8B49D73F-F7B5-4DB2-A3C7-724D22DB69C3}"/>
          </ac:spMkLst>
        </pc:spChg>
        <pc:spChg chg="add mod">
          <ac:chgData name="Chidubem Asika" userId="4dc225f1037f1392" providerId="Windows Live" clId="Web-{3AAFF7E3-5948-4349-BB1C-316C5E02E8D1}" dt="2021-04-19T22:03:55.805" v="305" actId="20577"/>
          <ac:spMkLst>
            <pc:docMk/>
            <pc:sldMk cId="512280710" sldId="263"/>
            <ac:spMk id="10" creationId="{D404AFCD-E2C2-4612-ABBE-D2EC1B1A207F}"/>
          </ac:spMkLst>
        </pc:spChg>
        <pc:spChg chg="add mod">
          <ac:chgData name="Chidubem Asika" userId="4dc225f1037f1392" providerId="Windows Live" clId="Web-{3AAFF7E3-5948-4349-BB1C-316C5E02E8D1}" dt="2021-04-19T22:04:27.680" v="323" actId="20577"/>
          <ac:spMkLst>
            <pc:docMk/>
            <pc:sldMk cId="512280710" sldId="263"/>
            <ac:spMk id="14" creationId="{7EA78004-F742-4BDA-96EF-206709FD4EE0}"/>
          </ac:spMkLst>
        </pc:spChg>
        <pc:spChg chg="add mod">
          <ac:chgData name="Chidubem Asika" userId="4dc225f1037f1392" providerId="Windows Live" clId="Web-{3AAFF7E3-5948-4349-BB1C-316C5E02E8D1}" dt="2021-04-19T22:08:49.342" v="368" actId="1076"/>
          <ac:spMkLst>
            <pc:docMk/>
            <pc:sldMk cId="512280710" sldId="263"/>
            <ac:spMk id="16" creationId="{B3654504-91F2-4481-A1D7-AFBD3EBBED59}"/>
          </ac:spMkLst>
        </pc:spChg>
        <pc:spChg chg="add mod">
          <ac:chgData name="Chidubem Asika" userId="4dc225f1037f1392" providerId="Windows Live" clId="Web-{3AAFF7E3-5948-4349-BB1C-316C5E02E8D1}" dt="2021-04-19T22:10:06.874" v="392" actId="20577"/>
          <ac:spMkLst>
            <pc:docMk/>
            <pc:sldMk cId="512280710" sldId="263"/>
            <ac:spMk id="17" creationId="{A9DE3D29-6B7F-4FE8-8A92-E12E90A7FE1D}"/>
          </ac:spMkLst>
        </pc:spChg>
        <pc:spChg chg="add mod">
          <ac:chgData name="Chidubem Asika" userId="4dc225f1037f1392" providerId="Windows Live" clId="Web-{3AAFF7E3-5948-4349-BB1C-316C5E02E8D1}" dt="2021-04-19T22:10:49.063" v="407" actId="20577"/>
          <ac:spMkLst>
            <pc:docMk/>
            <pc:sldMk cId="512280710" sldId="263"/>
            <ac:spMk id="20" creationId="{EF426291-B8CB-456E-A948-7AA75B057FDE}"/>
          </ac:spMkLst>
        </pc:spChg>
        <pc:spChg chg="add mod">
          <ac:chgData name="Chidubem Asika" userId="4dc225f1037f1392" providerId="Windows Live" clId="Web-{3AAFF7E3-5948-4349-BB1C-316C5E02E8D1}" dt="2021-04-19T22:12:24.049" v="422" actId="20577"/>
          <ac:spMkLst>
            <pc:docMk/>
            <pc:sldMk cId="512280710" sldId="263"/>
            <ac:spMk id="22" creationId="{B85B05FA-E45C-42EF-A052-3D3AD8B770E8}"/>
          </ac:spMkLst>
        </pc:spChg>
        <pc:spChg chg="add mod">
          <ac:chgData name="Chidubem Asika" userId="4dc225f1037f1392" providerId="Windows Live" clId="Web-{3AAFF7E3-5948-4349-BB1C-316C5E02E8D1}" dt="2021-04-19T22:37:23.591" v="647" actId="20577"/>
          <ac:spMkLst>
            <pc:docMk/>
            <pc:sldMk cId="512280710" sldId="263"/>
            <ac:spMk id="23" creationId="{E317763E-2998-4471-A59D-E401BA70FEDE}"/>
          </ac:spMkLst>
        </pc:spChg>
        <pc:cxnChg chg="add mod">
          <ac:chgData name="Chidubem Asika" userId="4dc225f1037f1392" providerId="Windows Live" clId="Web-{3AAFF7E3-5948-4349-BB1C-316C5E02E8D1}" dt="2021-04-19T21:52:32.591" v="214" actId="1076"/>
          <ac:cxnSpMkLst>
            <pc:docMk/>
            <pc:sldMk cId="512280710" sldId="263"/>
            <ac:cxnSpMk id="3" creationId="{1D4D36F4-5D98-45CC-A8AC-9FE17B7F129F}"/>
          </ac:cxnSpMkLst>
        </pc:cxnChg>
        <pc:cxnChg chg="add mod">
          <ac:chgData name="Chidubem Asika" userId="4dc225f1037f1392" providerId="Windows Live" clId="Web-{3AAFF7E3-5948-4349-BB1C-316C5E02E8D1}" dt="2021-04-19T21:55:09.906" v="235" actId="1076"/>
          <ac:cxnSpMkLst>
            <pc:docMk/>
            <pc:sldMk cId="512280710" sldId="263"/>
            <ac:cxnSpMk id="6" creationId="{246EE8C1-BEC5-4823-BD54-21BEB3794420}"/>
          </ac:cxnSpMkLst>
        </pc:cxnChg>
        <pc:cxnChg chg="add mod">
          <ac:chgData name="Chidubem Asika" userId="4dc225f1037f1392" providerId="Windows Live" clId="Web-{3AAFF7E3-5948-4349-BB1C-316C5E02E8D1}" dt="2021-04-19T21:59:25.269" v="256" actId="1076"/>
          <ac:cxnSpMkLst>
            <pc:docMk/>
            <pc:sldMk cId="512280710" sldId="263"/>
            <ac:cxnSpMk id="8" creationId="{98461485-6A40-41F0-B474-C046178CFD9E}"/>
          </ac:cxnSpMkLst>
        </pc:cxnChg>
        <pc:cxnChg chg="add mod">
          <ac:chgData name="Chidubem Asika" userId="4dc225f1037f1392" providerId="Windows Live" clId="Web-{3AAFF7E3-5948-4349-BB1C-316C5E02E8D1}" dt="2021-04-19T22:01:23.381" v="281" actId="1076"/>
          <ac:cxnSpMkLst>
            <pc:docMk/>
            <pc:sldMk cId="512280710" sldId="263"/>
            <ac:cxnSpMk id="11" creationId="{6F03EEBE-2C00-4570-83C0-3E318E43015E}"/>
          </ac:cxnSpMkLst>
        </pc:cxnChg>
        <pc:cxnChg chg="add mod">
          <ac:chgData name="Chidubem Asika" userId="4dc225f1037f1392" providerId="Windows Live" clId="Web-{3AAFF7E3-5948-4349-BB1C-316C5E02E8D1}" dt="2021-04-19T22:01:17.943" v="280" actId="1076"/>
          <ac:cxnSpMkLst>
            <pc:docMk/>
            <pc:sldMk cId="512280710" sldId="263"/>
            <ac:cxnSpMk id="12" creationId="{A7615BC5-AA89-4F00-89CB-BBC308950272}"/>
          </ac:cxnSpMkLst>
        </pc:cxnChg>
        <pc:cxnChg chg="add mod">
          <ac:chgData name="Chidubem Asika" userId="4dc225f1037f1392" providerId="Windows Live" clId="Web-{3AAFF7E3-5948-4349-BB1C-316C5E02E8D1}" dt="2021-04-19T22:02:34.882" v="288" actId="14100"/>
          <ac:cxnSpMkLst>
            <pc:docMk/>
            <pc:sldMk cId="512280710" sldId="263"/>
            <ac:cxnSpMk id="13" creationId="{351EABC8-E9A3-451A-8B06-DDDE6D329DEC}"/>
          </ac:cxnSpMkLst>
        </pc:cxnChg>
        <pc:cxnChg chg="add mod">
          <ac:chgData name="Chidubem Asika" userId="4dc225f1037f1392" providerId="Windows Live" clId="Web-{3AAFF7E3-5948-4349-BB1C-316C5E02E8D1}" dt="2021-04-19T22:04:49.790" v="325" actId="1076"/>
          <ac:cxnSpMkLst>
            <pc:docMk/>
            <pc:sldMk cId="512280710" sldId="263"/>
            <ac:cxnSpMk id="15" creationId="{8662E76A-24D0-4543-810F-145B0BE37210}"/>
          </ac:cxnSpMkLst>
        </pc:cxnChg>
        <pc:cxnChg chg="add mod">
          <ac:chgData name="Chidubem Asika" userId="4dc225f1037f1392" providerId="Windows Live" clId="Web-{3AAFF7E3-5948-4349-BB1C-316C5E02E8D1}" dt="2021-04-19T22:08:43.404" v="367" actId="1076"/>
          <ac:cxnSpMkLst>
            <pc:docMk/>
            <pc:sldMk cId="512280710" sldId="263"/>
            <ac:cxnSpMk id="18" creationId="{A2CC4632-5C86-4F3E-824C-9109FC965519}"/>
          </ac:cxnSpMkLst>
        </pc:cxnChg>
        <pc:cxnChg chg="add mod">
          <ac:chgData name="Chidubem Asika" userId="4dc225f1037f1392" providerId="Windows Live" clId="Web-{3AAFF7E3-5948-4349-BB1C-316C5E02E8D1}" dt="2021-04-19T22:09:15.358" v="372" actId="1076"/>
          <ac:cxnSpMkLst>
            <pc:docMk/>
            <pc:sldMk cId="512280710" sldId="263"/>
            <ac:cxnSpMk id="19" creationId="{85C2A85A-C54B-4C08-8589-F03106B61186}"/>
          </ac:cxnSpMkLst>
        </pc:cxnChg>
        <pc:cxnChg chg="add mod">
          <ac:chgData name="Chidubem Asika" userId="4dc225f1037f1392" providerId="Windows Live" clId="Web-{3AAFF7E3-5948-4349-BB1C-316C5E02E8D1}" dt="2021-04-19T22:11:32.548" v="414" actId="1076"/>
          <ac:cxnSpMkLst>
            <pc:docMk/>
            <pc:sldMk cId="512280710" sldId="263"/>
            <ac:cxnSpMk id="21" creationId="{791406E3-7EB0-4E4F-8B48-C8FEF271E79C}"/>
          </ac:cxnSpMkLst>
        </pc:cxnChg>
      </pc:sldChg>
      <pc:sldChg chg="new del">
        <pc:chgData name="Chidubem Asika" userId="4dc225f1037f1392" providerId="Windows Live" clId="Web-{3AAFF7E3-5948-4349-BB1C-316C5E02E8D1}" dt="2021-04-19T22:35:02.932" v="598"/>
        <pc:sldMkLst>
          <pc:docMk/>
          <pc:sldMk cId="3330068193" sldId="264"/>
        </pc:sldMkLst>
      </pc:sldChg>
      <pc:sldChg chg="addSp modSp new">
        <pc:chgData name="Chidubem Asika" userId="4dc225f1037f1392" providerId="Windows Live" clId="Web-{3AAFF7E3-5948-4349-BB1C-316C5E02E8D1}" dt="2021-04-19T22:37:45.763" v="656" actId="20577"/>
        <pc:sldMkLst>
          <pc:docMk/>
          <pc:sldMk cId="2086949186" sldId="265"/>
        </pc:sldMkLst>
        <pc:spChg chg="add mod">
          <ac:chgData name="Chidubem Asika" userId="4dc225f1037f1392" providerId="Windows Live" clId="Web-{3AAFF7E3-5948-4349-BB1C-316C5E02E8D1}" dt="2021-04-19T22:16:06.521" v="440" actId="1076"/>
          <ac:spMkLst>
            <pc:docMk/>
            <pc:sldMk cId="2086949186" sldId="265"/>
            <ac:spMk id="2" creationId="{ECDE78C9-AF13-442D-BDBC-D024762D523B}"/>
          </ac:spMkLst>
        </pc:spChg>
        <pc:spChg chg="add mod">
          <ac:chgData name="Chidubem Asika" userId="4dc225f1037f1392" providerId="Windows Live" clId="Web-{3AAFF7E3-5948-4349-BB1C-316C5E02E8D1}" dt="2021-04-19T22:18:04.148" v="451" actId="20577"/>
          <ac:spMkLst>
            <pc:docMk/>
            <pc:sldMk cId="2086949186" sldId="265"/>
            <ac:spMk id="4" creationId="{16405A14-6188-43DD-BE77-3ADAD07C1E01}"/>
          </ac:spMkLst>
        </pc:spChg>
        <pc:spChg chg="add mod">
          <ac:chgData name="Chidubem Asika" userId="4dc225f1037f1392" providerId="Windows Live" clId="Web-{3AAFF7E3-5948-4349-BB1C-316C5E02E8D1}" dt="2021-04-19T22:19:30.087" v="472" actId="20577"/>
          <ac:spMkLst>
            <pc:docMk/>
            <pc:sldMk cId="2086949186" sldId="265"/>
            <ac:spMk id="5" creationId="{00FF6050-250D-4A07-B258-723C627E512F}"/>
          </ac:spMkLst>
        </pc:spChg>
        <pc:spChg chg="add mod">
          <ac:chgData name="Chidubem Asika" userId="4dc225f1037f1392" providerId="Windows Live" clId="Web-{3AAFF7E3-5948-4349-BB1C-316C5E02E8D1}" dt="2021-04-19T22:22:43.965" v="494" actId="20577"/>
          <ac:spMkLst>
            <pc:docMk/>
            <pc:sldMk cId="2086949186" sldId="265"/>
            <ac:spMk id="7" creationId="{0E17D68F-95CE-47F1-8A60-F380F35A1A55}"/>
          </ac:spMkLst>
        </pc:spChg>
        <pc:spChg chg="add mod">
          <ac:chgData name="Chidubem Asika" userId="4dc225f1037f1392" providerId="Windows Live" clId="Web-{3AAFF7E3-5948-4349-BB1C-316C5E02E8D1}" dt="2021-04-19T22:24:01.216" v="501" actId="20577"/>
          <ac:spMkLst>
            <pc:docMk/>
            <pc:sldMk cId="2086949186" sldId="265"/>
            <ac:spMk id="9" creationId="{57D42023-CC5A-453E-BB8C-55E043991985}"/>
          </ac:spMkLst>
        </pc:spChg>
        <pc:spChg chg="add mod">
          <ac:chgData name="Chidubem Asika" userId="4dc225f1037f1392" providerId="Windows Live" clId="Web-{3AAFF7E3-5948-4349-BB1C-316C5E02E8D1}" dt="2021-04-19T22:24:44.623" v="509" actId="20577"/>
          <ac:spMkLst>
            <pc:docMk/>
            <pc:sldMk cId="2086949186" sldId="265"/>
            <ac:spMk id="11" creationId="{7237A6FB-9D01-4016-841E-EE83579D4CBA}"/>
          </ac:spMkLst>
        </pc:spChg>
        <pc:spChg chg="add mod">
          <ac:chgData name="Chidubem Asika" userId="4dc225f1037f1392" providerId="Windows Live" clId="Web-{3AAFF7E3-5948-4349-BB1C-316C5E02E8D1}" dt="2021-04-19T22:26:20.952" v="522" actId="20577"/>
          <ac:spMkLst>
            <pc:docMk/>
            <pc:sldMk cId="2086949186" sldId="265"/>
            <ac:spMk id="13" creationId="{7E9EC4F8-95B5-4311-9E9F-90892F2D895B}"/>
          </ac:spMkLst>
        </pc:spChg>
        <pc:spChg chg="add mod">
          <ac:chgData name="Chidubem Asika" userId="4dc225f1037f1392" providerId="Windows Live" clId="Web-{3AAFF7E3-5948-4349-BB1C-316C5E02E8D1}" dt="2021-04-19T22:26:31.124" v="526" actId="20577"/>
          <ac:spMkLst>
            <pc:docMk/>
            <pc:sldMk cId="2086949186" sldId="265"/>
            <ac:spMk id="14" creationId="{C3933B35-A01B-41CB-B197-A4837909886D}"/>
          </ac:spMkLst>
        </pc:spChg>
        <pc:spChg chg="add mod">
          <ac:chgData name="Chidubem Asika" userId="4dc225f1037f1392" providerId="Windows Live" clId="Web-{3AAFF7E3-5948-4349-BB1C-316C5E02E8D1}" dt="2021-04-19T22:29:54.362" v="559" actId="20577"/>
          <ac:spMkLst>
            <pc:docMk/>
            <pc:sldMk cId="2086949186" sldId="265"/>
            <ac:spMk id="17" creationId="{EB327ADC-8466-4680-A3B2-E75D719F1B8B}"/>
          </ac:spMkLst>
        </pc:spChg>
        <pc:spChg chg="add mod">
          <ac:chgData name="Chidubem Asika" userId="4dc225f1037f1392" providerId="Windows Live" clId="Web-{3AAFF7E3-5948-4349-BB1C-316C5E02E8D1}" dt="2021-04-19T22:31:18.285" v="575" actId="20577"/>
          <ac:spMkLst>
            <pc:docMk/>
            <pc:sldMk cId="2086949186" sldId="265"/>
            <ac:spMk id="19" creationId="{E9A1F5B0-B9AE-4E68-B814-63EBE8926A7B}"/>
          </ac:spMkLst>
        </pc:spChg>
        <pc:spChg chg="add mod">
          <ac:chgData name="Chidubem Asika" userId="4dc225f1037f1392" providerId="Windows Live" clId="Web-{3AAFF7E3-5948-4349-BB1C-316C5E02E8D1}" dt="2021-04-19T22:33:31.162" v="593" actId="20577"/>
          <ac:spMkLst>
            <pc:docMk/>
            <pc:sldMk cId="2086949186" sldId="265"/>
            <ac:spMk id="24" creationId="{DB76B825-1191-4A37-9404-10B70540F697}"/>
          </ac:spMkLst>
        </pc:spChg>
        <pc:spChg chg="add mod">
          <ac:chgData name="Chidubem Asika" userId="4dc225f1037f1392" providerId="Windows Live" clId="Web-{3AAFF7E3-5948-4349-BB1C-316C5E02E8D1}" dt="2021-04-19T22:37:45.763" v="656" actId="20577"/>
          <ac:spMkLst>
            <pc:docMk/>
            <pc:sldMk cId="2086949186" sldId="265"/>
            <ac:spMk id="25" creationId="{907CF155-23EC-41B3-959E-0D402EC0DBEF}"/>
          </ac:spMkLst>
        </pc:spChg>
        <pc:cxnChg chg="add mod">
          <ac:chgData name="Chidubem Asika" userId="4dc225f1037f1392" providerId="Windows Live" clId="Web-{3AAFF7E3-5948-4349-BB1C-316C5E02E8D1}" dt="2021-04-19T22:17:07.381" v="442" actId="1076"/>
          <ac:cxnSpMkLst>
            <pc:docMk/>
            <pc:sldMk cId="2086949186" sldId="265"/>
            <ac:cxnSpMk id="3" creationId="{B138E887-2CDE-42C2-A8CD-6740784A626E}"/>
          </ac:cxnSpMkLst>
        </pc:cxnChg>
        <pc:cxnChg chg="add mod">
          <ac:chgData name="Chidubem Asika" userId="4dc225f1037f1392" providerId="Windows Live" clId="Web-{3AAFF7E3-5948-4349-BB1C-316C5E02E8D1}" dt="2021-04-19T22:20:57.713" v="477" actId="1076"/>
          <ac:cxnSpMkLst>
            <pc:docMk/>
            <pc:sldMk cId="2086949186" sldId="265"/>
            <ac:cxnSpMk id="6" creationId="{D5929D8F-6B63-47BF-9F17-2D45774A5EA8}"/>
          </ac:cxnSpMkLst>
        </pc:cxnChg>
        <pc:cxnChg chg="add mod">
          <ac:chgData name="Chidubem Asika" userId="4dc225f1037f1392" providerId="Windows Live" clId="Web-{3AAFF7E3-5948-4349-BB1C-316C5E02E8D1}" dt="2021-04-19T22:21:07.526" v="479" actId="1076"/>
          <ac:cxnSpMkLst>
            <pc:docMk/>
            <pc:sldMk cId="2086949186" sldId="265"/>
            <ac:cxnSpMk id="8" creationId="{9A5825D2-64B5-4993-B0AF-A642BF6FDB06}"/>
          </ac:cxnSpMkLst>
        </pc:cxnChg>
        <pc:cxnChg chg="add mod">
          <ac:chgData name="Chidubem Asika" userId="4dc225f1037f1392" providerId="Windows Live" clId="Web-{3AAFF7E3-5948-4349-BB1C-316C5E02E8D1}" dt="2021-04-19T22:24:16.966" v="503" actId="1076"/>
          <ac:cxnSpMkLst>
            <pc:docMk/>
            <pc:sldMk cId="2086949186" sldId="265"/>
            <ac:cxnSpMk id="10" creationId="{DCD8225D-4E86-4D5A-BC17-7C5619C6DD14}"/>
          </ac:cxnSpMkLst>
        </pc:cxnChg>
        <pc:cxnChg chg="add mod">
          <ac:chgData name="Chidubem Asika" userId="4dc225f1037f1392" providerId="Windows Live" clId="Web-{3AAFF7E3-5948-4349-BB1C-316C5E02E8D1}" dt="2021-04-19T22:25:18.201" v="514" actId="1076"/>
          <ac:cxnSpMkLst>
            <pc:docMk/>
            <pc:sldMk cId="2086949186" sldId="265"/>
            <ac:cxnSpMk id="12" creationId="{0BEF6017-2F65-40D2-B79C-FAE12D7296A1}"/>
          </ac:cxnSpMkLst>
        </pc:cxnChg>
        <pc:cxnChg chg="add mod">
          <ac:chgData name="Chidubem Asika" userId="4dc225f1037f1392" providerId="Windows Live" clId="Web-{3AAFF7E3-5948-4349-BB1C-316C5E02E8D1}" dt="2021-04-19T22:27:22.563" v="536" actId="1076"/>
          <ac:cxnSpMkLst>
            <pc:docMk/>
            <pc:sldMk cId="2086949186" sldId="265"/>
            <ac:cxnSpMk id="15" creationId="{489CA0D2-41D7-4E29-8F43-F56C5260D736}"/>
          </ac:cxnSpMkLst>
        </pc:cxnChg>
        <pc:cxnChg chg="add mod">
          <ac:chgData name="Chidubem Asika" userId="4dc225f1037f1392" providerId="Windows Live" clId="Web-{3AAFF7E3-5948-4349-BB1C-316C5E02E8D1}" dt="2021-04-19T22:28:08.345" v="541" actId="1076"/>
          <ac:cxnSpMkLst>
            <pc:docMk/>
            <pc:sldMk cId="2086949186" sldId="265"/>
            <ac:cxnSpMk id="16" creationId="{EF23FB86-A1B0-4DFC-B6A6-CBF60B5788CB}"/>
          </ac:cxnSpMkLst>
        </pc:cxnChg>
        <pc:cxnChg chg="add mod">
          <ac:chgData name="Chidubem Asika" userId="4dc225f1037f1392" providerId="Windows Live" clId="Web-{3AAFF7E3-5948-4349-BB1C-316C5E02E8D1}" dt="2021-04-19T22:29:35.487" v="552" actId="1076"/>
          <ac:cxnSpMkLst>
            <pc:docMk/>
            <pc:sldMk cId="2086949186" sldId="265"/>
            <ac:cxnSpMk id="18" creationId="{8E6B1913-7196-4ACF-84FB-831053ED799C}"/>
          </ac:cxnSpMkLst>
        </pc:cxnChg>
        <pc:cxnChg chg="add mod">
          <ac:chgData name="Chidubem Asika" userId="4dc225f1037f1392" providerId="Windows Live" clId="Web-{3AAFF7E3-5948-4349-BB1C-316C5E02E8D1}" dt="2021-04-19T22:31:02.660" v="569" actId="14100"/>
          <ac:cxnSpMkLst>
            <pc:docMk/>
            <pc:sldMk cId="2086949186" sldId="265"/>
            <ac:cxnSpMk id="20" creationId="{455DBD0C-CAEF-4EF2-860D-3140E0EF1E14}"/>
          </ac:cxnSpMkLst>
        </pc:cxnChg>
        <pc:cxnChg chg="add mod">
          <ac:chgData name="Chidubem Asika" userId="4dc225f1037f1392" providerId="Windows Live" clId="Web-{3AAFF7E3-5948-4349-BB1C-316C5E02E8D1}" dt="2021-04-19T22:31:38.114" v="579" actId="1076"/>
          <ac:cxnSpMkLst>
            <pc:docMk/>
            <pc:sldMk cId="2086949186" sldId="265"/>
            <ac:cxnSpMk id="21" creationId="{92989075-40FD-472B-AB51-11AAD8D62D91}"/>
          </ac:cxnSpMkLst>
        </pc:cxnChg>
        <pc:cxnChg chg="add mod">
          <ac:chgData name="Chidubem Asika" userId="4dc225f1037f1392" providerId="Windows Live" clId="Web-{3AAFF7E3-5948-4349-BB1C-316C5E02E8D1}" dt="2021-04-19T22:32:13.099" v="583" actId="1076"/>
          <ac:cxnSpMkLst>
            <pc:docMk/>
            <pc:sldMk cId="2086949186" sldId="265"/>
            <ac:cxnSpMk id="22" creationId="{728E6A9F-1245-471E-8B01-E3B2EA5CC947}"/>
          </ac:cxnSpMkLst>
        </pc:cxnChg>
        <pc:cxnChg chg="add mod">
          <ac:chgData name="Chidubem Asika" userId="4dc225f1037f1392" providerId="Windows Live" clId="Web-{3AAFF7E3-5948-4349-BB1C-316C5E02E8D1}" dt="2021-04-19T22:32:55.224" v="588" actId="14100"/>
          <ac:cxnSpMkLst>
            <pc:docMk/>
            <pc:sldMk cId="2086949186" sldId="265"/>
            <ac:cxnSpMk id="23" creationId="{2FDA1BA2-4F46-4589-9D96-ED5014C76D16}"/>
          </ac:cxnSpMkLst>
        </pc:cxnChg>
      </pc:sldChg>
    </pc:docChg>
  </pc:docChgLst>
  <pc:docChgLst>
    <pc:chgData name="Chidubem Asika" userId="4dc225f1037f1392" providerId="Windows Live" clId="Web-{AF6D2708-60CF-4444-8676-47013EFF305C}"/>
    <pc:docChg chg="addSld modSld">
      <pc:chgData name="Chidubem Asika" userId="4dc225f1037f1392" providerId="Windows Live" clId="Web-{AF6D2708-60CF-4444-8676-47013EFF305C}" dt="2021-04-19T20:57:26.850" v="230" actId="1076"/>
      <pc:docMkLst>
        <pc:docMk/>
      </pc:docMkLst>
      <pc:sldChg chg="addSp modSp">
        <pc:chgData name="Chidubem Asika" userId="4dc225f1037f1392" providerId="Windows Live" clId="Web-{AF6D2708-60CF-4444-8676-47013EFF305C}" dt="2021-04-19T20:43:12.359" v="182" actId="20577"/>
        <pc:sldMkLst>
          <pc:docMk/>
          <pc:sldMk cId="109857222" sldId="256"/>
        </pc:sldMkLst>
        <pc:spChg chg="add mod">
          <ac:chgData name="Chidubem Asika" userId="4dc225f1037f1392" providerId="Windows Live" clId="Web-{AF6D2708-60CF-4444-8676-47013EFF305C}" dt="2021-04-19T20:22:12.758" v="17" actId="20577"/>
          <ac:spMkLst>
            <pc:docMk/>
            <pc:sldMk cId="109857222" sldId="256"/>
            <ac:spMk id="2" creationId="{58A16A21-8304-41C8-AA03-B495E2444478}"/>
          </ac:spMkLst>
        </pc:spChg>
        <pc:spChg chg="add mod">
          <ac:chgData name="Chidubem Asika" userId="4dc225f1037f1392" providerId="Windows Live" clId="Web-{AF6D2708-60CF-4444-8676-47013EFF305C}" dt="2021-04-19T20:23:33.916" v="27" actId="20577"/>
          <ac:spMkLst>
            <pc:docMk/>
            <pc:sldMk cId="109857222" sldId="256"/>
            <ac:spMk id="3" creationId="{E2FAACDA-5288-4D47-BF67-7672546A79D1}"/>
          </ac:spMkLst>
        </pc:spChg>
        <pc:spChg chg="add mod">
          <ac:chgData name="Chidubem Asika" userId="4dc225f1037f1392" providerId="Windows Live" clId="Web-{AF6D2708-60CF-4444-8676-47013EFF305C}" dt="2021-04-19T20:42:47.952" v="177" actId="14100"/>
          <ac:spMkLst>
            <pc:docMk/>
            <pc:sldMk cId="109857222" sldId="256"/>
            <ac:spMk id="10" creationId="{FB1A6597-C4DC-4EF3-9DC5-0482115EF662}"/>
          </ac:spMkLst>
        </pc:spChg>
        <pc:spChg chg="mod">
          <ac:chgData name="Chidubem Asika" userId="4dc225f1037f1392" providerId="Windows Live" clId="Web-{AF6D2708-60CF-4444-8676-47013EFF305C}" dt="2021-04-19T20:17:44.469" v="9" actId="1076"/>
          <ac:spMkLst>
            <pc:docMk/>
            <pc:sldMk cId="109857222" sldId="256"/>
            <ac:spMk id="12" creationId="{BEAA8BB7-CB28-49E3-B7DB-A614023BCAEB}"/>
          </ac:spMkLst>
        </pc:spChg>
        <pc:spChg chg="add mod">
          <ac:chgData name="Chidubem Asika" userId="4dc225f1037f1392" providerId="Windows Live" clId="Web-{AF6D2708-60CF-4444-8676-47013EFF305C}" dt="2021-04-19T20:43:12.359" v="182" actId="20577"/>
          <ac:spMkLst>
            <pc:docMk/>
            <pc:sldMk cId="109857222" sldId="256"/>
            <ac:spMk id="19" creationId="{897F8ACE-DE4F-4559-9DD2-729117B0CD42}"/>
          </ac:spMkLst>
        </pc:spChg>
        <pc:cxnChg chg="add mod">
          <ac:chgData name="Chidubem Asika" userId="4dc225f1037f1392" providerId="Windows Live" clId="Web-{AF6D2708-60CF-4444-8676-47013EFF305C}" dt="2021-04-19T20:17:31.313" v="8" actId="14100"/>
          <ac:cxnSpMkLst>
            <pc:docMk/>
            <pc:sldMk cId="109857222" sldId="256"/>
            <ac:cxnSpMk id="14" creationId="{69E341B6-8226-499A-BB71-537A3F33F634}"/>
          </ac:cxnSpMkLst>
        </pc:cxnChg>
        <pc:cxnChg chg="add mod">
          <ac:chgData name="Chidubem Asika" userId="4dc225f1037f1392" providerId="Windows Live" clId="Web-{AF6D2708-60CF-4444-8676-47013EFF305C}" dt="2021-04-19T20:22:45.009" v="22" actId="1076"/>
          <ac:cxnSpMkLst>
            <pc:docMk/>
            <pc:sldMk cId="109857222" sldId="256"/>
            <ac:cxnSpMk id="15" creationId="{BE9077D3-A71B-4416-970C-E818311451CE}"/>
          </ac:cxnSpMkLst>
        </pc:cxnChg>
        <pc:cxnChg chg="add mod">
          <ac:chgData name="Chidubem Asika" userId="4dc225f1037f1392" providerId="Windows Live" clId="Web-{AF6D2708-60CF-4444-8676-47013EFF305C}" dt="2021-04-19T20:24:51.684" v="31" actId="1076"/>
          <ac:cxnSpMkLst>
            <pc:docMk/>
            <pc:sldMk cId="109857222" sldId="256"/>
            <ac:cxnSpMk id="16" creationId="{2232821E-46EF-4978-BD62-E239A9D354AB}"/>
          </ac:cxnSpMkLst>
        </pc:cxnChg>
        <pc:cxnChg chg="add mod">
          <ac:chgData name="Chidubem Asika" userId="4dc225f1037f1392" providerId="Windows Live" clId="Web-{AF6D2708-60CF-4444-8676-47013EFF305C}" dt="2021-04-19T20:25:48.232" v="38" actId="14100"/>
          <ac:cxnSpMkLst>
            <pc:docMk/>
            <pc:sldMk cId="109857222" sldId="256"/>
            <ac:cxnSpMk id="17" creationId="{D7BCCF31-D1A7-4D42-9EAD-6B5CB791A46E}"/>
          </ac:cxnSpMkLst>
        </pc:cxnChg>
        <pc:cxnChg chg="add mod">
          <ac:chgData name="Chidubem Asika" userId="4dc225f1037f1392" providerId="Windows Live" clId="Web-{AF6D2708-60CF-4444-8676-47013EFF305C}" dt="2021-04-19T20:27:13.328" v="45" actId="1076"/>
          <ac:cxnSpMkLst>
            <pc:docMk/>
            <pc:sldMk cId="109857222" sldId="256"/>
            <ac:cxnSpMk id="18" creationId="{98CCD145-F164-4EC3-8184-DA8F3E7D5B61}"/>
          </ac:cxnSpMkLst>
        </pc:cxnChg>
      </pc:sldChg>
      <pc:sldChg chg="new">
        <pc:chgData name="Chidubem Asika" userId="4dc225f1037f1392" providerId="Windows Live" clId="Web-{AF6D2708-60CF-4444-8676-47013EFF305C}" dt="2021-04-19T20:27:11.875" v="44"/>
        <pc:sldMkLst>
          <pc:docMk/>
          <pc:sldMk cId="1725860200" sldId="258"/>
        </pc:sldMkLst>
      </pc:sldChg>
      <pc:sldChg chg="addSp delSp modSp new">
        <pc:chgData name="Chidubem Asika" userId="4dc225f1037f1392" providerId="Windows Live" clId="Web-{AF6D2708-60CF-4444-8676-47013EFF305C}" dt="2021-04-19T20:50:42.214" v="219" actId="14100"/>
        <pc:sldMkLst>
          <pc:docMk/>
          <pc:sldMk cId="2078249859" sldId="259"/>
        </pc:sldMkLst>
        <pc:spChg chg="add mod">
          <ac:chgData name="Chidubem Asika" userId="4dc225f1037f1392" providerId="Windows Live" clId="Web-{AF6D2708-60CF-4444-8676-47013EFF305C}" dt="2021-04-19T20:32:06.322" v="79" actId="20577"/>
          <ac:spMkLst>
            <pc:docMk/>
            <pc:sldMk cId="2078249859" sldId="259"/>
            <ac:spMk id="2" creationId="{4AA77513-D5F6-4FED-8591-E2E8FF7027FB}"/>
          </ac:spMkLst>
        </pc:spChg>
        <pc:spChg chg="add mod">
          <ac:chgData name="Chidubem Asika" userId="4dc225f1037f1392" providerId="Windows Live" clId="Web-{AF6D2708-60CF-4444-8676-47013EFF305C}" dt="2021-04-19T20:33:17.277" v="89" actId="20577"/>
          <ac:spMkLst>
            <pc:docMk/>
            <pc:sldMk cId="2078249859" sldId="259"/>
            <ac:spMk id="13" creationId="{D8A199F0-694A-4691-928C-16EF05B87974}"/>
          </ac:spMkLst>
        </pc:spChg>
        <pc:spChg chg="add mod">
          <ac:chgData name="Chidubem Asika" userId="4dc225f1037f1392" providerId="Windows Live" clId="Web-{AF6D2708-60CF-4444-8676-47013EFF305C}" dt="2021-04-19T20:34:18.248" v="98" actId="20577"/>
          <ac:spMkLst>
            <pc:docMk/>
            <pc:sldMk cId="2078249859" sldId="259"/>
            <ac:spMk id="14" creationId="{FC136063-BDB5-468F-BE62-D78AF99D63CD}"/>
          </ac:spMkLst>
        </pc:spChg>
        <pc:spChg chg="add mod">
          <ac:chgData name="Chidubem Asika" userId="4dc225f1037f1392" providerId="Windows Live" clId="Web-{AF6D2708-60CF-4444-8676-47013EFF305C}" dt="2021-04-19T20:35:31.750" v="109" actId="20577"/>
          <ac:spMkLst>
            <pc:docMk/>
            <pc:sldMk cId="2078249859" sldId="259"/>
            <ac:spMk id="15" creationId="{B9CE3ABE-443B-42EB-9766-C917E38A7DEE}"/>
          </ac:spMkLst>
        </pc:spChg>
        <pc:spChg chg="add mod">
          <ac:chgData name="Chidubem Asika" userId="4dc225f1037f1392" providerId="Windows Live" clId="Web-{AF6D2708-60CF-4444-8676-47013EFF305C}" dt="2021-04-19T20:37:07.458" v="126" actId="20577"/>
          <ac:spMkLst>
            <pc:docMk/>
            <pc:sldMk cId="2078249859" sldId="259"/>
            <ac:spMk id="16" creationId="{37F00410-A92A-4790-A7A6-D458F9DF2844}"/>
          </ac:spMkLst>
        </pc:spChg>
        <pc:spChg chg="add mod">
          <ac:chgData name="Chidubem Asika" userId="4dc225f1037f1392" providerId="Windows Live" clId="Web-{AF6D2708-60CF-4444-8676-47013EFF305C}" dt="2021-04-19T20:39:04.461" v="153" actId="20577"/>
          <ac:spMkLst>
            <pc:docMk/>
            <pc:sldMk cId="2078249859" sldId="259"/>
            <ac:spMk id="17" creationId="{2E6B73D8-74F5-4DFE-B37B-9E7052125B4F}"/>
          </ac:spMkLst>
        </pc:spChg>
        <pc:spChg chg="add mod">
          <ac:chgData name="Chidubem Asika" userId="4dc225f1037f1392" providerId="Windows Live" clId="Web-{AF6D2708-60CF-4444-8676-47013EFF305C}" dt="2021-04-19T20:40:44.105" v="165" actId="20577"/>
          <ac:spMkLst>
            <pc:docMk/>
            <pc:sldMk cId="2078249859" sldId="259"/>
            <ac:spMk id="18" creationId="{C9460102-A907-4820-B0CF-94221969C4A1}"/>
          </ac:spMkLst>
        </pc:spChg>
        <pc:spChg chg="add mod">
          <ac:chgData name="Chidubem Asika" userId="4dc225f1037f1392" providerId="Windows Live" clId="Web-{AF6D2708-60CF-4444-8676-47013EFF305C}" dt="2021-04-19T20:46:55.802" v="202" actId="1076"/>
          <ac:spMkLst>
            <pc:docMk/>
            <pc:sldMk cId="2078249859" sldId="259"/>
            <ac:spMk id="19" creationId="{CA743A4E-BFF2-47A1-BBDE-75A3E9C0E3EE}"/>
          </ac:spMkLst>
        </pc:spChg>
        <pc:spChg chg="add del">
          <ac:chgData name="Chidubem Asika" userId="4dc225f1037f1392" providerId="Windows Live" clId="Web-{AF6D2708-60CF-4444-8676-47013EFF305C}" dt="2021-04-19T20:46:15.035" v="197"/>
          <ac:spMkLst>
            <pc:docMk/>
            <pc:sldMk cId="2078249859" sldId="259"/>
            <ac:spMk id="20" creationId="{7009D12F-8DA1-4DC4-A843-917594F54B98}"/>
          </ac:spMkLst>
        </pc:spChg>
        <pc:spChg chg="add del">
          <ac:chgData name="Chidubem Asika" userId="4dc225f1037f1392" providerId="Windows Live" clId="Web-{AF6D2708-60CF-4444-8676-47013EFF305C}" dt="2021-04-19T20:46:11.863" v="196"/>
          <ac:spMkLst>
            <pc:docMk/>
            <pc:sldMk cId="2078249859" sldId="259"/>
            <ac:spMk id="21" creationId="{A8084B8C-386A-4BFD-B10D-9426601B3F06}"/>
          </ac:spMkLst>
        </pc:spChg>
        <pc:spChg chg="add del">
          <ac:chgData name="Chidubem Asika" userId="4dc225f1037f1392" providerId="Windows Live" clId="Web-{AF6D2708-60CF-4444-8676-47013EFF305C}" dt="2021-04-19T20:45:55.285" v="189"/>
          <ac:spMkLst>
            <pc:docMk/>
            <pc:sldMk cId="2078249859" sldId="259"/>
            <ac:spMk id="22" creationId="{2FB5B0DF-123A-41D0-A48C-0892D95E1BBA}"/>
          </ac:spMkLst>
        </pc:spChg>
        <pc:spChg chg="add mod">
          <ac:chgData name="Chidubem Asika" userId="4dc225f1037f1392" providerId="Windows Live" clId="Web-{AF6D2708-60CF-4444-8676-47013EFF305C}" dt="2021-04-19T20:46:08.785" v="195" actId="1076"/>
          <ac:spMkLst>
            <pc:docMk/>
            <pc:sldMk cId="2078249859" sldId="259"/>
            <ac:spMk id="23" creationId="{60B54B37-4DFB-41BD-83E0-51BC931EA8C2}"/>
          </ac:spMkLst>
        </pc:spChg>
        <pc:spChg chg="add del">
          <ac:chgData name="Chidubem Asika" userId="4dc225f1037f1392" providerId="Windows Live" clId="Web-{AF6D2708-60CF-4444-8676-47013EFF305C}" dt="2021-04-19T20:45:55.300" v="190"/>
          <ac:spMkLst>
            <pc:docMk/>
            <pc:sldMk cId="2078249859" sldId="259"/>
            <ac:spMk id="24" creationId="{189BFE4D-181B-4C5C-9786-FCBE57D6E42C}"/>
          </ac:spMkLst>
        </pc:spChg>
        <pc:cxnChg chg="add mod">
          <ac:chgData name="Chidubem Asika" userId="4dc225f1037f1392" providerId="Windows Live" clId="Web-{AF6D2708-60CF-4444-8676-47013EFF305C}" dt="2021-04-19T20:30:42.008" v="60" actId="14100"/>
          <ac:cxnSpMkLst>
            <pc:docMk/>
            <pc:sldMk cId="2078249859" sldId="259"/>
            <ac:cxnSpMk id="3" creationId="{2F8E98E8-9B35-4739-9852-61BF587CCF04}"/>
          </ac:cxnSpMkLst>
        </pc:cxnChg>
        <pc:cxnChg chg="add mod">
          <ac:chgData name="Chidubem Asika" userId="4dc225f1037f1392" providerId="Windows Live" clId="Web-{AF6D2708-60CF-4444-8676-47013EFF305C}" dt="2021-04-19T20:50:42.214" v="219" actId="14100"/>
          <ac:cxnSpMkLst>
            <pc:docMk/>
            <pc:sldMk cId="2078249859" sldId="259"/>
            <ac:cxnSpMk id="4" creationId="{C131DDBF-60D5-4F16-B0FE-92E1A2C65401}"/>
          </ac:cxnSpMkLst>
        </pc:cxnChg>
        <pc:cxnChg chg="add del mod">
          <ac:chgData name="Chidubem Asika" userId="4dc225f1037f1392" providerId="Windows Live" clId="Web-{AF6D2708-60CF-4444-8676-47013EFF305C}" dt="2021-04-19T20:49:12.993" v="216"/>
          <ac:cxnSpMkLst>
            <pc:docMk/>
            <pc:sldMk cId="2078249859" sldId="259"/>
            <ac:cxnSpMk id="5" creationId="{82CADC1F-9507-4A1F-B73A-745D5CEE8F7A}"/>
          </ac:cxnSpMkLst>
        </pc:cxnChg>
        <pc:cxnChg chg="add mod">
          <ac:chgData name="Chidubem Asika" userId="4dc225f1037f1392" providerId="Windows Live" clId="Web-{AF6D2708-60CF-4444-8676-47013EFF305C}" dt="2021-04-19T20:33:40.059" v="91" actId="1076"/>
          <ac:cxnSpMkLst>
            <pc:docMk/>
            <pc:sldMk cId="2078249859" sldId="259"/>
            <ac:cxnSpMk id="6" creationId="{39F15860-ECC8-46FC-8793-F6E89975A0E8}"/>
          </ac:cxnSpMkLst>
        </pc:cxnChg>
        <pc:cxnChg chg="add mod">
          <ac:chgData name="Chidubem Asika" userId="4dc225f1037f1392" providerId="Windows Live" clId="Web-{AF6D2708-60CF-4444-8676-47013EFF305C}" dt="2021-04-19T20:37:33.209" v="129" actId="1076"/>
          <ac:cxnSpMkLst>
            <pc:docMk/>
            <pc:sldMk cId="2078249859" sldId="259"/>
            <ac:cxnSpMk id="7" creationId="{9D617C2D-55EA-4C4C-9840-0994938D5CBA}"/>
          </ac:cxnSpMkLst>
        </pc:cxnChg>
        <pc:cxnChg chg="add mod">
          <ac:chgData name="Chidubem Asika" userId="4dc225f1037f1392" providerId="Windows Live" clId="Web-{AF6D2708-60CF-4444-8676-47013EFF305C}" dt="2021-04-19T20:42:12.966" v="170" actId="14100"/>
          <ac:cxnSpMkLst>
            <pc:docMk/>
            <pc:sldMk cId="2078249859" sldId="259"/>
            <ac:cxnSpMk id="8" creationId="{ED7CDC59-492F-44BC-918C-02F2D9A4E9B1}"/>
          </ac:cxnSpMkLst>
        </pc:cxnChg>
        <pc:cxnChg chg="add mod">
          <ac:chgData name="Chidubem Asika" userId="4dc225f1037f1392" providerId="Windows Live" clId="Web-{AF6D2708-60CF-4444-8676-47013EFF305C}" dt="2021-04-19T20:34:55.936" v="103" actId="1076"/>
          <ac:cxnSpMkLst>
            <pc:docMk/>
            <pc:sldMk cId="2078249859" sldId="259"/>
            <ac:cxnSpMk id="9" creationId="{1A009DC0-3BF5-47AE-94A5-5FD1A2CD024B}"/>
          </ac:cxnSpMkLst>
        </pc:cxnChg>
        <pc:cxnChg chg="add mod">
          <ac:chgData name="Chidubem Asika" userId="4dc225f1037f1392" providerId="Windows Live" clId="Web-{AF6D2708-60CF-4444-8676-47013EFF305C}" dt="2021-04-19T20:47:18.224" v="208" actId="14100"/>
          <ac:cxnSpMkLst>
            <pc:docMk/>
            <pc:sldMk cId="2078249859" sldId="259"/>
            <ac:cxnSpMk id="10" creationId="{9ECE7198-AB66-48B9-8E4A-93EC05A5A56F}"/>
          </ac:cxnSpMkLst>
        </pc:cxnChg>
        <pc:cxnChg chg="add mod">
          <ac:chgData name="Chidubem Asika" userId="4dc225f1037f1392" providerId="Windows Live" clId="Web-{AF6D2708-60CF-4444-8676-47013EFF305C}" dt="2021-04-19T20:35:54.003" v="111" actId="1076"/>
          <ac:cxnSpMkLst>
            <pc:docMk/>
            <pc:sldMk cId="2078249859" sldId="259"/>
            <ac:cxnSpMk id="11" creationId="{DEF379A3-6628-409D-9EAA-BD9697587326}"/>
          </ac:cxnSpMkLst>
        </pc:cxnChg>
        <pc:cxnChg chg="add mod">
          <ac:chgData name="Chidubem Asika" userId="4dc225f1037f1392" providerId="Windows Live" clId="Web-{AF6D2708-60CF-4444-8676-47013EFF305C}" dt="2021-04-19T20:39:28.431" v="156" actId="1076"/>
          <ac:cxnSpMkLst>
            <pc:docMk/>
            <pc:sldMk cId="2078249859" sldId="259"/>
            <ac:cxnSpMk id="12" creationId="{CD7EC2A8-6955-49FF-BE31-599CD6FECD4A}"/>
          </ac:cxnSpMkLst>
        </pc:cxnChg>
      </pc:sldChg>
      <pc:sldChg chg="new">
        <pc:chgData name="Chidubem Asika" userId="4dc225f1037f1392" providerId="Windows Live" clId="Web-{AF6D2708-60CF-4444-8676-47013EFF305C}" dt="2021-04-19T20:52:08.123" v="220"/>
        <pc:sldMkLst>
          <pc:docMk/>
          <pc:sldMk cId="552145664" sldId="260"/>
        </pc:sldMkLst>
      </pc:sldChg>
      <pc:sldChg chg="addSp modSp new">
        <pc:chgData name="Chidubem Asika" userId="4dc225f1037f1392" providerId="Windows Live" clId="Web-{AF6D2708-60CF-4444-8676-47013EFF305C}" dt="2021-04-19T20:57:26.850" v="230" actId="1076"/>
        <pc:sldMkLst>
          <pc:docMk/>
          <pc:sldMk cId="2743194353" sldId="261"/>
        </pc:sldMkLst>
        <pc:spChg chg="add mod">
          <ac:chgData name="Chidubem Asika" userId="4dc225f1037f1392" providerId="Windows Live" clId="Web-{AF6D2708-60CF-4444-8676-47013EFF305C}" dt="2021-04-19T20:53:47.766" v="226" actId="20577"/>
          <ac:spMkLst>
            <pc:docMk/>
            <pc:sldMk cId="2743194353" sldId="261"/>
            <ac:spMk id="2" creationId="{0906E2D3-0F83-47B0-BC4A-2C59B47ECE4D}"/>
          </ac:spMkLst>
        </pc:spChg>
        <pc:cxnChg chg="add mod">
          <ac:chgData name="Chidubem Asika" userId="4dc225f1037f1392" providerId="Windows Live" clId="Web-{AF6D2708-60CF-4444-8676-47013EFF305C}" dt="2021-04-19T20:57:26.850" v="230" actId="1076"/>
          <ac:cxnSpMkLst>
            <pc:docMk/>
            <pc:sldMk cId="2743194353" sldId="261"/>
            <ac:cxnSpMk id="3" creationId="{E652D162-65E8-484D-AB58-E6837BDB932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243761A-A3C9-4C5F-8899-8A392CF465EA}"/>
              </a:ext>
            </a:extLst>
          </p:cNvPr>
          <p:cNvSpPr/>
          <p:nvPr/>
        </p:nvSpPr>
        <p:spPr>
          <a:xfrm>
            <a:off x="5193102" y="53196"/>
            <a:ext cx="1624639" cy="9201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904158-90F1-4639-A655-DADE63157427}"/>
              </a:ext>
            </a:extLst>
          </p:cNvPr>
          <p:cNvCxnSpPr/>
          <p:nvPr/>
        </p:nvCxnSpPr>
        <p:spPr>
          <a:xfrm flipH="1">
            <a:off x="6020340" y="972449"/>
            <a:ext cx="5750" cy="19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AE88A00-4F61-452D-A8A3-96E5062CF0D6}"/>
              </a:ext>
            </a:extLst>
          </p:cNvPr>
          <p:cNvSpPr/>
          <p:nvPr/>
        </p:nvSpPr>
        <p:spPr>
          <a:xfrm>
            <a:off x="4680993" y="1158455"/>
            <a:ext cx="2702945" cy="5032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 = 44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2B7B7E-50F7-4906-B95F-732083CA987A}"/>
              </a:ext>
            </a:extLst>
          </p:cNvPr>
          <p:cNvCxnSpPr>
            <a:cxnSpLocks/>
          </p:cNvCxnSpPr>
          <p:nvPr/>
        </p:nvCxnSpPr>
        <p:spPr>
          <a:xfrm flipH="1">
            <a:off x="6005962" y="1662563"/>
            <a:ext cx="5750" cy="32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81DE4DC-454D-453C-B728-A646872D4ECF}"/>
              </a:ext>
            </a:extLst>
          </p:cNvPr>
          <p:cNvSpPr/>
          <p:nvPr/>
        </p:nvSpPr>
        <p:spPr>
          <a:xfrm>
            <a:off x="4680992" y="1977964"/>
            <a:ext cx="2702945" cy="5032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B = 17</a:t>
            </a:r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92FE5CE-3347-409D-8DED-F6BF0B90C218}"/>
              </a:ext>
            </a:extLst>
          </p:cNvPr>
          <p:cNvSpPr/>
          <p:nvPr/>
        </p:nvSpPr>
        <p:spPr>
          <a:xfrm>
            <a:off x="4680991" y="2797473"/>
            <a:ext cx="2702945" cy="5032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 = A - B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CA24D3-3D4B-4F20-B690-9DD6A69D0D53}"/>
              </a:ext>
            </a:extLst>
          </p:cNvPr>
          <p:cNvCxnSpPr>
            <a:cxnSpLocks/>
          </p:cNvCxnSpPr>
          <p:nvPr/>
        </p:nvCxnSpPr>
        <p:spPr>
          <a:xfrm flipH="1">
            <a:off x="5962829" y="3301581"/>
            <a:ext cx="5750" cy="22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BEAA8BB7-CB28-49E3-B7DB-A614023BCAEB}"/>
              </a:ext>
            </a:extLst>
          </p:cNvPr>
          <p:cNvSpPr/>
          <p:nvPr/>
        </p:nvSpPr>
        <p:spPr>
          <a:xfrm>
            <a:off x="5293743" y="3518140"/>
            <a:ext cx="1351470" cy="113581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IF A &gt; 17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2D989-E4DD-48E6-8C0E-44250C8BF2D1}"/>
              </a:ext>
            </a:extLst>
          </p:cNvPr>
          <p:cNvCxnSpPr>
            <a:cxnSpLocks/>
          </p:cNvCxnSpPr>
          <p:nvPr/>
        </p:nvCxnSpPr>
        <p:spPr>
          <a:xfrm flipH="1">
            <a:off x="6005961" y="2482072"/>
            <a:ext cx="5750" cy="32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E341B6-8226-499A-BB71-537A3F33F634}"/>
              </a:ext>
            </a:extLst>
          </p:cNvPr>
          <p:cNvCxnSpPr>
            <a:cxnSpLocks/>
          </p:cNvCxnSpPr>
          <p:nvPr/>
        </p:nvCxnSpPr>
        <p:spPr>
          <a:xfrm flipH="1">
            <a:off x="5948452" y="4566788"/>
            <a:ext cx="5751" cy="43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8A16A21-8304-41C8-AA03-B495E2444478}"/>
              </a:ext>
            </a:extLst>
          </p:cNvPr>
          <p:cNvSpPr/>
          <p:nvPr/>
        </p:nvSpPr>
        <p:spPr>
          <a:xfrm>
            <a:off x="4618008" y="4999008"/>
            <a:ext cx="276045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PRINT (C * 2)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9077D3-A71B-4416-970C-E818311451CE}"/>
              </a:ext>
            </a:extLst>
          </p:cNvPr>
          <p:cNvCxnSpPr>
            <a:cxnSpLocks/>
          </p:cNvCxnSpPr>
          <p:nvPr/>
        </p:nvCxnSpPr>
        <p:spPr>
          <a:xfrm flipH="1">
            <a:off x="5948452" y="5429430"/>
            <a:ext cx="5751" cy="43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2FAACDA-5288-4D47-BF67-7672546A79D1}"/>
              </a:ext>
            </a:extLst>
          </p:cNvPr>
          <p:cNvSpPr/>
          <p:nvPr/>
        </p:nvSpPr>
        <p:spPr>
          <a:xfrm>
            <a:off x="5192203" y="5860751"/>
            <a:ext cx="1624640" cy="83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END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32821E-46EF-4978-BD62-E239A9D354AB}"/>
              </a:ext>
            </a:extLst>
          </p:cNvPr>
          <p:cNvCxnSpPr>
            <a:cxnSpLocks/>
          </p:cNvCxnSpPr>
          <p:nvPr/>
        </p:nvCxnSpPr>
        <p:spPr>
          <a:xfrm>
            <a:off x="6523546" y="4020448"/>
            <a:ext cx="1920815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BCCF31-D1A7-4D42-9EAD-6B5CB791A46E}"/>
              </a:ext>
            </a:extLst>
          </p:cNvPr>
          <p:cNvCxnSpPr>
            <a:cxnSpLocks/>
          </p:cNvCxnSpPr>
          <p:nvPr/>
        </p:nvCxnSpPr>
        <p:spPr>
          <a:xfrm>
            <a:off x="8435734" y="4020448"/>
            <a:ext cx="8627" cy="226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CCD145-F164-4EC3-8184-DA8F3E7D5B61}"/>
              </a:ext>
            </a:extLst>
          </p:cNvPr>
          <p:cNvCxnSpPr>
            <a:cxnSpLocks/>
          </p:cNvCxnSpPr>
          <p:nvPr/>
        </p:nvCxnSpPr>
        <p:spPr>
          <a:xfrm flipH="1" flipV="1">
            <a:off x="6738625" y="6277690"/>
            <a:ext cx="1774165" cy="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1A6597-C4DC-4EF3-9DC5-0482115EF662}"/>
              </a:ext>
            </a:extLst>
          </p:cNvPr>
          <p:cNvSpPr txBox="1"/>
          <p:nvPr/>
        </p:nvSpPr>
        <p:spPr>
          <a:xfrm>
            <a:off x="4940060" y="4652513"/>
            <a:ext cx="8310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F8ACE-DE4F-4559-9DD2-729117B0CD42}"/>
              </a:ext>
            </a:extLst>
          </p:cNvPr>
          <p:cNvSpPr txBox="1"/>
          <p:nvPr/>
        </p:nvSpPr>
        <p:spPr>
          <a:xfrm>
            <a:off x="6967267" y="3660475"/>
            <a:ext cx="8310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00965F-F335-4081-86C2-96E954F713C5}"/>
              </a:ext>
            </a:extLst>
          </p:cNvPr>
          <p:cNvSpPr txBox="1"/>
          <p:nvPr/>
        </p:nvSpPr>
        <p:spPr>
          <a:xfrm>
            <a:off x="253040" y="1072551"/>
            <a:ext cx="4310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EXERCISE 1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AA77513-D5F6-4FED-8591-E2E8FF7027FB}"/>
              </a:ext>
            </a:extLst>
          </p:cNvPr>
          <p:cNvSpPr/>
          <p:nvPr/>
        </p:nvSpPr>
        <p:spPr>
          <a:xfrm>
            <a:off x="4431103" y="-4313"/>
            <a:ext cx="2372262" cy="848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START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8E98E8-9B35-4739-9852-61BF587CCF04}"/>
              </a:ext>
            </a:extLst>
          </p:cNvPr>
          <p:cNvCxnSpPr/>
          <p:nvPr/>
        </p:nvCxnSpPr>
        <p:spPr>
          <a:xfrm flipH="1">
            <a:off x="5632152" y="857430"/>
            <a:ext cx="5749" cy="41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131DDBF-60D5-4F16-B0FE-92E1A2C65401}"/>
              </a:ext>
            </a:extLst>
          </p:cNvPr>
          <p:cNvCxnSpPr>
            <a:cxnSpLocks/>
          </p:cNvCxnSpPr>
          <p:nvPr/>
        </p:nvCxnSpPr>
        <p:spPr>
          <a:xfrm flipH="1">
            <a:off x="6768504" y="6565239"/>
            <a:ext cx="1716656" cy="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F15860-ECC8-46FC-8793-F6E89975A0E8}"/>
              </a:ext>
            </a:extLst>
          </p:cNvPr>
          <p:cNvCxnSpPr>
            <a:cxnSpLocks/>
          </p:cNvCxnSpPr>
          <p:nvPr/>
        </p:nvCxnSpPr>
        <p:spPr>
          <a:xfrm flipH="1">
            <a:off x="5617773" y="1777580"/>
            <a:ext cx="5749" cy="41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617C2D-55EA-4C4C-9840-0994938D5CBA}"/>
              </a:ext>
            </a:extLst>
          </p:cNvPr>
          <p:cNvCxnSpPr>
            <a:cxnSpLocks/>
          </p:cNvCxnSpPr>
          <p:nvPr/>
        </p:nvCxnSpPr>
        <p:spPr>
          <a:xfrm flipH="1">
            <a:off x="5603394" y="4911843"/>
            <a:ext cx="5749" cy="41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7CDC59-492F-44BC-918C-02F2D9A4E9B1}"/>
              </a:ext>
            </a:extLst>
          </p:cNvPr>
          <p:cNvCxnSpPr>
            <a:cxnSpLocks/>
          </p:cNvCxnSpPr>
          <p:nvPr/>
        </p:nvCxnSpPr>
        <p:spPr>
          <a:xfrm flipV="1">
            <a:off x="6136323" y="4417270"/>
            <a:ext cx="2380892" cy="20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009DC0-3BF5-47AE-94A5-5FD1A2CD024B}"/>
              </a:ext>
            </a:extLst>
          </p:cNvPr>
          <p:cNvCxnSpPr>
            <a:cxnSpLocks/>
          </p:cNvCxnSpPr>
          <p:nvPr/>
        </p:nvCxnSpPr>
        <p:spPr>
          <a:xfrm flipH="1">
            <a:off x="5632148" y="2697728"/>
            <a:ext cx="5749" cy="41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CE7198-AB66-48B9-8E4A-93EC05A5A56F}"/>
              </a:ext>
            </a:extLst>
          </p:cNvPr>
          <p:cNvCxnSpPr>
            <a:cxnSpLocks/>
          </p:cNvCxnSpPr>
          <p:nvPr/>
        </p:nvCxnSpPr>
        <p:spPr>
          <a:xfrm flipH="1">
            <a:off x="8450111" y="4379879"/>
            <a:ext cx="5749" cy="219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F379A3-6628-409D-9EAA-BD9697587326}"/>
              </a:ext>
            </a:extLst>
          </p:cNvPr>
          <p:cNvCxnSpPr>
            <a:cxnSpLocks/>
          </p:cNvCxnSpPr>
          <p:nvPr/>
        </p:nvCxnSpPr>
        <p:spPr>
          <a:xfrm flipH="1">
            <a:off x="5617770" y="3617878"/>
            <a:ext cx="5749" cy="41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7EC2A8-6955-49FF-BE31-599CD6FECD4A}"/>
              </a:ext>
            </a:extLst>
          </p:cNvPr>
          <p:cNvCxnSpPr>
            <a:cxnSpLocks/>
          </p:cNvCxnSpPr>
          <p:nvPr/>
        </p:nvCxnSpPr>
        <p:spPr>
          <a:xfrm flipH="1">
            <a:off x="5589015" y="5774481"/>
            <a:ext cx="5749" cy="41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D8A199F0-694A-4691-928C-16EF05B87974}"/>
              </a:ext>
            </a:extLst>
          </p:cNvPr>
          <p:cNvSpPr/>
          <p:nvPr/>
        </p:nvSpPr>
        <p:spPr>
          <a:xfrm>
            <a:off x="4034013" y="1259097"/>
            <a:ext cx="2932980" cy="51758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 = 3</a:t>
            </a:r>
            <a:endParaRPr lang="en-US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C136063-BDB5-468F-BE62-D78AF99D63CD}"/>
              </a:ext>
            </a:extLst>
          </p:cNvPr>
          <p:cNvSpPr/>
          <p:nvPr/>
        </p:nvSpPr>
        <p:spPr>
          <a:xfrm>
            <a:off x="4034012" y="2164870"/>
            <a:ext cx="2932980" cy="51758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B = 7</a:t>
            </a:r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B9CE3ABE-443B-42EB-9766-C917E38A7DEE}"/>
              </a:ext>
            </a:extLst>
          </p:cNvPr>
          <p:cNvSpPr/>
          <p:nvPr/>
        </p:nvSpPr>
        <p:spPr>
          <a:xfrm>
            <a:off x="4034012" y="3099399"/>
            <a:ext cx="2932980" cy="51758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 = 8</a:t>
            </a:r>
            <a:endParaRPr lang="en-US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37F00410-A92A-4790-A7A6-D458F9DF2844}"/>
              </a:ext>
            </a:extLst>
          </p:cNvPr>
          <p:cNvSpPr/>
          <p:nvPr/>
        </p:nvSpPr>
        <p:spPr>
          <a:xfrm>
            <a:off x="4802218" y="4018651"/>
            <a:ext cx="1667771" cy="9201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IF A == B == 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6B73D8-74F5-4DFE-B37B-9E7052125B4F}"/>
              </a:ext>
            </a:extLst>
          </p:cNvPr>
          <p:cNvSpPr/>
          <p:nvPr/>
        </p:nvSpPr>
        <p:spPr>
          <a:xfrm>
            <a:off x="4082451" y="5311715"/>
            <a:ext cx="2932978" cy="51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PRINT ((A ** 3)*3)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460102-A907-4820-B0CF-94221969C4A1}"/>
              </a:ext>
            </a:extLst>
          </p:cNvPr>
          <p:cNvSpPr/>
          <p:nvPr/>
        </p:nvSpPr>
        <p:spPr>
          <a:xfrm>
            <a:off x="4431102" y="6177951"/>
            <a:ext cx="2372262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END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743A4E-BFF2-47A1-BBDE-75A3E9C0E3EE}"/>
              </a:ext>
            </a:extLst>
          </p:cNvPr>
          <p:cNvSpPr txBox="1"/>
          <p:nvPr/>
        </p:nvSpPr>
        <p:spPr>
          <a:xfrm>
            <a:off x="6464060" y="4019909"/>
            <a:ext cx="759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FALSE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B54B37-4DFB-41BD-83E0-51BC931EA8C2}"/>
              </a:ext>
            </a:extLst>
          </p:cNvPr>
          <p:cNvSpPr txBox="1"/>
          <p:nvPr/>
        </p:nvSpPr>
        <p:spPr>
          <a:xfrm>
            <a:off x="4763938" y="4979598"/>
            <a:ext cx="744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TRUE</a:t>
            </a:r>
            <a:endParaRPr lang="en-US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FF8AD2-39D6-49AB-BF36-5D0C92BF4525}"/>
              </a:ext>
            </a:extLst>
          </p:cNvPr>
          <p:cNvSpPr txBox="1"/>
          <p:nvPr/>
        </p:nvSpPr>
        <p:spPr>
          <a:xfrm>
            <a:off x="598097" y="1259456"/>
            <a:ext cx="176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EXERCISE 2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824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906E2D3-0F83-47B0-BC4A-2C59B47ECE4D}"/>
              </a:ext>
            </a:extLst>
          </p:cNvPr>
          <p:cNvSpPr/>
          <p:nvPr/>
        </p:nvSpPr>
        <p:spPr>
          <a:xfrm>
            <a:off x="4531743" y="-4313"/>
            <a:ext cx="2285999" cy="661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START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652D162-65E8-484D-AB58-E6837BDB932C}"/>
              </a:ext>
            </a:extLst>
          </p:cNvPr>
          <p:cNvCxnSpPr/>
          <p:nvPr/>
        </p:nvCxnSpPr>
        <p:spPr>
          <a:xfrm>
            <a:off x="5724165" y="253581"/>
            <a:ext cx="8627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rallelogram 3">
            <a:extLst>
              <a:ext uri="{FF2B5EF4-FFF2-40B4-BE49-F238E27FC236}">
                <a16:creationId xmlns:a16="http://schemas.microsoft.com/office/drawing/2014/main" id="{4DDEA96D-8DA8-4F32-9965-1BDC5ED2BEF4}"/>
              </a:ext>
            </a:extLst>
          </p:cNvPr>
          <p:cNvSpPr/>
          <p:nvPr/>
        </p:nvSpPr>
        <p:spPr>
          <a:xfrm>
            <a:off x="4007056" y="1160253"/>
            <a:ext cx="3278037" cy="46007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 = 4 </a:t>
            </a:r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06D36388-2187-4395-B7B7-096311E39E77}"/>
              </a:ext>
            </a:extLst>
          </p:cNvPr>
          <p:cNvSpPr/>
          <p:nvPr/>
        </p:nvSpPr>
        <p:spPr>
          <a:xfrm>
            <a:off x="4035810" y="1965384"/>
            <a:ext cx="3278037" cy="46007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B = 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6178C4-62AC-4923-9041-CD66AAD18F30}"/>
              </a:ext>
            </a:extLst>
          </p:cNvPr>
          <p:cNvCxnSpPr>
            <a:cxnSpLocks/>
          </p:cNvCxnSpPr>
          <p:nvPr/>
        </p:nvCxnSpPr>
        <p:spPr>
          <a:xfrm>
            <a:off x="5709787" y="1073090"/>
            <a:ext cx="8627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95AAE-ADDE-4572-ACE0-D435F0F63D61}"/>
              </a:ext>
            </a:extLst>
          </p:cNvPr>
          <p:cNvCxnSpPr>
            <a:cxnSpLocks/>
          </p:cNvCxnSpPr>
          <p:nvPr/>
        </p:nvCxnSpPr>
        <p:spPr>
          <a:xfrm>
            <a:off x="7205031" y="2266411"/>
            <a:ext cx="698740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1361B37E-5C1E-4E3E-9ED6-17AA3F4468B4}"/>
              </a:ext>
            </a:extLst>
          </p:cNvPr>
          <p:cNvSpPr/>
          <p:nvPr/>
        </p:nvSpPr>
        <p:spPr>
          <a:xfrm>
            <a:off x="7895146" y="1619430"/>
            <a:ext cx="1840301" cy="13083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IF A == B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9E32D5-E4DE-4F48-8CE7-304CC6277203}"/>
              </a:ext>
            </a:extLst>
          </p:cNvPr>
          <p:cNvCxnSpPr>
            <a:cxnSpLocks/>
          </p:cNvCxnSpPr>
          <p:nvPr/>
        </p:nvCxnSpPr>
        <p:spPr>
          <a:xfrm>
            <a:off x="9505408" y="2252033"/>
            <a:ext cx="698740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7AC3A75-DB56-4E23-99BA-15A17719DD88}"/>
              </a:ext>
            </a:extLst>
          </p:cNvPr>
          <p:cNvSpPr/>
          <p:nvPr/>
        </p:nvSpPr>
        <p:spPr>
          <a:xfrm>
            <a:off x="10209003" y="1992343"/>
            <a:ext cx="1495244" cy="51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PRINT(TRUE)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74B310-4E97-45B8-BC58-A1D6C902B0EB}"/>
              </a:ext>
            </a:extLst>
          </p:cNvPr>
          <p:cNvCxnSpPr>
            <a:cxnSpLocks/>
          </p:cNvCxnSpPr>
          <p:nvPr/>
        </p:nvCxnSpPr>
        <p:spPr>
          <a:xfrm flipH="1">
            <a:off x="8823922" y="2855882"/>
            <a:ext cx="5750" cy="52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F1C54FD0-04EA-4499-BD2D-FD513F6DED0C}"/>
              </a:ext>
            </a:extLst>
          </p:cNvPr>
          <p:cNvSpPr/>
          <p:nvPr/>
        </p:nvSpPr>
        <p:spPr>
          <a:xfrm>
            <a:off x="8110806" y="3387845"/>
            <a:ext cx="1466490" cy="12364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ELIF A + B == 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27BEC8-92B6-424D-A63D-ECD80E4C52D2}"/>
              </a:ext>
            </a:extLst>
          </p:cNvPr>
          <p:cNvCxnSpPr>
            <a:cxnSpLocks/>
          </p:cNvCxnSpPr>
          <p:nvPr/>
        </p:nvCxnSpPr>
        <p:spPr>
          <a:xfrm>
            <a:off x="9232238" y="3991693"/>
            <a:ext cx="698740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365DC1F-441A-41E8-B05F-3AE31113DF48}"/>
              </a:ext>
            </a:extLst>
          </p:cNvPr>
          <p:cNvSpPr/>
          <p:nvPr/>
        </p:nvSpPr>
        <p:spPr>
          <a:xfrm>
            <a:off x="9921455" y="3746380"/>
            <a:ext cx="1495244" cy="51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PRINT(TRUE)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306A54-0A01-4667-8FF4-22BA47AA2214}"/>
              </a:ext>
            </a:extLst>
          </p:cNvPr>
          <p:cNvCxnSpPr>
            <a:cxnSpLocks/>
          </p:cNvCxnSpPr>
          <p:nvPr/>
        </p:nvCxnSpPr>
        <p:spPr>
          <a:xfrm flipH="1">
            <a:off x="8838299" y="4307994"/>
            <a:ext cx="5750" cy="52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ABB865D8-F01B-4A5B-8DDE-F2366407985F}"/>
              </a:ext>
            </a:extLst>
          </p:cNvPr>
          <p:cNvSpPr/>
          <p:nvPr/>
        </p:nvSpPr>
        <p:spPr>
          <a:xfrm>
            <a:off x="8110805" y="4811203"/>
            <a:ext cx="1466490" cy="12364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ELIF A - B == 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D6E3C8-CDC9-4369-8057-8471D0CB5825}"/>
              </a:ext>
            </a:extLst>
          </p:cNvPr>
          <p:cNvCxnSpPr>
            <a:cxnSpLocks/>
          </p:cNvCxnSpPr>
          <p:nvPr/>
        </p:nvCxnSpPr>
        <p:spPr>
          <a:xfrm>
            <a:off x="9304124" y="5429428"/>
            <a:ext cx="698740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AB166E-B93E-41F0-8257-570834EF6090}"/>
              </a:ext>
            </a:extLst>
          </p:cNvPr>
          <p:cNvSpPr/>
          <p:nvPr/>
        </p:nvSpPr>
        <p:spPr>
          <a:xfrm>
            <a:off x="10007719" y="5184115"/>
            <a:ext cx="1495244" cy="51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PRINT(TRUE)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6B92AD-DD56-4044-A873-D7DF340AE4C2}"/>
              </a:ext>
            </a:extLst>
          </p:cNvPr>
          <p:cNvCxnSpPr>
            <a:cxnSpLocks/>
          </p:cNvCxnSpPr>
          <p:nvPr/>
        </p:nvCxnSpPr>
        <p:spPr>
          <a:xfrm flipH="1">
            <a:off x="6336638" y="5429428"/>
            <a:ext cx="1975448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16F4BB7E-1B36-4398-B86F-A4654BBB3EDE}"/>
              </a:ext>
            </a:extLst>
          </p:cNvPr>
          <p:cNvSpPr/>
          <p:nvPr/>
        </p:nvSpPr>
        <p:spPr>
          <a:xfrm>
            <a:off x="4890276" y="4911844"/>
            <a:ext cx="1452113" cy="10639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ELSE: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0F1DD0-34E0-4D0A-88D2-79691BACB65B}"/>
              </a:ext>
            </a:extLst>
          </p:cNvPr>
          <p:cNvCxnSpPr>
            <a:cxnSpLocks/>
          </p:cNvCxnSpPr>
          <p:nvPr/>
        </p:nvCxnSpPr>
        <p:spPr>
          <a:xfrm flipH="1">
            <a:off x="2526638" y="5673844"/>
            <a:ext cx="575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DEAD56A-10D4-4731-8A56-1B94F148D03F}"/>
              </a:ext>
            </a:extLst>
          </p:cNvPr>
          <p:cNvSpPr/>
          <p:nvPr/>
        </p:nvSpPr>
        <p:spPr>
          <a:xfrm>
            <a:off x="4459856" y="6264214"/>
            <a:ext cx="2285999" cy="51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END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034348-B848-45AC-9321-3424E2986887}"/>
              </a:ext>
            </a:extLst>
          </p:cNvPr>
          <p:cNvCxnSpPr>
            <a:cxnSpLocks/>
          </p:cNvCxnSpPr>
          <p:nvPr/>
        </p:nvCxnSpPr>
        <p:spPr>
          <a:xfrm flipH="1">
            <a:off x="3231128" y="5429427"/>
            <a:ext cx="1975448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413A979-CA8F-47B7-B2E4-6100AC0D8A22}"/>
              </a:ext>
            </a:extLst>
          </p:cNvPr>
          <p:cNvSpPr/>
          <p:nvPr/>
        </p:nvSpPr>
        <p:spPr>
          <a:xfrm>
            <a:off x="1755115" y="5198492"/>
            <a:ext cx="1495244" cy="51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PRINT(FALSE)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E5850-AF93-4F84-9352-1F1346A2A81C}"/>
              </a:ext>
            </a:extLst>
          </p:cNvPr>
          <p:cNvCxnSpPr>
            <a:cxnSpLocks/>
          </p:cNvCxnSpPr>
          <p:nvPr/>
        </p:nvCxnSpPr>
        <p:spPr>
          <a:xfrm>
            <a:off x="2546765" y="6565240"/>
            <a:ext cx="1963948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12B4CF7-2EB8-4A54-80AD-07C1E1414C90}"/>
              </a:ext>
            </a:extLst>
          </p:cNvPr>
          <p:cNvSpPr txBox="1"/>
          <p:nvPr/>
        </p:nvSpPr>
        <p:spPr>
          <a:xfrm>
            <a:off x="9566874" y="1990006"/>
            <a:ext cx="8885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TRUE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741473-A6C6-4BE1-9204-58DEC2FCAB66}"/>
              </a:ext>
            </a:extLst>
          </p:cNvPr>
          <p:cNvSpPr txBox="1"/>
          <p:nvPr/>
        </p:nvSpPr>
        <p:spPr>
          <a:xfrm>
            <a:off x="9423100" y="5138647"/>
            <a:ext cx="8885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967D0F-2987-4061-8443-DA7F1DCA7C0B}"/>
              </a:ext>
            </a:extLst>
          </p:cNvPr>
          <p:cNvSpPr txBox="1"/>
          <p:nvPr/>
        </p:nvSpPr>
        <p:spPr>
          <a:xfrm>
            <a:off x="9322458" y="3715288"/>
            <a:ext cx="8885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2FFE7E-D778-4001-A3FF-60309A40376F}"/>
              </a:ext>
            </a:extLst>
          </p:cNvPr>
          <p:cNvSpPr txBox="1"/>
          <p:nvPr/>
        </p:nvSpPr>
        <p:spPr>
          <a:xfrm>
            <a:off x="3226458" y="5138647"/>
            <a:ext cx="176553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TRUE WHEN ALL CONDITIONS ARE 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0F6134-D5EE-40B9-B39A-555D813F5CF1}"/>
              </a:ext>
            </a:extLst>
          </p:cNvPr>
          <p:cNvSpPr txBox="1"/>
          <p:nvPr/>
        </p:nvSpPr>
        <p:spPr>
          <a:xfrm>
            <a:off x="209909" y="7131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EXERCISE 3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319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0D3E6EA-61F2-4561-94DD-160AF7F2F25B}"/>
              </a:ext>
            </a:extLst>
          </p:cNvPr>
          <p:cNvSpPr/>
          <p:nvPr/>
        </p:nvSpPr>
        <p:spPr>
          <a:xfrm>
            <a:off x="4646762" y="-4313"/>
            <a:ext cx="2357885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START</a:t>
            </a:r>
            <a:endParaRPr lang="en-US" dirty="0"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D4D36F4-5D98-45CC-A8AC-9FE17B7F129F}"/>
              </a:ext>
            </a:extLst>
          </p:cNvPr>
          <p:cNvCxnSpPr/>
          <p:nvPr/>
        </p:nvCxnSpPr>
        <p:spPr>
          <a:xfrm flipH="1">
            <a:off x="5803132" y="419830"/>
            <a:ext cx="5750" cy="64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rallelogram 3">
            <a:extLst>
              <a:ext uri="{FF2B5EF4-FFF2-40B4-BE49-F238E27FC236}">
                <a16:creationId xmlns:a16="http://schemas.microsoft.com/office/drawing/2014/main" id="{C2E1197E-DC56-49A9-88D8-046D7B99F54F}"/>
              </a:ext>
            </a:extLst>
          </p:cNvPr>
          <p:cNvSpPr/>
          <p:nvPr/>
        </p:nvSpPr>
        <p:spPr>
          <a:xfrm>
            <a:off x="4522843" y="1072192"/>
            <a:ext cx="2587924" cy="4456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 = 8</a:t>
            </a:r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A3172820-0A73-48BA-92EB-4ECB0374D53E}"/>
              </a:ext>
            </a:extLst>
          </p:cNvPr>
          <p:cNvSpPr/>
          <p:nvPr/>
        </p:nvSpPr>
        <p:spPr>
          <a:xfrm>
            <a:off x="4479710" y="1747927"/>
            <a:ext cx="2587924" cy="4456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B = 5</a:t>
            </a:r>
            <a:endParaRPr lang="en-US" dirty="0"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6EE8C1-BEC5-4823-BD54-21BEB3794420}"/>
              </a:ext>
            </a:extLst>
          </p:cNvPr>
          <p:cNvCxnSpPr>
            <a:cxnSpLocks/>
          </p:cNvCxnSpPr>
          <p:nvPr/>
        </p:nvCxnSpPr>
        <p:spPr>
          <a:xfrm flipH="1">
            <a:off x="5803132" y="1440623"/>
            <a:ext cx="5750" cy="32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62108B4-63E0-43A3-A97D-3CB7D29832C9}"/>
              </a:ext>
            </a:extLst>
          </p:cNvPr>
          <p:cNvSpPr/>
          <p:nvPr/>
        </p:nvSpPr>
        <p:spPr>
          <a:xfrm>
            <a:off x="4436578" y="2452418"/>
            <a:ext cx="2587924" cy="4456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 = 9</a:t>
            </a:r>
            <a:endParaRPr lang="en-US" dirty="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461485-6A40-41F0-B474-C046178CFD9E}"/>
              </a:ext>
            </a:extLst>
          </p:cNvPr>
          <p:cNvCxnSpPr>
            <a:cxnSpLocks/>
          </p:cNvCxnSpPr>
          <p:nvPr/>
        </p:nvCxnSpPr>
        <p:spPr>
          <a:xfrm flipH="1">
            <a:off x="5788755" y="2777717"/>
            <a:ext cx="5750" cy="32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8B49D73F-F7B5-4DB2-A3C7-724D22DB69C3}"/>
              </a:ext>
            </a:extLst>
          </p:cNvPr>
          <p:cNvSpPr/>
          <p:nvPr/>
        </p:nvSpPr>
        <p:spPr>
          <a:xfrm>
            <a:off x="4379069" y="3099399"/>
            <a:ext cx="2587924" cy="4456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G = MAX(A, B, C)</a:t>
            </a:r>
            <a:endParaRPr lang="en-US" dirty="0">
              <a:cs typeface="Calibri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404AFCD-E2C2-4612-ABBE-D2EC1B1A207F}"/>
              </a:ext>
            </a:extLst>
          </p:cNvPr>
          <p:cNvSpPr/>
          <p:nvPr/>
        </p:nvSpPr>
        <p:spPr>
          <a:xfrm>
            <a:off x="4307182" y="3746380"/>
            <a:ext cx="2587924" cy="4456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H = MIN(A, B, C)</a:t>
            </a:r>
            <a:endParaRPr lang="en-US" dirty="0"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03EEBE-2C00-4570-83C0-3E318E43015E}"/>
              </a:ext>
            </a:extLst>
          </p:cNvPr>
          <p:cNvCxnSpPr>
            <a:cxnSpLocks/>
          </p:cNvCxnSpPr>
          <p:nvPr/>
        </p:nvCxnSpPr>
        <p:spPr>
          <a:xfrm flipH="1">
            <a:off x="5788755" y="2130737"/>
            <a:ext cx="5750" cy="32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615BC5-AA89-4F00-89CB-BBC308950272}"/>
              </a:ext>
            </a:extLst>
          </p:cNvPr>
          <p:cNvCxnSpPr>
            <a:cxnSpLocks/>
          </p:cNvCxnSpPr>
          <p:nvPr/>
        </p:nvCxnSpPr>
        <p:spPr>
          <a:xfrm flipH="1">
            <a:off x="5774378" y="3424699"/>
            <a:ext cx="5750" cy="32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1EABC8-E9A3-451A-8B06-DDDE6D329DEC}"/>
              </a:ext>
            </a:extLst>
          </p:cNvPr>
          <p:cNvCxnSpPr>
            <a:cxnSpLocks/>
          </p:cNvCxnSpPr>
          <p:nvPr/>
        </p:nvCxnSpPr>
        <p:spPr>
          <a:xfrm>
            <a:off x="6751162" y="3948038"/>
            <a:ext cx="1173193" cy="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EA78004-F742-4BDA-96EF-206709FD4EE0}"/>
              </a:ext>
            </a:extLst>
          </p:cNvPr>
          <p:cNvSpPr/>
          <p:nvPr/>
        </p:nvSpPr>
        <p:spPr>
          <a:xfrm>
            <a:off x="7844011" y="3775134"/>
            <a:ext cx="2587924" cy="4456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I = ( A+B+C) - G - H</a:t>
            </a:r>
            <a:endParaRPr lang="en-US" dirty="0"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62E76A-24D0-4543-810F-145B0BE37210}"/>
              </a:ext>
            </a:extLst>
          </p:cNvPr>
          <p:cNvCxnSpPr>
            <a:cxnSpLocks/>
          </p:cNvCxnSpPr>
          <p:nvPr/>
        </p:nvCxnSpPr>
        <p:spPr>
          <a:xfrm flipH="1">
            <a:off x="9210567" y="4215454"/>
            <a:ext cx="5750" cy="32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54504-91F2-4481-A1D7-AFBD3EBBED59}"/>
              </a:ext>
            </a:extLst>
          </p:cNvPr>
          <p:cNvSpPr/>
          <p:nvPr/>
        </p:nvSpPr>
        <p:spPr>
          <a:xfrm>
            <a:off x="7131350" y="4550614"/>
            <a:ext cx="3781243" cy="28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PRINT("The maximum value is, ", G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DE3D29-6B7F-4FE8-8A92-E12E90A7FE1D}"/>
              </a:ext>
            </a:extLst>
          </p:cNvPr>
          <p:cNvSpPr/>
          <p:nvPr/>
        </p:nvSpPr>
        <p:spPr>
          <a:xfrm>
            <a:off x="7160104" y="5039444"/>
            <a:ext cx="3781243" cy="28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PRINT("The minimum value is, ", H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CC4632-5C86-4F3E-824C-9109FC965519}"/>
              </a:ext>
            </a:extLst>
          </p:cNvPr>
          <p:cNvCxnSpPr>
            <a:cxnSpLocks/>
          </p:cNvCxnSpPr>
          <p:nvPr/>
        </p:nvCxnSpPr>
        <p:spPr>
          <a:xfrm flipH="1">
            <a:off x="9210567" y="4718661"/>
            <a:ext cx="5750" cy="32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C2A85A-C54B-4C08-8589-F03106B61186}"/>
              </a:ext>
            </a:extLst>
          </p:cNvPr>
          <p:cNvCxnSpPr>
            <a:cxnSpLocks/>
          </p:cNvCxnSpPr>
          <p:nvPr/>
        </p:nvCxnSpPr>
        <p:spPr>
          <a:xfrm flipH="1">
            <a:off x="9224944" y="5336887"/>
            <a:ext cx="5750" cy="32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F426291-B8CB-456E-A948-7AA75B057FDE}"/>
              </a:ext>
            </a:extLst>
          </p:cNvPr>
          <p:cNvSpPr/>
          <p:nvPr/>
        </p:nvSpPr>
        <p:spPr>
          <a:xfrm>
            <a:off x="7145727" y="5657671"/>
            <a:ext cx="3781243" cy="28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PRINT("The middle value is, ", I</a:t>
            </a:r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1406E3-7EB0-4E4F-8B48-C8FEF271E79C}"/>
              </a:ext>
            </a:extLst>
          </p:cNvPr>
          <p:cNvCxnSpPr>
            <a:cxnSpLocks/>
          </p:cNvCxnSpPr>
          <p:nvPr/>
        </p:nvCxnSpPr>
        <p:spPr>
          <a:xfrm flipH="1">
            <a:off x="6220077" y="5796963"/>
            <a:ext cx="940277" cy="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85B05FA-E45C-42EF-A052-3D3AD8B770E8}"/>
              </a:ext>
            </a:extLst>
          </p:cNvPr>
          <p:cNvSpPr/>
          <p:nvPr/>
        </p:nvSpPr>
        <p:spPr>
          <a:xfrm>
            <a:off x="3899139" y="5487838"/>
            <a:ext cx="2357885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END</a:t>
            </a:r>
            <a:endParaRPr lang="en-US" dirty="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17763E-2998-4471-A59D-E401BA70FEDE}"/>
              </a:ext>
            </a:extLst>
          </p:cNvPr>
          <p:cNvSpPr txBox="1"/>
          <p:nvPr/>
        </p:nvSpPr>
        <p:spPr>
          <a:xfrm>
            <a:off x="526211" y="12450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EXERCISE 4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228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CDE78C9-AF13-442D-BDBC-D024762D523B}"/>
              </a:ext>
            </a:extLst>
          </p:cNvPr>
          <p:cNvSpPr/>
          <p:nvPr/>
        </p:nvSpPr>
        <p:spPr>
          <a:xfrm>
            <a:off x="736121" y="-4313"/>
            <a:ext cx="2070338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START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38E887-2CDE-42C2-A8CD-6740784A626E}"/>
              </a:ext>
            </a:extLst>
          </p:cNvPr>
          <p:cNvCxnSpPr/>
          <p:nvPr/>
        </p:nvCxnSpPr>
        <p:spPr>
          <a:xfrm>
            <a:off x="1744690" y="603876"/>
            <a:ext cx="8627" cy="43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6405A14-6188-43DD-BE77-3ADAD07C1E01}"/>
              </a:ext>
            </a:extLst>
          </p:cNvPr>
          <p:cNvSpPr/>
          <p:nvPr/>
        </p:nvSpPr>
        <p:spPr>
          <a:xfrm>
            <a:off x="324655" y="1057815"/>
            <a:ext cx="2861093" cy="51758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 = 6</a:t>
            </a:r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00FF6050-250D-4A07-B258-723C627E512F}"/>
              </a:ext>
            </a:extLst>
          </p:cNvPr>
          <p:cNvSpPr/>
          <p:nvPr/>
        </p:nvSpPr>
        <p:spPr>
          <a:xfrm>
            <a:off x="252767" y="1776683"/>
            <a:ext cx="2861093" cy="51758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B = [5,4,3,2,1]</a:t>
            </a:r>
            <a:endParaRPr lang="en-US" dirty="0"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929D8F-6B63-47BF-9F17-2D45774A5EA8}"/>
              </a:ext>
            </a:extLst>
          </p:cNvPr>
          <p:cNvCxnSpPr>
            <a:cxnSpLocks/>
          </p:cNvCxnSpPr>
          <p:nvPr/>
        </p:nvCxnSpPr>
        <p:spPr>
          <a:xfrm>
            <a:off x="1730313" y="1322745"/>
            <a:ext cx="8627" cy="43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0E17D68F-95CE-47F1-8A60-F380F35A1A55}"/>
              </a:ext>
            </a:extLst>
          </p:cNvPr>
          <p:cNvSpPr/>
          <p:nvPr/>
        </p:nvSpPr>
        <p:spPr>
          <a:xfrm>
            <a:off x="224012" y="2495550"/>
            <a:ext cx="2861093" cy="51758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B[0] = B[0] ** 3</a:t>
            </a:r>
            <a:endParaRPr lang="en-US" dirty="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5825D2-64B5-4993-B0AF-A642BF6FDB06}"/>
              </a:ext>
            </a:extLst>
          </p:cNvPr>
          <p:cNvCxnSpPr>
            <a:cxnSpLocks/>
          </p:cNvCxnSpPr>
          <p:nvPr/>
        </p:nvCxnSpPr>
        <p:spPr>
          <a:xfrm>
            <a:off x="1715936" y="2041613"/>
            <a:ext cx="8627" cy="43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7D42023-CC5A-453E-BB8C-55E043991985}"/>
              </a:ext>
            </a:extLst>
          </p:cNvPr>
          <p:cNvSpPr/>
          <p:nvPr/>
        </p:nvSpPr>
        <p:spPr>
          <a:xfrm>
            <a:off x="224011" y="3243172"/>
            <a:ext cx="2861093" cy="51758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B[1] = B[1] ** 3</a:t>
            </a:r>
            <a:endParaRPr lang="en-US" dirty="0"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D8225D-4E86-4D5A-BC17-7C5619C6DD14}"/>
              </a:ext>
            </a:extLst>
          </p:cNvPr>
          <p:cNvCxnSpPr>
            <a:cxnSpLocks/>
          </p:cNvCxnSpPr>
          <p:nvPr/>
        </p:nvCxnSpPr>
        <p:spPr>
          <a:xfrm>
            <a:off x="1730313" y="2789235"/>
            <a:ext cx="8627" cy="43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7237A6FB-9D01-4016-841E-EE83579D4CBA}"/>
              </a:ext>
            </a:extLst>
          </p:cNvPr>
          <p:cNvSpPr/>
          <p:nvPr/>
        </p:nvSpPr>
        <p:spPr>
          <a:xfrm>
            <a:off x="3315143" y="3257549"/>
            <a:ext cx="2861093" cy="51758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B[2] = B[2] ** 3</a:t>
            </a:r>
            <a:endParaRPr lang="en-US" dirty="0"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EF6017-2F65-40D2-B79C-FAE12D7296A1}"/>
              </a:ext>
            </a:extLst>
          </p:cNvPr>
          <p:cNvCxnSpPr>
            <a:cxnSpLocks/>
          </p:cNvCxnSpPr>
          <p:nvPr/>
        </p:nvCxnSpPr>
        <p:spPr>
          <a:xfrm flipV="1">
            <a:off x="2851784" y="3553552"/>
            <a:ext cx="540589" cy="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7E9EC4F8-95B5-4311-9E9F-90892F2D895B}"/>
              </a:ext>
            </a:extLst>
          </p:cNvPr>
          <p:cNvSpPr/>
          <p:nvPr/>
        </p:nvSpPr>
        <p:spPr>
          <a:xfrm>
            <a:off x="3300765" y="4033926"/>
            <a:ext cx="2861093" cy="51758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B[3] = B[3] ** 3</a:t>
            </a:r>
            <a:endParaRPr lang="en-US" dirty="0">
              <a:cs typeface="Calibri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3933B35-A01B-41CB-B197-A4837909886D}"/>
              </a:ext>
            </a:extLst>
          </p:cNvPr>
          <p:cNvSpPr/>
          <p:nvPr/>
        </p:nvSpPr>
        <p:spPr>
          <a:xfrm>
            <a:off x="3257632" y="4853435"/>
            <a:ext cx="2861093" cy="51758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B[4] = B[4] ** 3</a:t>
            </a:r>
            <a:endParaRPr lang="en-US" dirty="0"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9CA0D2-41D7-4E29-8F43-F56C5260D736}"/>
              </a:ext>
            </a:extLst>
          </p:cNvPr>
          <p:cNvCxnSpPr>
            <a:cxnSpLocks/>
          </p:cNvCxnSpPr>
          <p:nvPr/>
        </p:nvCxnSpPr>
        <p:spPr>
          <a:xfrm flipH="1">
            <a:off x="4794618" y="3754810"/>
            <a:ext cx="5750" cy="28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23FB86-A1B0-4DFC-B6A6-CBF60B5788CB}"/>
              </a:ext>
            </a:extLst>
          </p:cNvPr>
          <p:cNvCxnSpPr>
            <a:cxnSpLocks/>
          </p:cNvCxnSpPr>
          <p:nvPr/>
        </p:nvCxnSpPr>
        <p:spPr>
          <a:xfrm flipH="1">
            <a:off x="4780241" y="4574318"/>
            <a:ext cx="5750" cy="28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B327ADC-8466-4680-A3B2-E75D719F1B8B}"/>
              </a:ext>
            </a:extLst>
          </p:cNvPr>
          <p:cNvSpPr/>
          <p:nvPr/>
        </p:nvSpPr>
        <p:spPr>
          <a:xfrm>
            <a:off x="6426858" y="4866915"/>
            <a:ext cx="3062377" cy="47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 = SUM(B)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6B1913-7196-4ACF-84FB-831053ED799C}"/>
              </a:ext>
            </a:extLst>
          </p:cNvPr>
          <p:cNvCxnSpPr>
            <a:cxnSpLocks/>
          </p:cNvCxnSpPr>
          <p:nvPr/>
        </p:nvCxnSpPr>
        <p:spPr>
          <a:xfrm>
            <a:off x="6014050" y="5100482"/>
            <a:ext cx="439948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9A1F5B0-B9AE-4E68-B814-63EBE8926A7B}"/>
              </a:ext>
            </a:extLst>
          </p:cNvPr>
          <p:cNvSpPr/>
          <p:nvPr/>
        </p:nvSpPr>
        <p:spPr>
          <a:xfrm>
            <a:off x="6398103" y="5988348"/>
            <a:ext cx="3062377" cy="47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PRINT(C)</a:t>
            </a:r>
            <a:endParaRPr lang="en-US" dirty="0">
              <a:cs typeface="Calibri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5DBD0C-CAEF-4EF2-860D-3140E0EF1E14}"/>
              </a:ext>
            </a:extLst>
          </p:cNvPr>
          <p:cNvCxnSpPr>
            <a:cxnSpLocks/>
          </p:cNvCxnSpPr>
          <p:nvPr/>
        </p:nvCxnSpPr>
        <p:spPr>
          <a:xfrm>
            <a:off x="7940615" y="5244255"/>
            <a:ext cx="8628" cy="75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989075-40FD-472B-AB51-11AAD8D62D91}"/>
              </a:ext>
            </a:extLst>
          </p:cNvPr>
          <p:cNvCxnSpPr>
            <a:cxnSpLocks/>
          </p:cNvCxnSpPr>
          <p:nvPr/>
        </p:nvCxnSpPr>
        <p:spPr>
          <a:xfrm flipH="1" flipV="1">
            <a:off x="6400882" y="6408808"/>
            <a:ext cx="767750" cy="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8E6A9F-1245-471E-8B01-E3B2EA5CC947}"/>
              </a:ext>
            </a:extLst>
          </p:cNvPr>
          <p:cNvCxnSpPr>
            <a:cxnSpLocks/>
          </p:cNvCxnSpPr>
          <p:nvPr/>
        </p:nvCxnSpPr>
        <p:spPr>
          <a:xfrm flipH="1">
            <a:off x="6532661" y="6365682"/>
            <a:ext cx="1012165" cy="2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DA1BA2-4F46-4589-9D96-ED5014C76D16}"/>
              </a:ext>
            </a:extLst>
          </p:cNvPr>
          <p:cNvCxnSpPr>
            <a:cxnSpLocks/>
          </p:cNvCxnSpPr>
          <p:nvPr/>
        </p:nvCxnSpPr>
        <p:spPr>
          <a:xfrm flipH="1">
            <a:off x="5763884" y="6236292"/>
            <a:ext cx="825258" cy="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B76B825-1191-4A37-9404-10B70540F697}"/>
              </a:ext>
            </a:extLst>
          </p:cNvPr>
          <p:cNvSpPr/>
          <p:nvPr/>
        </p:nvSpPr>
        <p:spPr>
          <a:xfrm>
            <a:off x="3683479" y="5904781"/>
            <a:ext cx="2070338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END</a:t>
            </a:r>
            <a:endParaRPr lang="en-US" dirty="0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7CF155-23EC-41B3-959E-0D402EC0DBEF}"/>
              </a:ext>
            </a:extLst>
          </p:cNvPr>
          <p:cNvSpPr txBox="1"/>
          <p:nvPr/>
        </p:nvSpPr>
        <p:spPr>
          <a:xfrm>
            <a:off x="5888966" y="957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EXERCISE 5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694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542</cp:revision>
  <dcterms:created xsi:type="dcterms:W3CDTF">2021-04-18T21:06:07Z</dcterms:created>
  <dcterms:modified xsi:type="dcterms:W3CDTF">2021-04-19T22:37:51Z</dcterms:modified>
</cp:coreProperties>
</file>