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8" r:id="rId6"/>
    <p:sldId id="257" r:id="rId7"/>
    <p:sldId id="260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182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3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1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8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8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0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4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7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4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7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7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4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uvaco Seco | Wiki Ordemparanormal | Fandom">
            <a:extLst>
              <a:ext uri="{FF2B5EF4-FFF2-40B4-BE49-F238E27FC236}">
                <a16:creationId xmlns:a16="http://schemas.microsoft.com/office/drawing/2014/main" id="{D14DBED7-7F32-0691-DB36-A0F0C7284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5"/>
          <a:stretch/>
        </p:blipFill>
        <p:spPr bwMode="auto">
          <a:xfrm>
            <a:off x="-149" y="-529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83FB12-F617-3B49-6DA5-1FF3ED804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2398143"/>
            <a:ext cx="5143500" cy="2116348"/>
          </a:xfrm>
          <a:noFill/>
        </p:spPr>
        <p:txBody>
          <a:bodyPr anchor="b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Quadrado punk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C254D5-155D-3B10-9DA5-0BB5CE548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881" y="4514491"/>
            <a:ext cx="5143499" cy="952499"/>
          </a:xfrm>
          <a:noFill/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300" dirty="0">
                <a:solidFill>
                  <a:srgbClr val="FFFFFF"/>
                </a:solidFill>
              </a:rPr>
              <a:t>Desenvolvedores do jogo: Bruno Andrade, Gabriel Ferreira, Leonardo passa, Maria Luiza Estima, Rachel Fernandes</a:t>
            </a:r>
          </a:p>
        </p:txBody>
      </p:sp>
    </p:spTree>
    <p:extLst>
      <p:ext uri="{BB962C8B-B14F-4D97-AF65-F5344CB8AC3E}">
        <p14:creationId xmlns:p14="http://schemas.microsoft.com/office/powerpoint/2010/main" val="104393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128FB5F4-DE42-483C-A9D8-A027408EC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91" y="0"/>
            <a:ext cx="7472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9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F6748F90-5BCA-580C-DB7C-EA1DFD8C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7" r="1" b="31542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2D31096-CE0C-FA0D-015A-F544F9086479}"/>
              </a:ext>
            </a:extLst>
          </p:cNvPr>
          <p:cNvSpPr txBox="1"/>
          <p:nvPr/>
        </p:nvSpPr>
        <p:spPr>
          <a:xfrm>
            <a:off x="7375712" y="2033018"/>
            <a:ext cx="4115702" cy="211634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spc="5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Jogo </a:t>
            </a:r>
            <a:r>
              <a:rPr lang="en-US" sz="3200" cap="all" spc="53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3200" cap="all" spc="5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cap="all" spc="53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pratica</a:t>
            </a:r>
            <a:endParaRPr lang="en-US" sz="3200" cap="all" spc="5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Date Placeholder 2">
            <a:extLst>
              <a:ext uri="{FF2B5EF4-FFF2-40B4-BE49-F238E27FC236}">
                <a16:creationId xmlns:a16="http://schemas.microsoft.com/office/drawing/2014/main" id="{FA583F34-3BEB-70D2-F208-3E352209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E2B397-02A9-4ACC-BECE-63C233241598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9/22/2023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3A6EF837-5C63-F2F7-7923-5ECB9A5E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435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itle 1">
            <a:extLst>
              <a:ext uri="{FF2B5EF4-FFF2-40B4-BE49-F238E27FC236}">
                <a16:creationId xmlns:a16="http://schemas.microsoft.com/office/drawing/2014/main" id="{C3593A3F-E735-77A3-8300-AE62B0AFB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736" y="0"/>
            <a:ext cx="5139812" cy="931178"/>
          </a:xfrm>
        </p:spPr>
        <p:txBody>
          <a:bodyPr tIns="91440" bIns="91440" anchor="b">
            <a:normAutofit/>
          </a:bodyPr>
          <a:lstStyle/>
          <a:p>
            <a:r>
              <a:rPr lang="en-US" sz="3600" dirty="0"/>
              <a:t>Fique vivo!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6EB3901-53C6-2F86-AB1B-8B105353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9B20D4E-EA3E-41A6-BD59-54D78BA30266}" type="datetime1">
              <a:rPr lang="en-US" smtClean="0"/>
              <a:pPr>
                <a:spcAft>
                  <a:spcPts val="600"/>
                </a:spcAft>
              </a:pPr>
              <a:t>9/22/2023</a:t>
            </a:fld>
            <a:endParaRPr lang="en-US" dirty="0"/>
          </a:p>
        </p:txBody>
      </p:sp>
      <p:pic>
        <p:nvPicPr>
          <p:cNvPr id="5" name="Espaço Reservado para Conteúdo 4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2EA5ECE6-835A-9745-3EC0-A8FD4500588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4" r="-2" b="5946"/>
          <a:stretch/>
        </p:blipFill>
        <p:spPr>
          <a:xfrm>
            <a:off x="7534655" y="10"/>
            <a:ext cx="4657346" cy="6857990"/>
          </a:xfrm>
          <a:noFill/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F4883EF-396E-8A71-8D20-6054ED84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6" name="Title 1">
            <a:extLst>
              <a:ext uri="{FF2B5EF4-FFF2-40B4-BE49-F238E27FC236}">
                <a16:creationId xmlns:a16="http://schemas.microsoft.com/office/drawing/2014/main" id="{47E87686-3C9A-4956-095D-68F7E50844FD}"/>
              </a:ext>
            </a:extLst>
          </p:cNvPr>
          <p:cNvSpPr txBox="1">
            <a:spLocks/>
          </p:cNvSpPr>
          <p:nvPr/>
        </p:nvSpPr>
        <p:spPr>
          <a:xfrm>
            <a:off x="293736" y="931178"/>
            <a:ext cx="6992889" cy="3682766"/>
          </a:xfrm>
          <a:prstGeom prst="rect">
            <a:avLst/>
          </a:prstGeom>
          <a:noFill/>
        </p:spPr>
        <p:txBody>
          <a:bodyPr vert="horz" lIns="91440" tIns="91440" rIns="91440" bIns="9144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REGRAS PRINCIPAIS:</a:t>
            </a:r>
          </a:p>
          <a:p>
            <a:endParaRPr lang="en-US" sz="2400" dirty="0"/>
          </a:p>
          <a:p>
            <a:r>
              <a:rPr lang="en-US" sz="2400" dirty="0"/>
              <a:t>-ESCOLHA UM PERSONAGEM.</a:t>
            </a:r>
          </a:p>
          <a:p>
            <a:endParaRPr lang="en-US" sz="2400" dirty="0"/>
          </a:p>
          <a:p>
            <a:r>
              <a:rPr lang="en-US" sz="2400" dirty="0"/>
              <a:t>-COLOQUE-SE NO TABULERIO NO SEU TURNO</a:t>
            </a:r>
          </a:p>
          <a:p>
            <a:endParaRPr lang="en-US" sz="2400" dirty="0"/>
          </a:p>
          <a:p>
            <a:r>
              <a:rPr lang="en-US" sz="2400" dirty="0"/>
              <a:t>-ACERTE TODOS COM AS CARTA.</a:t>
            </a:r>
          </a:p>
        </p:txBody>
      </p:sp>
    </p:spTree>
    <p:extLst>
      <p:ext uri="{BB962C8B-B14F-4D97-AF65-F5344CB8AC3E}">
        <p14:creationId xmlns:p14="http://schemas.microsoft.com/office/powerpoint/2010/main" val="46765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006E3-00E8-A6DC-A639-50B0F5294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618" y="1544715"/>
            <a:ext cx="4182718" cy="2710983"/>
          </a:xfrm>
        </p:spPr>
        <p:txBody>
          <a:bodyPr anchor="ctr">
            <a:normAutofit/>
          </a:bodyPr>
          <a:lstStyle/>
          <a:p>
            <a:r>
              <a:rPr lang="pt-BR" dirty="0"/>
              <a:t>Potencial de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42D517-DEFB-309C-D2C2-4D172CA2D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176" y="4051883"/>
            <a:ext cx="5150839" cy="1510717"/>
          </a:xfrm>
        </p:spPr>
        <p:txBody>
          <a:bodyPr anchor="t">
            <a:normAutofit/>
          </a:bodyPr>
          <a:lstStyle/>
          <a:p>
            <a:r>
              <a:rPr lang="pt-BR" dirty="0"/>
              <a:t>É um jogo feito para bares, restaurantes, e até lugares de apostas.</a:t>
            </a:r>
          </a:p>
          <a:p>
            <a:r>
              <a:rPr lang="pt-BR" dirty="0"/>
              <a:t>Por ser um jogo rápido e fácil manuseio além de ser muito portátil e fácil reposição de peças.</a:t>
            </a:r>
          </a:p>
        </p:txBody>
      </p:sp>
      <p:pic>
        <p:nvPicPr>
          <p:cNvPr id="2050" name="Picture 2" descr="Resultado de imagem para moedas">
            <a:extLst>
              <a:ext uri="{FF2B5EF4-FFF2-40B4-BE49-F238E27FC236}">
                <a16:creationId xmlns:a16="http://schemas.microsoft.com/office/drawing/2014/main" id="{2E3A9D46-F131-567D-3A03-DE68C4271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976865"/>
            <a:ext cx="4350428" cy="290426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Date Placeholder 14">
            <a:extLst>
              <a:ext uri="{FF2B5EF4-FFF2-40B4-BE49-F238E27FC236}">
                <a16:creationId xmlns:a16="http://schemas.microsoft.com/office/drawing/2014/main" id="{40B2BFB3-077E-1C22-E5F4-67C7B9A2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93E7F94-4E6B-41F5-B100-61E79B740E8E}" type="datetime1">
              <a:rPr lang="en-US" smtClean="0"/>
              <a:pPr>
                <a:spcAft>
                  <a:spcPts val="600"/>
                </a:spcAft>
              </a:pPr>
              <a:t>9/22/2023</a:t>
            </a:fld>
            <a:endParaRPr lang="en-US"/>
          </a:p>
        </p:txBody>
      </p:sp>
      <p:sp>
        <p:nvSpPr>
          <p:cNvPr id="2059" name="Slide Number Placeholder 16">
            <a:extLst>
              <a:ext uri="{FF2B5EF4-FFF2-40B4-BE49-F238E27FC236}">
                <a16:creationId xmlns:a16="http://schemas.microsoft.com/office/drawing/2014/main" id="{36B930DE-C7E1-5F3B-B308-C648F274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7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EC434-5E7B-301E-16E6-49E67247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52500"/>
            <a:ext cx="4344237" cy="1796757"/>
          </a:xfrm>
        </p:spPr>
        <p:txBody>
          <a:bodyPr>
            <a:normAutofit/>
          </a:bodyPr>
          <a:lstStyle/>
          <a:p>
            <a:r>
              <a:rPr lang="pt-BR" dirty="0"/>
              <a:t>VARIANTES DO JOGO: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448382-87C2-EA41-7612-D7062982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86892"/>
            <a:ext cx="4210593" cy="3018608"/>
          </a:xfrm>
        </p:spPr>
        <p:txBody>
          <a:bodyPr>
            <a:normAutofit/>
          </a:bodyPr>
          <a:lstStyle/>
          <a:p>
            <a:r>
              <a:rPr lang="pt-BR" dirty="0"/>
              <a:t>Obviamente por ser um jogo de bar, existem variações com bebida alcoólica ou até variações na quantidade de jogadores e cartas, ou talvez adicionar mesas como obstáculos para deixar o jogo se renovando e com mais tempo de vida.</a:t>
            </a:r>
          </a:p>
        </p:txBody>
      </p:sp>
      <p:pic>
        <p:nvPicPr>
          <p:cNvPr id="3074" name="Picture 2" descr="Resultado de imagem para bar bob esponja vazio">
            <a:extLst>
              <a:ext uri="{FF2B5EF4-FFF2-40B4-BE49-F238E27FC236}">
                <a16:creationId xmlns:a16="http://schemas.microsoft.com/office/drawing/2014/main" id="{16EA4AB8-50A9-E7E2-BE6A-0C61CB42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7" b="2"/>
          <a:stretch/>
        </p:blipFill>
        <p:spPr bwMode="auto">
          <a:xfrm>
            <a:off x="6204745" y="1699144"/>
            <a:ext cx="4281582" cy="345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Date Placeholder 12">
            <a:extLst>
              <a:ext uri="{FF2B5EF4-FFF2-40B4-BE49-F238E27FC236}">
                <a16:creationId xmlns:a16="http://schemas.microsoft.com/office/drawing/2014/main" id="{8FF23D78-716C-1D34-DB64-3583BD87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28EC2C5-9872-462C-8F4F-DB498842F2D3}" type="datetime1">
              <a:rPr lang="en-US" smtClean="0"/>
              <a:pPr>
                <a:spcAft>
                  <a:spcPts val="600"/>
                </a:spcAft>
              </a:pPr>
              <a:t>9/22/2023</a:t>
            </a:fld>
            <a:endParaRPr lang="en-US"/>
          </a:p>
        </p:txBody>
      </p:sp>
      <p:sp>
        <p:nvSpPr>
          <p:cNvPr id="3083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4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DC38B-09C0-05B7-D237-485A558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 por prestar atenção!!</a:t>
            </a:r>
          </a:p>
        </p:txBody>
      </p:sp>
    </p:spTree>
    <p:extLst>
      <p:ext uri="{BB962C8B-B14F-4D97-AF65-F5344CB8AC3E}">
        <p14:creationId xmlns:p14="http://schemas.microsoft.com/office/powerpoint/2010/main" val="2777769793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70ED94C4D04924EAAB8E959792F3D21" ma:contentTypeVersion="3" ma:contentTypeDescription="Crie um novo documento." ma:contentTypeScope="" ma:versionID="cc69a186e18f8fb1d3543a6facbe0d68">
  <xsd:schema xmlns:xsd="http://www.w3.org/2001/XMLSchema" xmlns:xs="http://www.w3.org/2001/XMLSchema" xmlns:p="http://schemas.microsoft.com/office/2006/metadata/properties" xmlns:ns3="62acd5e4-8ef3-44b4-9f9f-6ea5562e57cd" targetNamespace="http://schemas.microsoft.com/office/2006/metadata/properties" ma:root="true" ma:fieldsID="9fc78daf6b2adf653f43547c5fcb4d3f" ns3:_="">
    <xsd:import namespace="62acd5e4-8ef3-44b4-9f9f-6ea5562e57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cd5e4-8ef3-44b4-9f9f-6ea5562e57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918772-9B3D-4E8C-A6C7-A76761BD9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acd5e4-8ef3-44b4-9f9f-6ea5562e57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3AF1B3-66B8-4BCE-B013-488293A147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FAFE65-5F88-4952-952D-8F9CECF634F8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2acd5e4-8ef3-44b4-9f9f-6ea5562e57c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Goudy Old Style</vt:lpstr>
      <vt:lpstr>Univers Light</vt:lpstr>
      <vt:lpstr>PoiseVTI</vt:lpstr>
      <vt:lpstr>Quadrado punk</vt:lpstr>
      <vt:lpstr>Apresentação do PowerPoint</vt:lpstr>
      <vt:lpstr>Apresentação do PowerPoint</vt:lpstr>
      <vt:lpstr>Fique vivo!</vt:lpstr>
      <vt:lpstr>Potencial de mercado</vt:lpstr>
      <vt:lpstr>VARIANTES DO JOGO:</vt:lpstr>
      <vt:lpstr>Obrigado por prestar atenção!!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Quadrado punk</dc:title>
  <dc:creator>BRUNO ANDRADE</dc:creator>
  <cp:lastModifiedBy>BRUNO ANDRADE</cp:lastModifiedBy>
  <cp:revision>1</cp:revision>
  <dcterms:created xsi:type="dcterms:W3CDTF">2023-09-22T20:34:05Z</dcterms:created>
  <dcterms:modified xsi:type="dcterms:W3CDTF">2023-09-22T20:57:04Z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0x010100570ED94C4D04924EAAB8E959792F3D21</vt:lpwstr>
  </property>
</Properties>
</file>