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C09"/>
    <a:srgbClr val="FFFBFB"/>
    <a:srgbClr val="58C1EE"/>
    <a:srgbClr val="040F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8FD14-4DA6-396E-82FD-5F1327EC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779825-6D31-7631-0D16-E11FFEF37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52BC6-C85C-BB9C-D29A-7CA26F81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F9600-916E-543B-20B9-07C0ACAF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2BEFA-CB58-BD61-FC29-5CF9817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32063-2BDF-140C-41D6-2AFC99E8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9D9B24-8914-4441-D0F6-AE9E982B4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4E16B-B702-9B8A-5EBD-13E2F88F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704ADD-58B4-3E50-B627-291B3A73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47B6E5-0D31-992B-1A9F-F2321772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64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BDB684-8FED-C71E-0A1C-093EBF279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A56F1C-9E0A-E890-9646-CDC30B5DA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73886-FFDB-DE70-EEF7-B4C959A2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FD4F2-3C45-B56C-7461-D86DBF05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90EED-26D1-868C-BEF8-FCB09A23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278D7-F26F-32AD-CB8A-2119EC0B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4D659-8332-35EF-FF21-B40E0FAD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0FF1C3-56F2-F5F7-11E3-C93636CA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E0E358-CAA3-8364-A55B-EA8BC042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5C15F-B1A9-8597-0BFE-E6FEB304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92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52C10-C8A2-6936-E504-4F8DA453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ECB81D-F52D-B9F8-DFC4-4F40410A0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1F4925-BFA2-3FCD-F190-5B62E289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CF24F-E802-8759-BAA2-C8A679AB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2DD69-2747-1527-5C4D-F966D4E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5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1CA3E-F3F4-D5FF-09F0-040F1948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5C8C1-5EF2-AA92-0308-A2CC732E3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E88B32-D028-1BAA-627B-19F5FEA6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9C8D8-19E0-827D-B204-4BDF2F7D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71B50C-8C31-D518-36BB-B4D06734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A53D3B-DB86-8253-2CC9-90F4F6E6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29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0F86A-14A4-7C53-DE84-BE16E9CC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B210B9-F5B5-A6C1-A7AD-32EB148C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B20E32-5D8B-D654-6D26-B5340C8E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8AF8E8-1E93-A969-C75B-106FA5E67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D1B195-9736-B9C0-DCDC-4695C19C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7D1B22-8640-EC96-9C8A-8CB2FD01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E3C462-D576-CFE8-98FE-5A3B20D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8AABC9-10DD-6EB4-5735-925ED3DA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0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371D0-43FB-DB60-F1C7-8E208244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3FF1E6-7EEE-67FB-C4E3-BE300321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F02E6B-6EE6-AD86-FFA3-75FD6F18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512318-8802-3BBA-FBF3-E07ACD39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7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ABF9D2-2CA3-8599-6112-71D0119E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441B9C-F924-BD0A-2524-F4CDEE3E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59D16D-4194-1D72-B7F7-AC523E3B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9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72DF-D23B-8B9C-532E-44C63FB7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BDBFA-B7CA-4939-05D9-9AD2B7CB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3FF8BF-B989-32DC-C8C3-7C92E07C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646964-A424-95EF-4C10-7FC53FC3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5C5892-31EA-D1F9-9358-B3CAF6A1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19123B-1445-7410-A11F-94C432D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21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AAC7D-01CE-9C13-5000-6AB0EF9E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3A1A99-9826-B8DD-1F68-E7D5A758E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57093B-CC92-8F93-545E-69BE349E4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A46185-0112-06C1-DEE1-2C408092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CAE17B-F1D4-6E2E-9EC1-2B27E9C0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80EEFC-3D2C-AED1-6564-B88120FA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22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7A3F24-4EB2-102B-4B25-EB8A43F5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E38AFD-C4BF-1FC3-1116-F4DCF7D9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DE728-AEFC-B40B-21A8-2B857B919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3F97-713C-4768-8CFB-E62AE4276E6E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225BD-06D3-758F-0179-FBD76951B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DC701D-9535-82BC-A817-FCC8D16B4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6D44-62B6-4E48-8FB4-F52ACCC39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gma.com/file/jCdxCKr2DZiGKwVIMsrLcf/Prot%C3%B3tipo-Game-Mania?node-id=1%3A3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D0198C-A2EF-1BF2-FC2A-F6D9FAC202C5}"/>
              </a:ext>
            </a:extLst>
          </p:cNvPr>
          <p:cNvSpPr txBox="1"/>
          <p:nvPr/>
        </p:nvSpPr>
        <p:spPr>
          <a:xfrm>
            <a:off x="4041913" y="96064"/>
            <a:ext cx="410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Roboto" pitchFamily="2" charset="0"/>
                <a:ea typeface="Roboto" pitchFamily="2" charset="0"/>
              </a:rPr>
              <a:t>APRESENTAÇÃO SITE – GAME MANIA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AA650F-3681-7D8F-426E-1BF7A8EDA827}"/>
              </a:ext>
            </a:extLst>
          </p:cNvPr>
          <p:cNvSpPr txBox="1"/>
          <p:nvPr/>
        </p:nvSpPr>
        <p:spPr>
          <a:xfrm>
            <a:off x="661759" y="396075"/>
            <a:ext cx="4797287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Roboto" pitchFamily="2" charset="0"/>
                <a:ea typeface="Roboto" pitchFamily="2" charset="0"/>
              </a:rPr>
              <a:t>O site Game Mania foi estruturado visando atender as necessidades apresentadas pela cliente no Briefing.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Roboto" pitchFamily="2" charset="0"/>
                <a:ea typeface="Roboto" pitchFamily="2" charset="0"/>
              </a:rPr>
              <a:t>Foi elaborado um e-commerce minimalista, com um menu principal fixo que possibilita a pesquisa pelo item de interesse, botão de login e carrinho para que o cliente possa visualizar os itens selecionados.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Roboto" pitchFamily="2" charset="0"/>
                <a:ea typeface="Roboto" pitchFamily="2" charset="0"/>
              </a:rPr>
              <a:t>A fonte ROBOTO da categoria </a:t>
            </a:r>
            <a:r>
              <a:rPr lang="pt-BR" dirty="0" err="1">
                <a:latin typeface="Roboto" pitchFamily="2" charset="0"/>
                <a:ea typeface="Roboto" pitchFamily="2" charset="0"/>
              </a:rPr>
              <a:t>Sans</a:t>
            </a:r>
            <a:r>
              <a:rPr lang="pt-BR" dirty="0">
                <a:latin typeface="Roboto" pitchFamily="2" charset="0"/>
                <a:ea typeface="Roboto" pitchFamily="2" charset="0"/>
              </a:rPr>
              <a:t> </a:t>
            </a:r>
            <a:r>
              <a:rPr lang="pt-BR" dirty="0" err="1">
                <a:latin typeface="Roboto" pitchFamily="2" charset="0"/>
                <a:ea typeface="Roboto" pitchFamily="2" charset="0"/>
              </a:rPr>
              <a:t>Serif</a:t>
            </a:r>
            <a:r>
              <a:rPr lang="pt-BR" dirty="0">
                <a:latin typeface="Roboto" pitchFamily="2" charset="0"/>
                <a:ea typeface="Roboto" pitchFamily="2" charset="0"/>
              </a:rPr>
              <a:t> foi utilizada em todo o projeto.</a:t>
            </a:r>
          </a:p>
          <a:p>
            <a:pPr algn="just">
              <a:lnSpc>
                <a:spcPct val="150000"/>
              </a:lnSpc>
            </a:pPr>
            <a:r>
              <a:rPr lang="pt-BR" dirty="0">
                <a:latin typeface="Roboto" pitchFamily="2" charset="0"/>
                <a:ea typeface="Roboto" pitchFamily="2" charset="0"/>
              </a:rPr>
              <a:t>O site consta com as seguintes sessões, Destaques, Games, Informática, Smartphones, Ofertas e um </a:t>
            </a:r>
            <a:r>
              <a:rPr lang="pt-BR" dirty="0" err="1">
                <a:latin typeface="Roboto" pitchFamily="2" charset="0"/>
                <a:ea typeface="Roboto" pitchFamily="2" charset="0"/>
              </a:rPr>
              <a:t>Footer</a:t>
            </a:r>
            <a:r>
              <a:rPr lang="pt-BR" dirty="0">
                <a:latin typeface="Roboto" pitchFamily="2" charset="0"/>
                <a:ea typeface="Roboto" pitchFamily="2" charset="0"/>
              </a:rPr>
              <a:t> contendo todos os dados de contato, redes sociais, links importantes e localização da loja física.</a:t>
            </a:r>
          </a:p>
          <a:p>
            <a:endParaRPr lang="pt-BR" dirty="0">
              <a:latin typeface="Roboto" pitchFamily="2" charset="0"/>
              <a:ea typeface="Roboto" pitchFamily="2" charset="0"/>
            </a:endParaRPr>
          </a:p>
          <a:p>
            <a:pPr algn="ctr"/>
            <a:endParaRPr lang="pt-BR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375698E-B47D-762D-B422-B76AF4B68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93" y="542659"/>
            <a:ext cx="1657374" cy="81819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7076B1D-19FD-F398-3764-8A71AED09B98}"/>
              </a:ext>
            </a:extLst>
          </p:cNvPr>
          <p:cNvSpPr txBox="1"/>
          <p:nvPr/>
        </p:nvSpPr>
        <p:spPr>
          <a:xfrm>
            <a:off x="6704756" y="568353"/>
            <a:ext cx="270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Roboto" pitchFamily="2" charset="0"/>
                <a:ea typeface="Roboto" pitchFamily="2" charset="0"/>
              </a:rPr>
              <a:t>Logo criado com exclusividade para a loja.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7C97A9D-096B-AE26-7085-BAD3436A010D}"/>
              </a:ext>
            </a:extLst>
          </p:cNvPr>
          <p:cNvSpPr txBox="1"/>
          <p:nvPr/>
        </p:nvSpPr>
        <p:spPr>
          <a:xfrm>
            <a:off x="6704757" y="1620409"/>
            <a:ext cx="3061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Roboto" pitchFamily="2" charset="0"/>
                <a:ea typeface="Roboto" pitchFamily="2" charset="0"/>
              </a:rPr>
              <a:t>Foram utilizadas cores conforme indicação no briefing, pensando em uma melhor experiência voltada ao público alvo.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8F44729-448F-3BD3-7552-7B9488CBE274}"/>
              </a:ext>
            </a:extLst>
          </p:cNvPr>
          <p:cNvSpPr/>
          <p:nvPr/>
        </p:nvSpPr>
        <p:spPr>
          <a:xfrm>
            <a:off x="10031899" y="1623729"/>
            <a:ext cx="265045" cy="238538"/>
          </a:xfrm>
          <a:prstGeom prst="rect">
            <a:avLst/>
          </a:prstGeom>
          <a:solidFill>
            <a:srgbClr val="040F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19C85D2-3E57-FDB1-5050-540470AF914D}"/>
              </a:ext>
            </a:extLst>
          </p:cNvPr>
          <p:cNvSpPr/>
          <p:nvPr/>
        </p:nvSpPr>
        <p:spPr>
          <a:xfrm>
            <a:off x="10031894" y="2028836"/>
            <a:ext cx="265045" cy="238538"/>
          </a:xfrm>
          <a:prstGeom prst="rect">
            <a:avLst/>
          </a:prstGeom>
          <a:solidFill>
            <a:srgbClr val="58C1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66BFC43-0BF9-C822-7AA7-6289067D37AC}"/>
              </a:ext>
            </a:extLst>
          </p:cNvPr>
          <p:cNvSpPr/>
          <p:nvPr/>
        </p:nvSpPr>
        <p:spPr>
          <a:xfrm>
            <a:off x="10031894" y="2431197"/>
            <a:ext cx="265045" cy="238538"/>
          </a:xfrm>
          <a:prstGeom prst="rect">
            <a:avLst/>
          </a:prstGeom>
          <a:solidFill>
            <a:srgbClr val="FF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8ADCABD-7057-A820-4630-6CA534A75FD2}"/>
              </a:ext>
            </a:extLst>
          </p:cNvPr>
          <p:cNvSpPr/>
          <p:nvPr/>
        </p:nvSpPr>
        <p:spPr>
          <a:xfrm>
            <a:off x="10031893" y="2833558"/>
            <a:ext cx="265045" cy="238538"/>
          </a:xfrm>
          <a:prstGeom prst="rect">
            <a:avLst/>
          </a:prstGeom>
          <a:solidFill>
            <a:srgbClr val="B80C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B82E594-5BEB-CD6A-A88A-C1CCEF762A56}"/>
              </a:ext>
            </a:extLst>
          </p:cNvPr>
          <p:cNvSpPr txBox="1"/>
          <p:nvPr/>
        </p:nvSpPr>
        <p:spPr>
          <a:xfrm>
            <a:off x="10296938" y="2768161"/>
            <a:ext cx="120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itchFamily="2" charset="0"/>
                <a:ea typeface="Roboto" pitchFamily="2" charset="0"/>
              </a:rPr>
              <a:t>#B80C09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47116C8-21A7-AEEC-BFFE-B923649AF2F1}"/>
              </a:ext>
            </a:extLst>
          </p:cNvPr>
          <p:cNvSpPr txBox="1"/>
          <p:nvPr/>
        </p:nvSpPr>
        <p:spPr>
          <a:xfrm>
            <a:off x="10296938" y="2372850"/>
            <a:ext cx="120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itchFamily="2" charset="0"/>
                <a:ea typeface="Roboto" pitchFamily="2" charset="0"/>
              </a:rPr>
              <a:t>#FFFBFB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0424804-E7CF-A68D-E681-9869FD8A6E30}"/>
              </a:ext>
            </a:extLst>
          </p:cNvPr>
          <p:cNvSpPr txBox="1"/>
          <p:nvPr/>
        </p:nvSpPr>
        <p:spPr>
          <a:xfrm>
            <a:off x="10296938" y="1964684"/>
            <a:ext cx="120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itchFamily="2" charset="0"/>
                <a:ea typeface="Roboto" pitchFamily="2" charset="0"/>
              </a:rPr>
              <a:t>#58C1EE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1CE6286-A22F-284D-3217-3460F25B1556}"/>
              </a:ext>
            </a:extLst>
          </p:cNvPr>
          <p:cNvSpPr txBox="1"/>
          <p:nvPr/>
        </p:nvSpPr>
        <p:spPr>
          <a:xfrm>
            <a:off x="10283687" y="1554884"/>
            <a:ext cx="120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Roboto" pitchFamily="2" charset="0"/>
                <a:ea typeface="Roboto" pitchFamily="2" charset="0"/>
              </a:rPr>
              <a:t>#040F16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0676417E-17F3-9F56-1094-BF2FD51C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213" y="3396918"/>
            <a:ext cx="2697071" cy="2031959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7EB62706-DA88-2CE9-CC91-FFA4E830EB30}"/>
              </a:ext>
            </a:extLst>
          </p:cNvPr>
          <p:cNvSpPr txBox="1"/>
          <p:nvPr/>
        </p:nvSpPr>
        <p:spPr>
          <a:xfrm>
            <a:off x="6704756" y="3396918"/>
            <a:ext cx="2281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Roboto" pitchFamily="2" charset="0"/>
                <a:ea typeface="Roboto" pitchFamily="2" charset="0"/>
              </a:rPr>
              <a:t>Com relação a técnica de design aplicada em UI, utilizei a leitura em Z.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DADFE10-146D-5A48-AA12-01A0EDCF325C}"/>
              </a:ext>
            </a:extLst>
          </p:cNvPr>
          <p:cNvSpPr txBox="1"/>
          <p:nvPr/>
        </p:nvSpPr>
        <p:spPr>
          <a:xfrm>
            <a:off x="6704756" y="5527020"/>
            <a:ext cx="4745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As principais dificuldades encontradas foram a elaboração da arte visual e a adaptação do desktop para a versão mobile.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8B128C39-0845-1925-6394-A7C361FC52A5}"/>
              </a:ext>
            </a:extLst>
          </p:cNvPr>
          <p:cNvCxnSpPr>
            <a:cxnSpLocks/>
          </p:cNvCxnSpPr>
          <p:nvPr/>
        </p:nvCxnSpPr>
        <p:spPr>
          <a:xfrm>
            <a:off x="9174115" y="3482008"/>
            <a:ext cx="2581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0071191-F270-D1C0-0317-ECBDBDE57615}"/>
              </a:ext>
            </a:extLst>
          </p:cNvPr>
          <p:cNvCxnSpPr>
            <a:cxnSpLocks/>
          </p:cNvCxnSpPr>
          <p:nvPr/>
        </p:nvCxnSpPr>
        <p:spPr>
          <a:xfrm flipH="1">
            <a:off x="9174115" y="3489682"/>
            <a:ext cx="2581413" cy="1671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11F55975-5692-F56A-F8D3-1D784B82AFE5}"/>
              </a:ext>
            </a:extLst>
          </p:cNvPr>
          <p:cNvCxnSpPr>
            <a:cxnSpLocks/>
          </p:cNvCxnSpPr>
          <p:nvPr/>
        </p:nvCxnSpPr>
        <p:spPr>
          <a:xfrm>
            <a:off x="9174114" y="5164479"/>
            <a:ext cx="25814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5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DA686E-8BFC-59D5-91E0-3A499DA4D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86" y="739722"/>
            <a:ext cx="1623681" cy="49391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FF7637-CD57-CD8B-2854-B7D90A60E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2" y="739722"/>
            <a:ext cx="2669811" cy="53785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4D9A36-CA93-F42D-7A4B-96CFF179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125" y="739722"/>
            <a:ext cx="778345" cy="51895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4C7B58-4FFD-1695-F993-C1B44036B548}"/>
              </a:ext>
            </a:extLst>
          </p:cNvPr>
          <p:cNvSpPr txBox="1"/>
          <p:nvPr/>
        </p:nvSpPr>
        <p:spPr>
          <a:xfrm>
            <a:off x="660758" y="225287"/>
            <a:ext cx="20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Roboto" pitchFamily="2" charset="0"/>
                <a:ea typeface="Roboto" pitchFamily="2" charset="0"/>
              </a:rPr>
              <a:t>Versão - Desktop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5966CF-4DCA-6E35-B824-6F1587BB6624}"/>
              </a:ext>
            </a:extLst>
          </p:cNvPr>
          <p:cNvSpPr txBox="1"/>
          <p:nvPr/>
        </p:nvSpPr>
        <p:spPr>
          <a:xfrm>
            <a:off x="3564523" y="225287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Roboto" pitchFamily="2" charset="0"/>
                <a:ea typeface="Roboto" pitchFamily="2" charset="0"/>
              </a:rPr>
              <a:t>Versão - Mobile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651107-C2AA-B973-6459-35B159AC4B89}"/>
              </a:ext>
            </a:extLst>
          </p:cNvPr>
          <p:cNvSpPr txBox="1"/>
          <p:nvPr/>
        </p:nvSpPr>
        <p:spPr>
          <a:xfrm>
            <a:off x="5900678" y="225287"/>
            <a:ext cx="180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Roboto" pitchFamily="2" charset="0"/>
                <a:ea typeface="Roboto" pitchFamily="2" charset="0"/>
              </a:rPr>
              <a:t>Versão - Tablet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841415-3C59-B368-621C-C41FF716F72C}"/>
              </a:ext>
            </a:extLst>
          </p:cNvPr>
          <p:cNvSpPr txBox="1"/>
          <p:nvPr/>
        </p:nvSpPr>
        <p:spPr>
          <a:xfrm>
            <a:off x="8318505" y="271453"/>
            <a:ext cx="3286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Roboto" pitchFamily="2" charset="0"/>
                <a:ea typeface="Roboto" pitchFamily="2" charset="0"/>
              </a:rPr>
              <a:t>As demonstrações dos layouts de alta fidelidade podem ser acessados diretamente do site </a:t>
            </a:r>
            <a:r>
              <a:rPr lang="pt-BR" dirty="0" err="1">
                <a:latin typeface="Roboto" pitchFamily="2" charset="0"/>
                <a:ea typeface="Roboto" pitchFamily="2" charset="0"/>
              </a:rPr>
              <a:t>Figma</a:t>
            </a:r>
            <a:r>
              <a:rPr lang="pt-BR" dirty="0">
                <a:latin typeface="Roboto" pitchFamily="2" charset="0"/>
                <a:ea typeface="Roboto" pitchFamily="2" charset="0"/>
              </a:rPr>
              <a:t>:</a:t>
            </a:r>
          </a:p>
          <a:p>
            <a:pPr algn="ctr"/>
            <a:endParaRPr lang="pt-BR" dirty="0">
              <a:latin typeface="Roboto" pitchFamily="2" charset="0"/>
              <a:ea typeface="Roboto" pitchFamily="2" charset="0"/>
            </a:endParaRPr>
          </a:p>
          <a:p>
            <a:pPr algn="ctr"/>
            <a:r>
              <a:rPr lang="pt-BR" dirty="0">
                <a:latin typeface="Roboto" pitchFamily="2" charset="0"/>
                <a:ea typeface="Roboto" pitchFamily="2" charset="0"/>
                <a:hlinkClick r:id="rId5"/>
              </a:rPr>
              <a:t>https://www.figma.com/file/jCdxCKr2DZiGKwVIMsrLcf/Prot%C3%B3tipo-Game-Mania?node-id=1%3A3</a:t>
            </a:r>
            <a:endParaRPr lang="pt-BR" dirty="0">
              <a:latin typeface="Roboto" pitchFamily="2" charset="0"/>
              <a:ea typeface="Roboto" pitchFamily="2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952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Baialuna</dc:creator>
  <cp:lastModifiedBy>Bruno Baialuna</cp:lastModifiedBy>
  <cp:revision>1</cp:revision>
  <dcterms:created xsi:type="dcterms:W3CDTF">2022-08-18T14:09:10Z</dcterms:created>
  <dcterms:modified xsi:type="dcterms:W3CDTF">2022-08-18T14:09:23Z</dcterms:modified>
</cp:coreProperties>
</file>