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A5A831-7D93-4061-A42B-CB2920E4AEE9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326F08-DAC3-41C6-9B33-0E688BBCDC02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obatistaweb.wordpress.com/" TargetMode="External"/><Relationship Id="rId2" Type="http://schemas.openxmlformats.org/officeDocument/2006/relationships/hyperlink" Target="https://www.facebook.com/Brunobatistates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vidadeq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Curso de </a:t>
            </a:r>
            <a:r>
              <a:rPr lang="pt-BR" dirty="0" err="1" smtClean="0"/>
              <a:t>Selenium</a:t>
            </a:r>
            <a:r>
              <a:rPr lang="pt-BR" dirty="0" smtClean="0"/>
              <a:t> </a:t>
            </a:r>
            <a:r>
              <a:rPr lang="pt-BR" dirty="0" err="1" smtClean="0"/>
              <a:t>Webdriver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952328" cy="2657095"/>
          </a:xfrm>
        </p:spPr>
      </p:pic>
    </p:spTree>
    <p:extLst>
      <p:ext uri="{BB962C8B-B14F-4D97-AF65-F5344CB8AC3E}">
        <p14:creationId xmlns:p14="http://schemas.microsoft.com/office/powerpoint/2010/main" val="11900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Curta no </a:t>
            </a:r>
            <a:r>
              <a:rPr lang="pt-BR" dirty="0" err="1" smtClean="0"/>
              <a:t>facebook</a:t>
            </a:r>
            <a:r>
              <a:rPr lang="pt-BR" dirty="0" smtClean="0"/>
              <a:t> e acesse meu blog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3880" y="1412776"/>
            <a:ext cx="8250120" cy="4800600"/>
          </a:xfrm>
        </p:spPr>
        <p:txBody>
          <a:bodyPr/>
          <a:lstStyle/>
          <a:p>
            <a:r>
              <a:rPr lang="pt-BR" dirty="0" smtClean="0"/>
              <a:t>Bruno batista testes – </a:t>
            </a:r>
            <a:r>
              <a:rPr lang="pt-BR" dirty="0" err="1" smtClean="0"/>
              <a:t>facebook</a:t>
            </a:r>
            <a:endParaRPr lang="pt-BR" dirty="0" smtClean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https://www.facebook.com/Brunobatistatestes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/>
              <a:t>Bruno batista teste – blog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://</a:t>
            </a:r>
            <a:r>
              <a:rPr lang="pt-BR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brunobatistaweb.wordpress.com</a:t>
            </a:r>
            <a:endParaRPr lang="pt-BR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u="sng" dirty="0" err="1" smtClean="0"/>
              <a:t>VidadeQ</a:t>
            </a:r>
            <a:r>
              <a:rPr lang="pt-BR" u="sng" dirty="0" smtClean="0"/>
              <a:t>	A</a:t>
            </a:r>
          </a:p>
          <a:p>
            <a:r>
              <a:rPr lang="pt-BR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https://www.facebook.com/vidadeqa</a:t>
            </a:r>
            <a:r>
              <a:rPr lang="pt-BR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/</a:t>
            </a:r>
            <a:endParaRPr lang="pt-BR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8149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8DC765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261</TotalTime>
  <Words>29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Solstício</vt:lpstr>
      <vt:lpstr>Curso de Selenium Webdriver</vt:lpstr>
      <vt:lpstr>Curta no facebook e acesse meu 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batista testes</dc:creator>
  <cp:lastModifiedBy>bruno</cp:lastModifiedBy>
  <cp:revision>11</cp:revision>
  <dcterms:created xsi:type="dcterms:W3CDTF">2017-02-11T17:08:09Z</dcterms:created>
  <dcterms:modified xsi:type="dcterms:W3CDTF">2017-02-19T23:28:09Z</dcterms:modified>
</cp:coreProperties>
</file>