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uce" panose="020B0604020202020204" charset="0"/>
      <p:regular r:id="rId8"/>
    </p:embeddedFont>
    <p:embeddedFont>
      <p:font typeface="Open Sauce Light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906" b="2890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1973223" cy="10287000"/>
          </a:xfrm>
          <a:prstGeom prst="rect">
            <a:avLst/>
          </a:prstGeom>
          <a:solidFill>
            <a:srgbClr val="181C24">
              <a:alpha val="8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3956094"/>
            <a:ext cx="8343900" cy="2424818"/>
            <a:chOff x="0" y="66675"/>
            <a:chExt cx="11125199" cy="3233091"/>
          </a:xfrm>
        </p:grpSpPr>
        <p:sp>
          <p:nvSpPr>
            <p:cNvPr id="4" name="AutoShape 4"/>
            <p:cNvSpPr/>
            <p:nvPr/>
          </p:nvSpPr>
          <p:spPr>
            <a:xfrm>
              <a:off x="0" y="3287066"/>
              <a:ext cx="8387064" cy="127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11125199" cy="30093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112" dirty="0">
                  <a:solidFill>
                    <a:srgbClr val="73DFCB"/>
                  </a:solidFill>
                  <a:latin typeface="Open Sauce"/>
                </a:rPr>
                <a:t>O que </a:t>
              </a:r>
              <a:r>
                <a:rPr lang="en-US" sz="8000" spc="112" dirty="0" err="1">
                  <a:solidFill>
                    <a:srgbClr val="73DFCB"/>
                  </a:solidFill>
                  <a:latin typeface="Open Sauce"/>
                </a:rPr>
                <a:t>nos</a:t>
              </a:r>
              <a:r>
                <a:rPr lang="en-US" sz="8000" spc="112" dirty="0">
                  <a:solidFill>
                    <a:srgbClr val="73DFCB"/>
                  </a:solidFill>
                  <a:latin typeface="Open Sauce"/>
                </a:rPr>
                <a:t> </a:t>
              </a:r>
              <a:r>
                <a:rPr lang="en-US" sz="8000" spc="112" dirty="0" err="1">
                  <a:solidFill>
                    <a:srgbClr val="73DFCB"/>
                  </a:solidFill>
                  <a:latin typeface="Open Sauce"/>
                </a:rPr>
                <a:t>torna</a:t>
              </a:r>
              <a:r>
                <a:rPr lang="en-US" sz="8000" spc="112" dirty="0">
                  <a:solidFill>
                    <a:srgbClr val="73DFCB"/>
                  </a:solidFill>
                  <a:latin typeface="Open Sauce"/>
                </a:rPr>
                <a:t> </a:t>
              </a:r>
              <a:r>
                <a:rPr lang="en-US" sz="8000" spc="112" dirty="0" err="1">
                  <a:solidFill>
                    <a:srgbClr val="73DFCB"/>
                  </a:solidFill>
                  <a:latin typeface="Open Sauce"/>
                </a:rPr>
                <a:t>inovadores</a:t>
              </a:r>
              <a:endParaRPr lang="en-US" sz="8000" spc="112" dirty="0">
                <a:solidFill>
                  <a:srgbClr val="73DFCB"/>
                </a:solidFill>
                <a:latin typeface="Open Sauce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642214" y="9145227"/>
            <a:ext cx="1853491" cy="1292831"/>
            <a:chOff x="0" y="0"/>
            <a:chExt cx="2767145" cy="19301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175225" y="9615830"/>
            <a:ext cx="579764" cy="200566"/>
            <a:chOff x="0" y="0"/>
            <a:chExt cx="1240835" cy="42926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000125"/>
            <a:ext cx="7409875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182">
                <a:solidFill>
                  <a:srgbClr val="FFFFFF"/>
                </a:solidFill>
                <a:latin typeface="Open Sauce"/>
              </a:rPr>
              <a:t>NXT ADVISORS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852535"/>
            <a:ext cx="648519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MÓDULO 1 - </a:t>
            </a:r>
            <a:r>
              <a:rPr lang="en-US" sz="2400" spc="48" dirty="0" err="1">
                <a:solidFill>
                  <a:srgbClr val="FFFFFF"/>
                </a:solidFill>
                <a:latin typeface="Open Sauce Light"/>
              </a:rPr>
              <a:t>Introdução</a:t>
            </a: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 à NXT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9426" y="702377"/>
            <a:ext cx="497198" cy="652646"/>
          </a:xfrm>
          <a:prstGeom prst="rect">
            <a:avLst/>
          </a:prstGeom>
        </p:spPr>
      </p:pic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21EE4DED-B3A7-43AF-81E3-824A31923D98}"/>
              </a:ext>
            </a:extLst>
          </p:cNvPr>
          <p:cNvSpPr/>
          <p:nvPr/>
        </p:nvSpPr>
        <p:spPr>
          <a:xfrm>
            <a:off x="12660085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2854595"/>
            <a:ext cx="7011911" cy="3537853"/>
            <a:chOff x="0" y="-906231"/>
            <a:chExt cx="9349214" cy="4717139"/>
          </a:xfrm>
        </p:grpSpPr>
        <p:sp>
          <p:nvSpPr>
            <p:cNvPr id="8" name="TextBox 8"/>
            <p:cNvSpPr txBox="1"/>
            <p:nvPr/>
          </p:nvSpPr>
          <p:spPr>
            <a:xfrm>
              <a:off x="62345" y="-906231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O que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nos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torna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inovadores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51287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</Words>
  <Application>Microsoft Office PowerPoint</Application>
  <PresentationFormat>Personalizar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Calibri</vt:lpstr>
      <vt:lpstr>Arial</vt:lpstr>
      <vt:lpstr>Open Sauce</vt:lpstr>
      <vt:lpstr>Open Sauce Light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Gray and Turquoise Minimalist Professional Brand Guidelines Presentation</dc:title>
  <dc:creator>BRUNO</dc:creator>
  <cp:lastModifiedBy>Bruno Bernal</cp:lastModifiedBy>
  <cp:revision>10</cp:revision>
  <dcterms:created xsi:type="dcterms:W3CDTF">2006-08-16T00:00:00Z</dcterms:created>
  <dcterms:modified xsi:type="dcterms:W3CDTF">2020-11-03T15:31:57Z</dcterms:modified>
  <dc:identifier>DAEL0dAOHAY</dc:identifier>
</cp:coreProperties>
</file>