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7" r:id="rId3"/>
    <p:sldId id="281" r:id="rId4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Open Sauce" panose="020B0604020202020204" charset="0"/>
      <p:regular r:id="rId9"/>
    </p:embeddedFont>
    <p:embeddedFont>
      <p:font typeface="Open Sauce Light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28906" b="2890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1973223" cy="10287000"/>
          </a:xfrm>
          <a:prstGeom prst="rect">
            <a:avLst/>
          </a:prstGeom>
          <a:solidFill>
            <a:srgbClr val="181C24">
              <a:alpha val="89803"/>
            </a:srgbClr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5112642"/>
            <a:ext cx="7980196" cy="1268269"/>
            <a:chOff x="0" y="1608740"/>
            <a:chExt cx="10640261" cy="1691026"/>
          </a:xfrm>
        </p:grpSpPr>
        <p:sp>
          <p:nvSpPr>
            <p:cNvPr id="4" name="AutoShape 4"/>
            <p:cNvSpPr/>
            <p:nvPr/>
          </p:nvSpPr>
          <p:spPr>
            <a:xfrm>
              <a:off x="0" y="3287066"/>
              <a:ext cx="8387064" cy="1270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5547" y="1608740"/>
              <a:ext cx="10624714" cy="1504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spc="112" dirty="0" err="1">
                  <a:solidFill>
                    <a:srgbClr val="73DFCB"/>
                  </a:solidFill>
                  <a:latin typeface="Open Sauce"/>
                </a:rPr>
                <a:t>Nossa</a:t>
              </a:r>
              <a:r>
                <a:rPr lang="en-US" sz="8000" spc="112" dirty="0">
                  <a:solidFill>
                    <a:srgbClr val="73DFCB"/>
                  </a:solidFill>
                  <a:latin typeface="Open Sauce"/>
                </a:rPr>
                <a:t> </a:t>
              </a:r>
              <a:r>
                <a:rPr lang="en-US" sz="8000" spc="112" dirty="0" err="1">
                  <a:solidFill>
                    <a:srgbClr val="73DFCB"/>
                  </a:solidFill>
                  <a:latin typeface="Open Sauce"/>
                </a:rPr>
                <a:t>origem</a:t>
              </a:r>
              <a:endParaRPr lang="en-US" sz="8000" spc="112" dirty="0">
                <a:solidFill>
                  <a:srgbClr val="73DFCB"/>
                </a:solidFill>
                <a:latin typeface="Open Sauce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642214" y="9145227"/>
            <a:ext cx="1853491" cy="1292831"/>
            <a:chOff x="0" y="0"/>
            <a:chExt cx="2767145" cy="193011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175225" y="9615830"/>
            <a:ext cx="579764" cy="200566"/>
            <a:chOff x="0" y="0"/>
            <a:chExt cx="1240835" cy="429260"/>
          </a:xfrm>
        </p:grpSpPr>
        <p:sp>
          <p:nvSpPr>
            <p:cNvPr id="9" name="Freeform 9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1000125"/>
            <a:ext cx="7409875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spc="182">
                <a:solidFill>
                  <a:srgbClr val="FFFFFF"/>
                </a:solidFill>
                <a:latin typeface="Open Sauce"/>
              </a:rPr>
              <a:t>NXT ADVISORS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8852535"/>
            <a:ext cx="6485196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48" dirty="0">
                <a:solidFill>
                  <a:srgbClr val="FFFFFF"/>
                </a:solidFill>
                <a:latin typeface="Open Sauce Light"/>
              </a:rPr>
              <a:t>MÓDULO 1 - </a:t>
            </a:r>
            <a:r>
              <a:rPr lang="en-US" sz="2400" spc="48" dirty="0" err="1">
                <a:solidFill>
                  <a:srgbClr val="FFFFFF"/>
                </a:solidFill>
                <a:latin typeface="Open Sauce Light"/>
              </a:rPr>
              <a:t>Introdução</a:t>
            </a:r>
            <a:r>
              <a:rPr lang="en-US" sz="2400" spc="48" dirty="0">
                <a:solidFill>
                  <a:srgbClr val="FFFFFF"/>
                </a:solidFill>
                <a:latin typeface="Open Sauce Light"/>
              </a:rPr>
              <a:t> à NXT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19426" y="702377"/>
            <a:ext cx="497198" cy="652646"/>
          </a:xfrm>
          <a:prstGeom prst="rect">
            <a:avLst/>
          </a:prstGeom>
        </p:spPr>
      </p:pic>
      <p:sp>
        <p:nvSpPr>
          <p:cNvPr id="13" name="Fluxograma: Conector 12">
            <a:extLst>
              <a:ext uri="{FF2B5EF4-FFF2-40B4-BE49-F238E27FC236}">
                <a16:creationId xmlns:a16="http://schemas.microsoft.com/office/drawing/2014/main" id="{21EE4DED-B3A7-43AF-81E3-824A31923D98}"/>
              </a:ext>
            </a:extLst>
          </p:cNvPr>
          <p:cNvSpPr/>
          <p:nvPr/>
        </p:nvSpPr>
        <p:spPr>
          <a:xfrm>
            <a:off x="12660085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751743B2-F8DA-4B4C-9012-CD0E5DD0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5" y="516237"/>
            <a:ext cx="15679866" cy="881992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6647072" y="9258300"/>
            <a:ext cx="1853491" cy="1292831"/>
            <a:chOff x="0" y="0"/>
            <a:chExt cx="2767145" cy="19301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170558" y="9704149"/>
            <a:ext cx="579764" cy="200566"/>
            <a:chOff x="0" y="0"/>
            <a:chExt cx="1240835" cy="429260"/>
          </a:xfrm>
        </p:grpSpPr>
        <p:sp>
          <p:nvSpPr>
            <p:cNvPr id="5" name="Freeform 5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758269" y="3569987"/>
            <a:ext cx="6984202" cy="2822461"/>
            <a:chOff x="0" y="47625"/>
            <a:chExt cx="9312269" cy="3763283"/>
          </a:xfrm>
        </p:grpSpPr>
        <p:sp>
          <p:nvSpPr>
            <p:cNvPr id="8" name="TextBox 8"/>
            <p:cNvSpPr txBox="1"/>
            <p:nvPr/>
          </p:nvSpPr>
          <p:spPr>
            <a:xfrm>
              <a:off x="0" y="47625"/>
              <a:ext cx="9286869" cy="9272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28"/>
                </a:lnSpc>
              </a:pP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O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oligopólio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bancário</a:t>
              </a:r>
              <a:endParaRPr lang="en-US" sz="4800" dirty="0">
                <a:solidFill>
                  <a:srgbClr val="FFFFFF"/>
                </a:solidFill>
                <a:latin typeface="Open Sauce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451287"/>
              <a:ext cx="9312269" cy="23596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LISTAR MOTIVOS AQUI (OPCIONAL), SE NÃO EXCLUIR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MOTIVO 2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MOTIVO 3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56645" y="9545172"/>
            <a:ext cx="5570254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dirty="0">
                <a:solidFill>
                  <a:srgbClr val="FFFFFF"/>
                </a:solidFill>
                <a:latin typeface="Open Sauce Light"/>
              </a:rPr>
              <a:t>NXT ADVISORS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10683" y="2881622"/>
            <a:ext cx="497198" cy="652646"/>
          </a:xfrm>
          <a:prstGeom prst="rect">
            <a:avLst/>
          </a:prstGeom>
        </p:spPr>
      </p:pic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B1E5B04E-D861-4607-95B3-F9C949430FCD}"/>
              </a:ext>
            </a:extLst>
          </p:cNvPr>
          <p:cNvSpPr/>
          <p:nvPr/>
        </p:nvSpPr>
        <p:spPr>
          <a:xfrm>
            <a:off x="12573000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751743B2-F8DA-4B4C-9012-CD0E5DD0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5" y="516237"/>
            <a:ext cx="15679866" cy="881992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6647072" y="9258300"/>
            <a:ext cx="1853491" cy="1292831"/>
            <a:chOff x="0" y="0"/>
            <a:chExt cx="2767145" cy="19301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170558" y="9704149"/>
            <a:ext cx="579764" cy="200566"/>
            <a:chOff x="0" y="0"/>
            <a:chExt cx="1240835" cy="429260"/>
          </a:xfrm>
        </p:grpSpPr>
        <p:sp>
          <p:nvSpPr>
            <p:cNvPr id="5" name="Freeform 5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758269" y="3569987"/>
            <a:ext cx="6984202" cy="3644791"/>
            <a:chOff x="0" y="47625"/>
            <a:chExt cx="9312269" cy="4859723"/>
          </a:xfrm>
        </p:grpSpPr>
        <p:sp>
          <p:nvSpPr>
            <p:cNvPr id="8" name="TextBox 8"/>
            <p:cNvSpPr txBox="1"/>
            <p:nvPr/>
          </p:nvSpPr>
          <p:spPr>
            <a:xfrm>
              <a:off x="0" y="47625"/>
              <a:ext cx="9286869" cy="16959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28"/>
                </a:lnSpc>
              </a:pP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O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início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de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tudo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</a:p>
            <a:p>
              <a:pPr algn="l">
                <a:lnSpc>
                  <a:spcPts val="5328"/>
                </a:lnSpc>
              </a:pPr>
              <a:r>
                <a:rPr lang="en-US" sz="2800" dirty="0">
                  <a:solidFill>
                    <a:srgbClr val="FFFFFF"/>
                  </a:solidFill>
                  <a:latin typeface="Open Sauce"/>
                </a:rPr>
                <a:t>Daniel Heuri no Citibank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547727"/>
              <a:ext cx="9312269" cy="23596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LISTAR MOTIVOS AQUI (OPCIONAL), SE NÃO EXCLUIR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MOTIVO 2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MOTIVO 3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56645" y="9545172"/>
            <a:ext cx="5570254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dirty="0">
                <a:solidFill>
                  <a:srgbClr val="FFFFFF"/>
                </a:solidFill>
                <a:latin typeface="Open Sauce Light"/>
              </a:rPr>
              <a:t>NXT ADVISORS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10683" y="2881622"/>
            <a:ext cx="497198" cy="652646"/>
          </a:xfrm>
          <a:prstGeom prst="rect">
            <a:avLst/>
          </a:prstGeom>
        </p:spPr>
      </p:pic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B1E5B04E-D861-4607-95B3-F9C949430FCD}"/>
              </a:ext>
            </a:extLst>
          </p:cNvPr>
          <p:cNvSpPr/>
          <p:nvPr/>
        </p:nvSpPr>
        <p:spPr>
          <a:xfrm>
            <a:off x="12573000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37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51</Words>
  <Application>Microsoft Office PowerPoint</Application>
  <PresentationFormat>Personalizar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Open Sauce</vt:lpstr>
      <vt:lpstr>Arial</vt:lpstr>
      <vt:lpstr>Calibri</vt:lpstr>
      <vt:lpstr>Open Sauce Light</vt:lpstr>
      <vt:lpstr>Office Theme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Gray and Turquoise Minimalist Professional Brand Guidelines Presentation</dc:title>
  <dc:creator>BRUNO</dc:creator>
  <cp:lastModifiedBy>Bruno Bernal</cp:lastModifiedBy>
  <cp:revision>11</cp:revision>
  <dcterms:created xsi:type="dcterms:W3CDTF">2006-08-16T00:00:00Z</dcterms:created>
  <dcterms:modified xsi:type="dcterms:W3CDTF">2020-11-03T15:39:04Z</dcterms:modified>
  <dc:identifier>DAEL0dAOHAY</dc:identifier>
</cp:coreProperties>
</file>