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81" r:id="rId4"/>
    <p:sldId id="259" r:id="rId5"/>
    <p:sldId id="284" r:id="rId6"/>
    <p:sldId id="282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uce" panose="020B0604020202020204" charset="0"/>
      <p:regular r:id="rId12"/>
    </p:embeddedFont>
    <p:embeddedFont>
      <p:font typeface="Open Sauce Light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906" b="2890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1973223" cy="10287000"/>
          </a:xfrm>
          <a:prstGeom prst="rect">
            <a:avLst/>
          </a:prstGeom>
          <a:solidFill>
            <a:srgbClr val="181C24">
              <a:alpha val="8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3956094"/>
            <a:ext cx="7968536" cy="2424818"/>
            <a:chOff x="0" y="66675"/>
            <a:chExt cx="10624714" cy="3233091"/>
          </a:xfrm>
        </p:grpSpPr>
        <p:sp>
          <p:nvSpPr>
            <p:cNvPr id="4" name="AutoShape 4"/>
            <p:cNvSpPr/>
            <p:nvPr/>
          </p:nvSpPr>
          <p:spPr>
            <a:xfrm>
              <a:off x="0" y="3287066"/>
              <a:ext cx="8387064" cy="127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10624714" cy="3009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112" dirty="0" err="1">
                  <a:solidFill>
                    <a:srgbClr val="73DFCB"/>
                  </a:solidFill>
                  <a:latin typeface="Open Sauce"/>
                </a:rPr>
                <a:t>Nosso</a:t>
              </a:r>
              <a:r>
                <a:rPr lang="en-US" sz="8000" spc="112" dirty="0">
                  <a:solidFill>
                    <a:srgbClr val="73DFCB"/>
                  </a:solidFill>
                  <a:latin typeface="Open Sauce"/>
                </a:rPr>
                <a:t> </a:t>
              </a:r>
              <a:r>
                <a:rPr lang="en-US" sz="8000" spc="112" dirty="0" err="1">
                  <a:solidFill>
                    <a:srgbClr val="73DFCB"/>
                  </a:solidFill>
                  <a:latin typeface="Open Sauce"/>
                </a:rPr>
                <a:t>propósito</a:t>
              </a:r>
              <a:endParaRPr lang="en-US" sz="8000" spc="112" dirty="0">
                <a:solidFill>
                  <a:srgbClr val="73DFCB"/>
                </a:solidFill>
                <a:latin typeface="Open Sauce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642214" y="9145227"/>
            <a:ext cx="1853491" cy="1292831"/>
            <a:chOff x="0" y="0"/>
            <a:chExt cx="2767145" cy="19301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175225" y="9615830"/>
            <a:ext cx="579764" cy="200566"/>
            <a:chOff x="0" y="0"/>
            <a:chExt cx="1240835" cy="42926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000125"/>
            <a:ext cx="7409875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182">
                <a:solidFill>
                  <a:srgbClr val="FFFFFF"/>
                </a:solidFill>
                <a:latin typeface="Open Sauce"/>
              </a:rPr>
              <a:t>NXT ADVISORS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852535"/>
            <a:ext cx="648519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MÓDULO 1 - </a:t>
            </a:r>
            <a:r>
              <a:rPr lang="en-US" sz="2400" spc="48" dirty="0" err="1">
                <a:solidFill>
                  <a:srgbClr val="FFFFFF"/>
                </a:solidFill>
                <a:latin typeface="Open Sauce Light"/>
              </a:rPr>
              <a:t>Introdução</a:t>
            </a: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 à NXT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9426" y="702377"/>
            <a:ext cx="497198" cy="652646"/>
          </a:xfrm>
          <a:prstGeom prst="rect">
            <a:avLst/>
          </a:prstGeom>
        </p:spPr>
      </p:pic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21EE4DED-B3A7-43AF-81E3-824A31923D98}"/>
              </a:ext>
            </a:extLst>
          </p:cNvPr>
          <p:cNvSpPr/>
          <p:nvPr/>
        </p:nvSpPr>
        <p:spPr>
          <a:xfrm>
            <a:off x="12660085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05596" y="3569987"/>
            <a:ext cx="7017825" cy="3838528"/>
            <a:chOff x="-70231" y="47625"/>
            <a:chExt cx="9357100" cy="5118040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A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importância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do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propósito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70231" y="2806044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3569987"/>
            <a:ext cx="6984202" cy="1642651"/>
            <a:chOff x="0" y="47625"/>
            <a:chExt cx="9312269" cy="2190202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927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O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propósito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NXT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51287"/>
              <a:ext cx="9312269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TRANQUILIDADE FINANCEIRA AS PESSOAS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9AD4998E-F75D-49EF-811E-D4ECD1DFC3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495208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655922" y="9169981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r="13419"/>
          <a:stretch>
            <a:fillRect/>
          </a:stretch>
        </p:blipFill>
        <p:spPr>
          <a:xfrm>
            <a:off x="12301708" y="-246591"/>
            <a:ext cx="6222365" cy="1078018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1179407" y="9615830"/>
            <a:ext cx="579764" cy="200566"/>
            <a:chOff x="0" y="0"/>
            <a:chExt cx="1240835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085469" y="702377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EE4D05E2-3373-4492-87B9-754108948D4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8A4E7459-F87A-40A1-A1AB-EA0EC2D6081C}"/>
              </a:ext>
            </a:extLst>
          </p:cNvPr>
          <p:cNvGrpSpPr/>
          <p:nvPr/>
        </p:nvGrpSpPr>
        <p:grpSpPr>
          <a:xfrm>
            <a:off x="1739219" y="3569987"/>
            <a:ext cx="6984202" cy="3349839"/>
            <a:chOff x="-25400" y="47625"/>
            <a:chExt cx="9312269" cy="4466453"/>
          </a:xfrm>
        </p:grpSpPr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A6A90302-979D-442C-964C-E40102DA0AFA}"/>
                </a:ext>
              </a:extLst>
            </p:cNvPr>
            <p:cNvSpPr txBox="1"/>
            <p:nvPr/>
          </p:nvSpPr>
          <p:spPr>
            <a:xfrm>
              <a:off x="0" y="47625"/>
              <a:ext cx="9286869" cy="906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Quem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são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as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pessoas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? </a:t>
              </a: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72F6BA45-6F61-4FE9-AEE9-D0BC773807F4}"/>
                </a:ext>
              </a:extLst>
            </p:cNvPr>
            <p:cNvSpPr txBox="1"/>
            <p:nvPr/>
          </p:nvSpPr>
          <p:spPr>
            <a:xfrm>
              <a:off x="-25400" y="2547727"/>
              <a:ext cx="9312269" cy="1966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CLIENTES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FAMÍLIA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VOCÊ MESMO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9AD4998E-F75D-49EF-811E-D4ECD1DFC3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655922" y="9169981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r="13419"/>
          <a:stretch>
            <a:fillRect/>
          </a:stretch>
        </p:blipFill>
        <p:spPr>
          <a:xfrm>
            <a:off x="12301708" y="-246591"/>
            <a:ext cx="6222365" cy="1078018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1179407" y="9615830"/>
            <a:ext cx="579764" cy="200566"/>
            <a:chOff x="0" y="0"/>
            <a:chExt cx="1240835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085469" y="702377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EE4D05E2-3373-4492-87B9-754108948D4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8A4E7459-F87A-40A1-A1AB-EA0EC2D6081C}"/>
              </a:ext>
            </a:extLst>
          </p:cNvPr>
          <p:cNvGrpSpPr/>
          <p:nvPr/>
        </p:nvGrpSpPr>
        <p:grpSpPr>
          <a:xfrm>
            <a:off x="1739219" y="3569987"/>
            <a:ext cx="6984202" cy="3644791"/>
            <a:chOff x="-25400" y="47625"/>
            <a:chExt cx="9312269" cy="4859723"/>
          </a:xfrm>
        </p:grpSpPr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A6A90302-979D-442C-964C-E40102DA0AFA}"/>
                </a:ext>
              </a:extLst>
            </p:cNvPr>
            <p:cNvSpPr txBox="1"/>
            <p:nvPr/>
          </p:nvSpPr>
          <p:spPr>
            <a:xfrm>
              <a:off x="0" y="47625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532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uce"/>
                  <a:ea typeface="+mn-ea"/>
                  <a:cs typeface="+mn-cs"/>
                </a:rPr>
                <a:t>Abordagem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uce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ts val="532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uce"/>
                  <a:ea typeface="+mn-ea"/>
                  <a:cs typeface="+mn-cs"/>
                </a:rPr>
                <a:t>Customer Centric</a:t>
              </a: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72F6BA45-6F61-4FE9-AEE9-D0BC773807F4}"/>
                </a:ext>
              </a:extLst>
            </p:cNvPr>
            <p:cNvSpPr txBox="1"/>
            <p:nvPr/>
          </p:nvSpPr>
          <p:spPr>
            <a:xfrm>
              <a:off x="-25400" y="2547727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ts val="226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73DFCB"/>
                  </a:solidFill>
                  <a:effectLst/>
                  <a:uLnTx/>
                  <a:uFillTx/>
                  <a:latin typeface="Open Sauce"/>
                  <a:ea typeface="+mn-ea"/>
                  <a:cs typeface="+mn-cs"/>
                </a:rPr>
                <a:t>LISTAR MOTIVOS AQUI (OPCIONAL), SE NÃO EXCLUIR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ts val="226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73DFCB"/>
                </a:solidFill>
                <a:effectLst/>
                <a:uLnTx/>
                <a:uFillTx/>
                <a:latin typeface="Open Sauce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ts val="226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73DFCB"/>
                  </a:solidFill>
                  <a:effectLst/>
                  <a:uLnTx/>
                  <a:uFillTx/>
                  <a:latin typeface="Open Sauce"/>
                  <a:ea typeface="+mn-ea"/>
                  <a:cs typeface="+mn-cs"/>
                </a:rPr>
                <a:t>MOTIVO 2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ts val="226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73DFCB"/>
                </a:solidFill>
                <a:effectLst/>
                <a:uLnTx/>
                <a:uFillTx/>
                <a:latin typeface="Open Sauce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ts val="226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73DFCB"/>
                  </a:solidFill>
                  <a:effectLst/>
                  <a:uLnTx/>
                  <a:uFillTx/>
                  <a:latin typeface="Open Sauce"/>
                  <a:ea typeface="+mn-ea"/>
                  <a:cs typeface="+mn-cs"/>
                </a:rPr>
                <a:t>MOTIVO 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159798" y="2881622"/>
            <a:ext cx="6984202" cy="4373020"/>
            <a:chOff x="-25400" y="47625"/>
            <a:chExt cx="9312269" cy="5830696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2602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Internalizando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nosso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propósito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  <a:p>
              <a:pPr algn="l">
                <a:lnSpc>
                  <a:spcPts val="5328"/>
                </a:lnSpc>
              </a:pP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Alinhamento</a:t>
              </a: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 de interesses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25400" y="3518700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3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84</Words>
  <Application>Microsoft Office PowerPoint</Application>
  <PresentationFormat>Personalizar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Open Sauce</vt:lpstr>
      <vt:lpstr>Arial</vt:lpstr>
      <vt:lpstr>Calibri</vt:lpstr>
      <vt:lpstr>Open Sauce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Gray and Turquoise Minimalist Professional Brand Guidelines Presentation</dc:title>
  <dc:creator>BRUNO</dc:creator>
  <cp:lastModifiedBy>Bruno Bernal</cp:lastModifiedBy>
  <cp:revision>11</cp:revision>
  <dcterms:created xsi:type="dcterms:W3CDTF">2006-08-16T00:00:00Z</dcterms:created>
  <dcterms:modified xsi:type="dcterms:W3CDTF">2020-11-03T15:38:50Z</dcterms:modified>
  <dc:identifier>DAEL0dAOHAY</dc:identifier>
</cp:coreProperties>
</file>