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uce" panose="020B0604020202020204" charset="0"/>
      <p:regular r:id="rId15"/>
    </p:embeddedFont>
    <p:embeddedFont>
      <p:font typeface="Open Sauce Light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973223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3956094"/>
            <a:ext cx="7968536" cy="2424818"/>
            <a:chOff x="0" y="66675"/>
            <a:chExt cx="10624714" cy="3233091"/>
          </a:xfrm>
        </p:grpSpPr>
        <p:sp>
          <p:nvSpPr>
            <p:cNvPr id="4" name="AutoShape 4"/>
            <p:cNvSpPr/>
            <p:nvPr/>
          </p:nvSpPr>
          <p:spPr>
            <a:xfrm>
              <a:off x="0" y="3287066"/>
              <a:ext cx="8387064" cy="127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10624714" cy="150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Valores</a:t>
              </a: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 e DNA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42214" y="9145227"/>
            <a:ext cx="1853491" cy="1292831"/>
            <a:chOff x="0" y="0"/>
            <a:chExt cx="2767145" cy="19301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175225" y="9615830"/>
            <a:ext cx="579764" cy="200566"/>
            <a:chOff x="0" y="0"/>
            <a:chExt cx="1240835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000125"/>
            <a:ext cx="7409875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82">
                <a:solidFill>
                  <a:srgbClr val="FFFFFF"/>
                </a:solidFill>
                <a:latin typeface="Open Sauce"/>
              </a:rPr>
              <a:t>NXT ADVISORS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852535"/>
            <a:ext cx="648519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MÓDULO 1 - </a:t>
            </a:r>
            <a:r>
              <a:rPr lang="en-US" sz="2400" spc="48" dirty="0" err="1">
                <a:solidFill>
                  <a:srgbClr val="FFFFFF"/>
                </a:solidFill>
                <a:latin typeface="Open Sauce Light"/>
              </a:rPr>
              <a:t>Introdução</a:t>
            </a: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 à NXT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9426" y="702377"/>
            <a:ext cx="497198" cy="652646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1EE4DED-B3A7-43AF-81E3-824A31923D98}"/>
              </a:ext>
            </a:extLst>
          </p:cNvPr>
          <p:cNvSpPr/>
          <p:nvPr/>
        </p:nvSpPr>
        <p:spPr>
          <a:xfrm>
            <a:off x="12660085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1076889"/>
            <a:ext cx="7017825" cy="2363766"/>
            <a:chOff x="-70231" y="47625"/>
            <a:chExt cx="9357100" cy="3151690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Pontos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estão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nossa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essência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70231" y="2806044"/>
              <a:ext cx="9312269" cy="3932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CUIDAR DE PESSOAS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1076889"/>
            <a:ext cx="7017825" cy="2953671"/>
            <a:chOff x="-70231" y="47625"/>
            <a:chExt cx="9357100" cy="3938230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Pontos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estão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nossa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essência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70231" y="2806044"/>
              <a:ext cx="9312269" cy="1179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CUIDAR DE PESSOAS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AGENTES DE TRANSFORMAÇÃO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4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1076889"/>
            <a:ext cx="7017825" cy="3543576"/>
            <a:chOff x="-70231" y="47625"/>
            <a:chExt cx="9357100" cy="4724771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Pontos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estão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nossa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essência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70231" y="2806044"/>
              <a:ext cx="9312269" cy="1966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CUIDAR DE PESSOAS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AGENTES DE TRANSFORMAÇÃO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TRANSPARÊNCIA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1076889"/>
            <a:ext cx="7017825" cy="4133481"/>
            <a:chOff x="-70231" y="47625"/>
            <a:chExt cx="9357100" cy="5511311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Pontos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estão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nossa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essência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70231" y="2806044"/>
              <a:ext cx="9312269" cy="2752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CUIDAR DE PESSOAS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AGENTES DE TRANSFORMAÇÃO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TRANSPARÊNCIA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HUMANOS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1076889"/>
            <a:ext cx="7017825" cy="5018338"/>
            <a:chOff x="-70231" y="47625"/>
            <a:chExt cx="9357100" cy="6691121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Pontos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estão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nossa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essência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70231" y="2806044"/>
              <a:ext cx="9312269" cy="39327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CUIDAR DE PESSOAS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AGENTES DE TRANSFORMAÇÃO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TRANSPARÊNCIA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HUMANOS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PROXIMIDADE</a:t>
              </a:r>
            </a:p>
            <a:p>
              <a:pPr algn="l">
                <a:lnSpc>
                  <a:spcPts val="2268"/>
                </a:lnSpc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9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1076889"/>
            <a:ext cx="7017825" cy="5608243"/>
            <a:chOff x="-70231" y="47625"/>
            <a:chExt cx="9357100" cy="7477662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Pontos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estão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nossa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essência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70231" y="2806044"/>
              <a:ext cx="9312269" cy="4719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CUIDAR DE PESSOAS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AGENTES DE TRANSFORMAÇÃO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TRANSPARÊNCIA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HUMANOS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PROXIMIDADE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CONFIANÇA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2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1076889"/>
            <a:ext cx="7017825" cy="6198149"/>
            <a:chOff x="-70231" y="47625"/>
            <a:chExt cx="9357100" cy="8264204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Pontos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estão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nossa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essência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70231" y="2806044"/>
              <a:ext cx="9312269" cy="5505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CUIDAR DE PESSOAS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AGENTES DE TRANSFORMAÇÃO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TRANSPARÊNCIA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HUMANOS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PROXIMIDADE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CONFIANÇA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RESPEITO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2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1076889"/>
            <a:ext cx="7017825" cy="6493101"/>
            <a:chOff x="-70231" y="47625"/>
            <a:chExt cx="9357100" cy="8657473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Pontos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estão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nossa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essência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70231" y="2806044"/>
              <a:ext cx="9312269" cy="5899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CUIDAR DE PESSOAS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AGENTES DE TRANSFORMAÇÃO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TRANSPARÊNCIA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HUMANOS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PROXIMIDADE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CONFIANÇA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RESPEITO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WALK THE TALK – O EXEMPLO ARRASTA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1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147</Words>
  <Application>Microsoft Office PowerPoint</Application>
  <PresentationFormat>Personalizar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Arial</vt:lpstr>
      <vt:lpstr>Open Sauce</vt:lpstr>
      <vt:lpstr>Open Sauce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Gray and Turquoise Minimalist Professional Brand Guidelines Presentation</dc:title>
  <dc:creator>BRUNO</dc:creator>
  <cp:lastModifiedBy>Bruno Bernal</cp:lastModifiedBy>
  <cp:revision>11</cp:revision>
  <dcterms:created xsi:type="dcterms:W3CDTF">2006-08-16T00:00:00Z</dcterms:created>
  <dcterms:modified xsi:type="dcterms:W3CDTF">2020-11-03T15:28:22Z</dcterms:modified>
  <dc:identifier>DAEL0dAOHAY</dc:identifier>
</cp:coreProperties>
</file>