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Renal Control</a:t>
            </a:r>
            <a:br/>
            <a:endParaRPr b="0" lang="pt-BR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58840" y="537372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Aluno: Bruno Beckhauser Fernandes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Requisitos não funcionais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RNF 01 - O aplicativo deve ser desenvolvido em java;</a:t>
            </a:r>
            <a:endParaRPr b="0" lang="pt-BR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ff0000"/>
                </a:solidFill>
                <a:latin typeface="Arial"/>
                <a:ea typeface="DejaVu Sans"/>
              </a:rPr>
              <a:t>Está sendo desenvolvido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Dificuldades encontradas </a:t>
            </a:r>
            <a:br/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até aqui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Falta de conhecimento na tecnologia.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Dificuldade no aprendizado de novas ferramentas.</a:t>
            </a:r>
            <a:endParaRPr b="0" lang="pt-BR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endParaRPr b="0" lang="pt-BR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Necessidade de adquirir mais conhecimentos sobre os pacientes e rotinas.</a:t>
            </a:r>
            <a:endParaRPr b="0" lang="pt-BR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3948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Estratégias para </a:t>
            </a:r>
            <a:br/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superação das dificuldades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6664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Buscar conhecimento sobre outras tecnologias.</a:t>
            </a:r>
            <a:endParaRPr b="0" lang="pt-BR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Auxilio de terceiros, análise do código</a:t>
            </a:r>
            <a:endParaRPr b="0" lang="pt-BR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Adquirir cursos.</a:t>
            </a:r>
            <a:endParaRPr b="0" lang="pt-BR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Encontrar outro framework para desenvolvimento do projeto (já conhecidos)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893600" y="243360"/>
            <a:ext cx="6962400" cy="134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Estratégias para </a:t>
            </a:r>
            <a:br/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superação das dificuldades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2016000"/>
            <a:ext cx="7632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1800" spc="-1" strike="noStrike">
                <a:latin typeface="Arial"/>
              </a:rPr>
              <a:t>Troca de banco de dados : PostgreSQL para MySQL.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1800" spc="-1" strike="noStrike">
                <a:latin typeface="Arial"/>
              </a:rPr>
              <a:t>Aderir Swing do Netbeans para desenvolvimento da interface.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1800" spc="-1" strike="noStrike">
                <a:latin typeface="Arial"/>
              </a:rPr>
              <a:t>Conversado com pacientes transplantados para identificar melhor as prioridades, necessidades e modelo de interface.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1800" spc="-1" strike="noStrike">
                <a:latin typeface="Arial"/>
              </a:rPr>
              <a:t>Manter modelagem de interface parecido com o antigo.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1800" spc="-1" strike="noStrike">
                <a:latin typeface="Arial"/>
              </a:rPr>
              <a:t>Remodelado cronograma.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Projeto das telas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448000" y="1759680"/>
            <a:ext cx="4351680" cy="39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Projeto das telas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016000" y="1872000"/>
            <a:ext cx="5361480" cy="394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Projeto das telas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759680" y="2019240"/>
            <a:ext cx="5799600" cy="40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Projeto das telas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728000" y="2016000"/>
            <a:ext cx="5666400" cy="409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Projeto das telas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591200" y="2016000"/>
            <a:ext cx="5752080" cy="411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Projeto das telas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872000" y="1952640"/>
            <a:ext cx="5752080" cy="409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Requisitos funcionais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RF 01 – O sistema deve permitir o usuário criar um login</a:t>
            </a:r>
            <a:endParaRPr b="0" lang="pt-BR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20"/>
              </a:spcBef>
              <a:buClr>
                <a:srgbClr val="ff66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ff6600"/>
                </a:solidFill>
                <a:latin typeface="Arial"/>
                <a:ea typeface="DejaVu Sans"/>
              </a:rPr>
              <a:t>A desenvolver</a:t>
            </a:r>
            <a:endParaRPr b="0" lang="pt-BR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RF 02 – O sistema deve permitir o usuário fazer login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* A desenvolver</a:t>
            </a:r>
            <a:endParaRPr b="0" lang="pt-BR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RF 03 – O sistema deve permitir que o usuário cadastre os remédios.</a:t>
            </a:r>
            <a:endParaRPr b="0" lang="pt-BR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desenvolver;</a:t>
            </a:r>
            <a:endParaRPr b="0" lang="pt-BR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RF 04 -O sistema deve permitir o cadastro de períodos de medicação</a:t>
            </a:r>
            <a:endParaRPr b="0" lang="pt-BR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20"/>
              </a:spcBef>
              <a:buClr>
                <a:srgbClr val="ff66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ff6600"/>
                </a:solidFill>
                <a:latin typeface="Arial"/>
                <a:ea typeface="DejaVu Sans"/>
              </a:rPr>
              <a:t>A desenvolver</a:t>
            </a:r>
            <a:endParaRPr b="0" lang="pt-BR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RF 05 – O sistema deve permitir relacionar remédios em cada período.</a:t>
            </a:r>
            <a:endParaRPr b="0" lang="pt-BR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Conforme cronograma ainda não chegamos nesta etapa;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Requisitos funcionais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81680" y="1908000"/>
            <a:ext cx="8204040" cy="354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RF 06 – O sistema deve permitir selecionar checkbox na hora da medicação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desenvolver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RF 07 –O sistema deve permitir o cadastro de resultados de exames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RF 08 –O sistema deve permitir cadastrar os intervalos padrões para os resultados de exame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RF 04 -O sistema deve permitir que o usuário consulte resultados anteriores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Application>LibreOffice/5.4.3.2$Windows_X86_64 LibreOffice_project/92a7159f7e4af62137622921e809f8546db437e5</Application>
  <Words>181</Words>
  <Paragraphs>29</Paragraphs>
  <Company>FURB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2012-05-08T00:10:24Z</dcterms:created>
  <dc:creator>Seção de Apoio ao Usuário</dc:creator>
  <dc:description/>
  <dc:language>pt-BR</dc:language>
  <cp:lastModifiedBy/>
  <dcterms:modified xsi:type="dcterms:W3CDTF">2018-06-18T19:15:36Z</dcterms:modified>
  <cp:revision>21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Company">
    <vt:lpwstr>FURB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