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3.png" ContentType="image/png"/>
  <Override PartName="/ppt/media/image1.jpeg" ContentType="image/jpeg"/>
  <Override PartName="/ppt/media/image8.png" ContentType="image/png"/>
  <Override PartName="/ppt/media/image2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Arial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42EF1365-7BDE-43FC-ADCE-D894E5CA21FD}" type="slidenum">
              <a:rPr b="0" lang="pt-BR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texto mestre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Segundo nível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Terceiro nível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Quarto nível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Quinto nível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2DC80315-3351-4B44-8C7C-A4373F8591E9}" type="slidenum">
              <a:rPr b="0" lang="pt-BR" sz="1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Renal Control</a:t>
            </a:r>
            <a:br/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258840" y="53737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Aluno: Bruno Beckhauser Fernandes</a:t>
            </a: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Requisitos não funcionais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RNF 01 - O aplicativo deve ser desenvolvido em java;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ff0000"/>
              </a:buClr>
              <a:buFont typeface="Courier New"/>
              <a:buChar char="o"/>
            </a:pPr>
            <a:r>
              <a:rPr b="0" lang="pt-BR" sz="1600" spc="-1" strike="noStrike">
                <a:solidFill>
                  <a:srgbClr val="ff0000"/>
                </a:solidFill>
                <a:latin typeface="Arial"/>
              </a:rPr>
              <a:t>Está sendo desenvolvido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835640" y="274680"/>
            <a:ext cx="68508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Cronograma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Etapa 1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ff0000"/>
              </a:buClr>
              <a:buFont typeface="Courier New"/>
              <a:buChar char="o"/>
            </a:pPr>
            <a:r>
              <a:rPr b="0" lang="pt-BR" sz="1600" spc="-1" strike="noStrike">
                <a:solidFill>
                  <a:srgbClr val="ff0000"/>
                </a:solidFill>
                <a:latin typeface="Arial"/>
              </a:rPr>
              <a:t>Previsto: Criar conta de login, fazer login, cadastrar remedios, cadastrar períodos.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ff0000"/>
              </a:buClr>
              <a:buFont typeface="Courier New"/>
              <a:buChar char="o"/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ff0000"/>
              </a:buClr>
              <a:buFont typeface="Courier New"/>
              <a:buChar char="o"/>
            </a:pPr>
            <a:r>
              <a:rPr b="0" lang="pt-BR" sz="1600" spc="-1" strike="noStrike">
                <a:solidFill>
                  <a:srgbClr val="ff0000"/>
                </a:solidFill>
                <a:latin typeface="Arial"/>
              </a:rPr>
              <a:t>Realizado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ff0000"/>
              </a:buClr>
              <a:buFont typeface="Courier New"/>
              <a:buChar char="o"/>
            </a:pPr>
            <a:r>
              <a:rPr b="0" lang="pt-BR" sz="1600" spc="-1" strike="noStrike">
                <a:solidFill>
                  <a:srgbClr val="ff0000"/>
                </a:solidFill>
                <a:latin typeface="Arial"/>
              </a:rPr>
              <a:t>Criado banco de dados.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Etapa 2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ff0000"/>
              </a:buClr>
              <a:buFont typeface="Courier New"/>
              <a:buChar char="o"/>
            </a:pPr>
            <a:r>
              <a:rPr b="0" lang="pt-BR" sz="1600" spc="-1" strike="noStrike">
                <a:solidFill>
                  <a:srgbClr val="ff0000"/>
                </a:solidFill>
                <a:latin typeface="Arial"/>
              </a:rPr>
              <a:t>Previsto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ff0000"/>
              </a:buClr>
              <a:buFont typeface="Courier New"/>
              <a:buChar char="o"/>
            </a:pPr>
            <a:r>
              <a:rPr b="0" lang="pt-BR" sz="1600" spc="-1" strike="noStrike">
                <a:solidFill>
                  <a:srgbClr val="ff0000"/>
                </a:solidFill>
                <a:latin typeface="Arial"/>
              </a:rPr>
              <a:t>realizado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Dificuldades encontradas </a:t>
            </a:r>
            <a:br/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até aqui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Falta de conhecimento na tecnologia.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Problemas com importação.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Problemas com a máquina.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Imprevistos com o tempo antes dedicado ao software.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Estratégias para </a:t>
            </a:r>
            <a:br/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superação das dificuldades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504000" y="16664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Busca de conhecimento na tecnologia, cursos online, conversa com conhecedores do assunto.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Auxilio de terceiros, análise do código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Reinstalação do Java, Maven, verificação das variáveis de ambiente.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Dedicando horas ao trabalho em intervalo de horários.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Projeto das telas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448000" y="1759680"/>
            <a:ext cx="4352400" cy="400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Projeto das telas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016000" y="1872000"/>
            <a:ext cx="5362200" cy="394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Projeto das telas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759680" y="2019240"/>
            <a:ext cx="5800320" cy="402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Projeto das telas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728000" y="2016000"/>
            <a:ext cx="5667120" cy="409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Projeto das telas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591200" y="2016000"/>
            <a:ext cx="5752800" cy="411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Projeto das telas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872000" y="1952640"/>
            <a:ext cx="5752800" cy="409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Requisitos funcionais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RF 01 – O sistema deve permitir o usuário criar um login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ff6600"/>
              </a:buClr>
              <a:buFont typeface="Courier New"/>
              <a:buChar char="o"/>
            </a:pPr>
            <a:r>
              <a:rPr b="0" lang="pt-BR" sz="1600" spc="-1" strike="noStrike">
                <a:solidFill>
                  <a:srgbClr val="ff6600"/>
                </a:solidFill>
                <a:latin typeface="Arial"/>
              </a:rPr>
              <a:t>A desenvolver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RF 02 – O sistema deve permitir o usuário fazer login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* A desenvolver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RF 03 – O sistema deve permitir que o usuário cadastre os remédios.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Courier New"/>
              <a:buChar char="o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A desenvolver;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RF 04 -O sistema deve permitir o cadastro de períodos de medicação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ff6600"/>
              </a:buClr>
              <a:buFont typeface="Courier New"/>
              <a:buChar char="o"/>
            </a:pPr>
            <a:r>
              <a:rPr b="0" lang="pt-BR" sz="1600" spc="-1" strike="noStrike">
                <a:solidFill>
                  <a:srgbClr val="ff6600"/>
                </a:solidFill>
                <a:latin typeface="Arial"/>
              </a:rPr>
              <a:t>A desenvolver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RF 05 – O sistema deve permitir relacionar remédios em cada período.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Courier New"/>
              <a:buChar char="o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Conforme cronograma ainda não chegamos nesta etapa;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Requisitos funcionais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81680" y="1908000"/>
            <a:ext cx="8204760" cy="354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RF 06 – O sistema deve permitir selecionar checkbox na hora da medicação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Conforme cronograma ainda não chegamos nesta etapa;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RF 07 –O sistema deve permitir o cadastro de resultados de exames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Conforme cronograma ainda não chegamos nesta etapa;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RF 08 –O sistema deve permitir cadastrar os intervalos padrões para os resultados de exame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Conforme cronograma ainda não chegamos nesta etapa;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RF 04 -O sistema deve permitir que o usuário consulte resultados anteriores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Conforme cronograma ainda não chegamos nesta etapa;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</TotalTime>
  <Application>LibreOffice/5.4.3.2$Windows_X86_64 LibreOffice_project/92a7159f7e4af62137622921e809f8546db437e5</Application>
  <Words>181</Words>
  <Paragraphs>29</Paragraphs>
  <Company>FURB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2012-05-08T00:10:24Z</dcterms:created>
  <dc:creator>Seção de Apoio ao Usuário</dc:creator>
  <dc:description/>
  <dc:language>pt-BR</dc:language>
  <cp:lastModifiedBy/>
  <dcterms:modified xsi:type="dcterms:W3CDTF">2018-05-11T18:25:33Z</dcterms:modified>
  <cp:revision>16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16.0012</vt:lpwstr>
  </property>
  <property fmtid="{D5CDD505-2E9C-101B-9397-08002B2CF9AE}" pid="3" name="Company">
    <vt:lpwstr>FURB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