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62" r:id="rId3"/>
    <p:sldId id="263" r:id="rId4"/>
    <p:sldId id="264" r:id="rId5"/>
    <p:sldId id="265" r:id="rId6"/>
    <p:sldId id="266" r:id="rId7"/>
    <p:sldId id="271" r:id="rId8"/>
    <p:sldId id="273" r:id="rId9"/>
    <p:sldId id="274" r:id="rId10"/>
    <p:sldId id="267" r:id="rId11"/>
    <p:sldId id="268" r:id="rId12"/>
    <p:sldId id="269" r:id="rId13"/>
    <p:sldId id="272" r:id="rId14"/>
    <p:sldId id="275" r:id="rId15"/>
    <p:sldId id="276" r:id="rId16"/>
    <p:sldId id="312" r:id="rId17"/>
    <p:sldId id="331" r:id="rId18"/>
    <p:sldId id="332" r:id="rId19"/>
    <p:sldId id="333" r:id="rId20"/>
    <p:sldId id="334" r:id="rId21"/>
    <p:sldId id="27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35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9" r:id="rId60"/>
    <p:sldId id="314" r:id="rId61"/>
    <p:sldId id="320" r:id="rId62"/>
    <p:sldId id="321" r:id="rId63"/>
    <p:sldId id="322" r:id="rId64"/>
    <p:sldId id="318" r:id="rId65"/>
    <p:sldId id="323" r:id="rId66"/>
    <p:sldId id="324" r:id="rId67"/>
    <p:sldId id="325" r:id="rId68"/>
    <p:sldId id="326" r:id="rId69"/>
    <p:sldId id="328" r:id="rId70"/>
    <p:sldId id="329" r:id="rId71"/>
    <p:sldId id="330" r:id="rId7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F66"/>
    <a:srgbClr val="2F528F"/>
    <a:srgbClr val="3E5686"/>
    <a:srgbClr val="788CA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50EF9-24D5-AA48-9C9A-E50AF76835AC}" v="1" dt="2022-10-06T10:46:30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72853" autoAdjust="0"/>
  </p:normalViewPr>
  <p:slideViewPr>
    <p:cSldViewPr snapToGrid="0" showGuides="1">
      <p:cViewPr varScale="1">
        <p:scale>
          <a:sx n="80" d="100"/>
          <a:sy n="80" d="100"/>
        </p:scale>
        <p:origin x="1224" y="184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Moisés Oliveira" userId="0400e876-7dde-44db-8ba3-69f1ff9db40d" providerId="ADAL" clId="{58860AC1-8B02-DA4A-AEED-D097BECDE028}"/>
    <pc:docChg chg="undo custSel addSld delSld modSld sldOrd">
      <pc:chgData name="Bruno Moisés Oliveira" userId="0400e876-7dde-44db-8ba3-69f1ff9db40d" providerId="ADAL" clId="{58860AC1-8B02-DA4A-AEED-D097BECDE028}" dt="2021-10-07T16:44:24.032" v="8125" actId="20577"/>
      <pc:docMkLst>
        <pc:docMk/>
      </pc:docMkLst>
      <pc:sldChg chg="modSp mod">
        <pc:chgData name="Bruno Moisés Oliveira" userId="0400e876-7dde-44db-8ba3-69f1ff9db40d" providerId="ADAL" clId="{58860AC1-8B02-DA4A-AEED-D097BECDE028}" dt="2021-10-05T15:46:20.271" v="5387" actId="20577"/>
        <pc:sldMkLst>
          <pc:docMk/>
          <pc:sldMk cId="1120430253" sldId="256"/>
        </pc:sldMkLst>
        <pc:spChg chg="mod">
          <ac:chgData name="Bruno Moisés Oliveira" userId="0400e876-7dde-44db-8ba3-69f1ff9db40d" providerId="ADAL" clId="{58860AC1-8B02-DA4A-AEED-D097BECDE028}" dt="2021-10-05T15:46:20.271" v="5387" actId="20577"/>
          <ac:spMkLst>
            <pc:docMk/>
            <pc:sldMk cId="1120430253" sldId="256"/>
            <ac:spMk id="4" creationId="{21224CE5-59DF-4265-9BE8-66DE8B1AADF8}"/>
          </ac:spMkLst>
        </pc:spChg>
      </pc:sldChg>
      <pc:sldChg chg="modSp mod">
        <pc:chgData name="Bruno Moisés Oliveira" userId="0400e876-7dde-44db-8ba3-69f1ff9db40d" providerId="ADAL" clId="{58860AC1-8B02-DA4A-AEED-D097BECDE028}" dt="2021-10-05T11:28:57.123" v="10" actId="108"/>
        <pc:sldMkLst>
          <pc:docMk/>
          <pc:sldMk cId="1594498612" sldId="259"/>
        </pc:sldMkLst>
        <pc:spChg chg="mod">
          <ac:chgData name="Bruno Moisés Oliveira" userId="0400e876-7dde-44db-8ba3-69f1ff9db40d" providerId="ADAL" clId="{58860AC1-8B02-DA4A-AEED-D097BECDE028}" dt="2021-10-05T11:28:57.123" v="10" actId="108"/>
          <ac:spMkLst>
            <pc:docMk/>
            <pc:sldMk cId="1594498612" sldId="259"/>
            <ac:spMk id="56" creationId="{8A97CDDB-D9B7-471A-A24E-EB124F4D98EE}"/>
          </ac:spMkLst>
        </pc:spChg>
      </pc:sldChg>
      <pc:sldChg chg="del">
        <pc:chgData name="Bruno Moisés Oliveira" userId="0400e876-7dde-44db-8ba3-69f1ff9db40d" providerId="ADAL" clId="{58860AC1-8B02-DA4A-AEED-D097BECDE028}" dt="2021-10-05T13:46:06.619" v="2793" actId="2696"/>
        <pc:sldMkLst>
          <pc:docMk/>
          <pc:sldMk cId="3949832301" sldId="260"/>
        </pc:sldMkLst>
      </pc:sldChg>
      <pc:sldChg chg="del">
        <pc:chgData name="Bruno Moisés Oliveira" userId="0400e876-7dde-44db-8ba3-69f1ff9db40d" providerId="ADAL" clId="{58860AC1-8B02-DA4A-AEED-D097BECDE028}" dt="2021-10-05T13:46:06.619" v="2793" actId="2696"/>
        <pc:sldMkLst>
          <pc:docMk/>
          <pc:sldMk cId="1779199292" sldId="261"/>
        </pc:sldMkLst>
      </pc:sldChg>
      <pc:sldChg chg="del">
        <pc:chgData name="Bruno Moisés Oliveira" userId="0400e876-7dde-44db-8ba3-69f1ff9db40d" providerId="ADAL" clId="{58860AC1-8B02-DA4A-AEED-D097BECDE028}" dt="2021-10-05T13:46:06.619" v="2793" actId="2696"/>
        <pc:sldMkLst>
          <pc:docMk/>
          <pc:sldMk cId="673980867" sldId="262"/>
        </pc:sldMkLst>
      </pc:sldChg>
      <pc:sldChg chg="del">
        <pc:chgData name="Bruno Moisés Oliveira" userId="0400e876-7dde-44db-8ba3-69f1ff9db40d" providerId="ADAL" clId="{58860AC1-8B02-DA4A-AEED-D097BECDE028}" dt="2021-10-05T13:46:06.619" v="2793" actId="2696"/>
        <pc:sldMkLst>
          <pc:docMk/>
          <pc:sldMk cId="1710266482" sldId="263"/>
        </pc:sldMkLst>
      </pc:sldChg>
      <pc:sldChg chg="del">
        <pc:chgData name="Bruno Moisés Oliveira" userId="0400e876-7dde-44db-8ba3-69f1ff9db40d" providerId="ADAL" clId="{58860AC1-8B02-DA4A-AEED-D097BECDE028}" dt="2021-10-05T13:46:06.619" v="2793" actId="2696"/>
        <pc:sldMkLst>
          <pc:docMk/>
          <pc:sldMk cId="3719214540" sldId="265"/>
        </pc:sldMkLst>
      </pc:sldChg>
      <pc:sldChg chg="del">
        <pc:chgData name="Bruno Moisés Oliveira" userId="0400e876-7dde-44db-8ba3-69f1ff9db40d" providerId="ADAL" clId="{58860AC1-8B02-DA4A-AEED-D097BECDE028}" dt="2021-10-05T13:46:06.619" v="2793" actId="2696"/>
        <pc:sldMkLst>
          <pc:docMk/>
          <pc:sldMk cId="2409806705" sldId="266"/>
        </pc:sldMkLst>
      </pc:sldChg>
      <pc:sldChg chg="del">
        <pc:chgData name="Bruno Moisés Oliveira" userId="0400e876-7dde-44db-8ba3-69f1ff9db40d" providerId="ADAL" clId="{58860AC1-8B02-DA4A-AEED-D097BECDE028}" dt="2021-10-05T13:46:06.619" v="2793" actId="2696"/>
        <pc:sldMkLst>
          <pc:docMk/>
          <pc:sldMk cId="423787243" sldId="267"/>
        </pc:sldMkLst>
      </pc:sldChg>
      <pc:sldChg chg="del">
        <pc:chgData name="Bruno Moisés Oliveira" userId="0400e876-7dde-44db-8ba3-69f1ff9db40d" providerId="ADAL" clId="{58860AC1-8B02-DA4A-AEED-D097BECDE028}" dt="2021-10-05T13:46:08.654" v="2794" actId="2696"/>
        <pc:sldMkLst>
          <pc:docMk/>
          <pc:sldMk cId="2421311198" sldId="268"/>
        </pc:sldMkLst>
      </pc:sldChg>
      <pc:sldChg chg="modSp mod">
        <pc:chgData name="Bruno Moisés Oliveira" userId="0400e876-7dde-44db-8ba3-69f1ff9db40d" providerId="ADAL" clId="{58860AC1-8B02-DA4A-AEED-D097BECDE028}" dt="2021-10-05T13:38:17.041" v="2598" actId="20577"/>
        <pc:sldMkLst>
          <pc:docMk/>
          <pc:sldMk cId="2500947799" sldId="270"/>
        </pc:sldMkLst>
        <pc:spChg chg="mod">
          <ac:chgData name="Bruno Moisés Oliveira" userId="0400e876-7dde-44db-8ba3-69f1ff9db40d" providerId="ADAL" clId="{58860AC1-8B02-DA4A-AEED-D097BECDE028}" dt="2021-10-05T13:38:17.041" v="2598" actId="20577"/>
          <ac:spMkLst>
            <pc:docMk/>
            <pc:sldMk cId="2500947799" sldId="270"/>
            <ac:spMk id="56" creationId="{8A97CDDB-D9B7-471A-A24E-EB124F4D98EE}"/>
          </ac:spMkLst>
        </pc:spChg>
      </pc:sldChg>
      <pc:sldChg chg="modSp mod">
        <pc:chgData name="Bruno Moisés Oliveira" userId="0400e876-7dde-44db-8ba3-69f1ff9db40d" providerId="ADAL" clId="{58860AC1-8B02-DA4A-AEED-D097BECDE028}" dt="2021-10-05T13:40:27.747" v="2661" actId="20577"/>
        <pc:sldMkLst>
          <pc:docMk/>
          <pc:sldMk cId="3931023985" sldId="271"/>
        </pc:sldMkLst>
        <pc:spChg chg="mod">
          <ac:chgData name="Bruno Moisés Oliveira" userId="0400e876-7dde-44db-8ba3-69f1ff9db40d" providerId="ADAL" clId="{58860AC1-8B02-DA4A-AEED-D097BECDE028}" dt="2021-10-05T13:40:27.747" v="2661" actId="20577"/>
          <ac:spMkLst>
            <pc:docMk/>
            <pc:sldMk cId="3931023985" sldId="271"/>
            <ac:spMk id="56" creationId="{8A97CDDB-D9B7-471A-A24E-EB124F4D98EE}"/>
          </ac:spMkLst>
        </pc:spChg>
      </pc:sldChg>
      <pc:sldChg chg="modSp del mod">
        <pc:chgData name="Bruno Moisés Oliveira" userId="0400e876-7dde-44db-8ba3-69f1ff9db40d" providerId="ADAL" clId="{58860AC1-8B02-DA4A-AEED-D097BECDE028}" dt="2021-10-05T12:35:05.022" v="1934" actId="2696"/>
        <pc:sldMkLst>
          <pc:docMk/>
          <pc:sldMk cId="2814555239" sldId="272"/>
        </pc:sldMkLst>
        <pc:spChg chg="mod">
          <ac:chgData name="Bruno Moisés Oliveira" userId="0400e876-7dde-44db-8ba3-69f1ff9db40d" providerId="ADAL" clId="{58860AC1-8B02-DA4A-AEED-D097BECDE028}" dt="2021-10-05T12:34:57.449" v="1933" actId="20577"/>
          <ac:spMkLst>
            <pc:docMk/>
            <pc:sldMk cId="2814555239" sldId="272"/>
            <ac:spMk id="56" creationId="{8A97CDDB-D9B7-471A-A24E-EB124F4D98EE}"/>
          </ac:spMkLst>
        </pc:spChg>
      </pc:sldChg>
      <pc:sldChg chg="modSp mod">
        <pc:chgData name="Bruno Moisés Oliveira" userId="0400e876-7dde-44db-8ba3-69f1ff9db40d" providerId="ADAL" clId="{58860AC1-8B02-DA4A-AEED-D097BECDE028}" dt="2021-10-05T13:43:36.397" v="2791" actId="20577"/>
        <pc:sldMkLst>
          <pc:docMk/>
          <pc:sldMk cId="667621150" sldId="273"/>
        </pc:sldMkLst>
        <pc:spChg chg="mod">
          <ac:chgData name="Bruno Moisés Oliveira" userId="0400e876-7dde-44db-8ba3-69f1ff9db40d" providerId="ADAL" clId="{58860AC1-8B02-DA4A-AEED-D097BECDE028}" dt="2021-10-05T12:35:22.915" v="1980" actId="20577"/>
          <ac:spMkLst>
            <pc:docMk/>
            <pc:sldMk cId="667621150" sldId="273"/>
            <ac:spMk id="4" creationId="{21224CE5-59DF-4265-9BE8-66DE8B1AADF8}"/>
          </ac:spMkLst>
        </pc:spChg>
        <pc:spChg chg="mod">
          <ac:chgData name="Bruno Moisés Oliveira" userId="0400e876-7dde-44db-8ba3-69f1ff9db40d" providerId="ADAL" clId="{58860AC1-8B02-DA4A-AEED-D097BECDE028}" dt="2021-10-05T13:43:36.397" v="2791" actId="20577"/>
          <ac:spMkLst>
            <pc:docMk/>
            <pc:sldMk cId="667621150" sldId="273"/>
            <ac:spMk id="56" creationId="{8A97CDDB-D9B7-471A-A24E-EB124F4D98EE}"/>
          </ac:spMkLst>
        </pc:spChg>
      </pc:sldChg>
      <pc:sldChg chg="modSp del mod">
        <pc:chgData name="Bruno Moisés Oliveira" userId="0400e876-7dde-44db-8ba3-69f1ff9db40d" providerId="ADAL" clId="{58860AC1-8B02-DA4A-AEED-D097BECDE028}" dt="2021-10-05T11:36:54.769" v="374" actId="2696"/>
        <pc:sldMkLst>
          <pc:docMk/>
          <pc:sldMk cId="2742069585" sldId="274"/>
        </pc:sldMkLst>
        <pc:spChg chg="mod">
          <ac:chgData name="Bruno Moisés Oliveira" userId="0400e876-7dde-44db-8ba3-69f1ff9db40d" providerId="ADAL" clId="{58860AC1-8B02-DA4A-AEED-D097BECDE028}" dt="2021-10-05T11:36:51.905" v="373" actId="20577"/>
          <ac:spMkLst>
            <pc:docMk/>
            <pc:sldMk cId="2742069585" sldId="274"/>
            <ac:spMk id="56" creationId="{8A97CDDB-D9B7-471A-A24E-EB124F4D98EE}"/>
          </ac:spMkLst>
        </pc:spChg>
      </pc:sldChg>
      <pc:sldChg chg="modSp mod">
        <pc:chgData name="Bruno Moisés Oliveira" userId="0400e876-7dde-44db-8ba3-69f1ff9db40d" providerId="ADAL" clId="{58860AC1-8B02-DA4A-AEED-D097BECDE028}" dt="2021-10-05T11:30:17.644" v="29" actId="20577"/>
        <pc:sldMkLst>
          <pc:docMk/>
          <pc:sldMk cId="1817415823" sldId="275"/>
        </pc:sldMkLst>
        <pc:spChg chg="mod">
          <ac:chgData name="Bruno Moisés Oliveira" userId="0400e876-7dde-44db-8ba3-69f1ff9db40d" providerId="ADAL" clId="{58860AC1-8B02-DA4A-AEED-D097BECDE028}" dt="2021-10-05T11:30:17.644" v="29" actId="20577"/>
          <ac:spMkLst>
            <pc:docMk/>
            <pc:sldMk cId="1817415823" sldId="275"/>
            <ac:spMk id="56" creationId="{8A97CDDB-D9B7-471A-A24E-EB124F4D98EE}"/>
          </ac:spMkLst>
        </pc:spChg>
      </pc:sldChg>
      <pc:sldChg chg="modSp mod">
        <pc:chgData name="Bruno Moisés Oliveira" userId="0400e876-7dde-44db-8ba3-69f1ff9db40d" providerId="ADAL" clId="{58860AC1-8B02-DA4A-AEED-D097BECDE028}" dt="2021-10-05T11:33:14.816" v="180" actId="108"/>
        <pc:sldMkLst>
          <pc:docMk/>
          <pc:sldMk cId="3394777108" sldId="276"/>
        </pc:sldMkLst>
        <pc:spChg chg="mod">
          <ac:chgData name="Bruno Moisés Oliveira" userId="0400e876-7dde-44db-8ba3-69f1ff9db40d" providerId="ADAL" clId="{58860AC1-8B02-DA4A-AEED-D097BECDE028}" dt="2021-10-05T11:33:14.816" v="180" actId="108"/>
          <ac:spMkLst>
            <pc:docMk/>
            <pc:sldMk cId="3394777108" sldId="276"/>
            <ac:spMk id="56" creationId="{8A97CDDB-D9B7-471A-A24E-EB124F4D98EE}"/>
          </ac:spMkLst>
        </pc:spChg>
      </pc:sldChg>
      <pc:sldChg chg="modSp mod">
        <pc:chgData name="Bruno Moisés Oliveira" userId="0400e876-7dde-44db-8ba3-69f1ff9db40d" providerId="ADAL" clId="{58860AC1-8B02-DA4A-AEED-D097BECDE028}" dt="2021-10-06T14:45:05.946" v="8085" actId="20577"/>
        <pc:sldMkLst>
          <pc:docMk/>
          <pc:sldMk cId="2649143254" sldId="277"/>
        </pc:sldMkLst>
        <pc:spChg chg="mod">
          <ac:chgData name="Bruno Moisés Oliveira" userId="0400e876-7dde-44db-8ba3-69f1ff9db40d" providerId="ADAL" clId="{58860AC1-8B02-DA4A-AEED-D097BECDE028}" dt="2021-10-06T14:45:05.946" v="8085" actId="20577"/>
          <ac:spMkLst>
            <pc:docMk/>
            <pc:sldMk cId="2649143254" sldId="277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58860AC1-8B02-DA4A-AEED-D097BECDE028}" dt="2021-10-06T14:45:19.317" v="8087" actId="20577"/>
        <pc:sldMkLst>
          <pc:docMk/>
          <pc:sldMk cId="1484260374" sldId="278"/>
        </pc:sldMkLst>
        <pc:spChg chg="mod">
          <ac:chgData name="Bruno Moisés Oliveira" userId="0400e876-7dde-44db-8ba3-69f1ff9db40d" providerId="ADAL" clId="{58860AC1-8B02-DA4A-AEED-D097BECDE028}" dt="2021-10-06T14:45:19.317" v="8087" actId="20577"/>
          <ac:spMkLst>
            <pc:docMk/>
            <pc:sldMk cId="1484260374" sldId="278"/>
            <ac:spMk id="56" creationId="{8A97CDDB-D9B7-471A-A24E-EB124F4D98EE}"/>
          </ac:spMkLst>
        </pc:spChg>
      </pc:sldChg>
      <pc:sldChg chg="addSp delSp modSp add mod modNotesTx">
        <pc:chgData name="Bruno Moisés Oliveira" userId="0400e876-7dde-44db-8ba3-69f1ff9db40d" providerId="ADAL" clId="{58860AC1-8B02-DA4A-AEED-D097BECDE028}" dt="2021-10-06T10:23:32.799" v="5395" actId="20577"/>
        <pc:sldMkLst>
          <pc:docMk/>
          <pc:sldMk cId="2090287509" sldId="279"/>
        </pc:sldMkLst>
        <pc:spChg chg="add del mod">
          <ac:chgData name="Bruno Moisés Oliveira" userId="0400e876-7dde-44db-8ba3-69f1ff9db40d" providerId="ADAL" clId="{58860AC1-8B02-DA4A-AEED-D097BECDE028}" dt="2021-10-05T13:46:15.230" v="2797"/>
          <ac:spMkLst>
            <pc:docMk/>
            <pc:sldMk cId="2090287509" sldId="279"/>
            <ac:spMk id="6" creationId="{3EC6E59C-098D-7F43-9A72-A3197D8B8B2E}"/>
          </ac:spMkLst>
        </pc:spChg>
        <pc:spChg chg="mod">
          <ac:chgData name="Bruno Moisés Oliveira" userId="0400e876-7dde-44db-8ba3-69f1ff9db40d" providerId="ADAL" clId="{58860AC1-8B02-DA4A-AEED-D097BECDE028}" dt="2021-10-05T13:46:33.056" v="2800"/>
          <ac:spMkLst>
            <pc:docMk/>
            <pc:sldMk cId="2090287509" sldId="279"/>
            <ac:spMk id="8" creationId="{AF21FCE5-BFCD-0442-A003-1400EDEB30F3}"/>
          </ac:spMkLst>
        </pc:spChg>
        <pc:spChg chg="mod">
          <ac:chgData name="Bruno Moisés Oliveira" userId="0400e876-7dde-44db-8ba3-69f1ff9db40d" providerId="ADAL" clId="{58860AC1-8B02-DA4A-AEED-D097BECDE028}" dt="2021-10-05T13:46:33.056" v="2800"/>
          <ac:spMkLst>
            <pc:docMk/>
            <pc:sldMk cId="2090287509" sldId="279"/>
            <ac:spMk id="9" creationId="{ECEA736A-BB7A-5C4E-A6A6-459BED1A4032}"/>
          </ac:spMkLst>
        </pc:spChg>
        <pc:spChg chg="mod">
          <ac:chgData name="Bruno Moisés Oliveira" userId="0400e876-7dde-44db-8ba3-69f1ff9db40d" providerId="ADAL" clId="{58860AC1-8B02-DA4A-AEED-D097BECDE028}" dt="2021-10-05T13:46:33.056" v="2800"/>
          <ac:spMkLst>
            <pc:docMk/>
            <pc:sldMk cId="2090287509" sldId="279"/>
            <ac:spMk id="10" creationId="{1995A7C5-B6DE-E34B-9E98-FE52377520AF}"/>
          </ac:spMkLst>
        </pc:spChg>
        <pc:spChg chg="mod">
          <ac:chgData name="Bruno Moisés Oliveira" userId="0400e876-7dde-44db-8ba3-69f1ff9db40d" providerId="ADAL" clId="{58860AC1-8B02-DA4A-AEED-D097BECDE028}" dt="2021-10-05T13:46:33.056" v="2800"/>
          <ac:spMkLst>
            <pc:docMk/>
            <pc:sldMk cId="2090287509" sldId="279"/>
            <ac:spMk id="11" creationId="{2BE54B70-4335-994C-9C9A-5A0F58592E26}"/>
          </ac:spMkLst>
        </pc:spChg>
        <pc:spChg chg="add del mod">
          <ac:chgData name="Bruno Moisés Oliveira" userId="0400e876-7dde-44db-8ba3-69f1ff9db40d" providerId="ADAL" clId="{58860AC1-8B02-DA4A-AEED-D097BECDE028}" dt="2021-10-05T13:46:34.180" v="2801"/>
          <ac:spMkLst>
            <pc:docMk/>
            <pc:sldMk cId="2090287509" sldId="279"/>
            <ac:spMk id="12" creationId="{7BD3747E-B8C2-2D4E-9843-4A570A79B225}"/>
          </ac:spMkLst>
        </pc:spChg>
        <pc:spChg chg="add del mod">
          <ac:chgData name="Bruno Moisés Oliveira" userId="0400e876-7dde-44db-8ba3-69f1ff9db40d" providerId="ADAL" clId="{58860AC1-8B02-DA4A-AEED-D097BECDE028}" dt="2021-10-05T13:46:34.180" v="2801"/>
          <ac:spMkLst>
            <pc:docMk/>
            <pc:sldMk cId="2090287509" sldId="279"/>
            <ac:spMk id="13" creationId="{F1058882-1648-A049-8533-020D6BAFA609}"/>
          </ac:spMkLst>
        </pc:spChg>
        <pc:spChg chg="add del mod">
          <ac:chgData name="Bruno Moisés Oliveira" userId="0400e876-7dde-44db-8ba3-69f1ff9db40d" providerId="ADAL" clId="{58860AC1-8B02-DA4A-AEED-D097BECDE028}" dt="2021-10-05T13:46:34.180" v="2801"/>
          <ac:spMkLst>
            <pc:docMk/>
            <pc:sldMk cId="2090287509" sldId="279"/>
            <ac:spMk id="14" creationId="{C33B25DD-1668-224A-B46E-0E4672DCF134}"/>
          </ac:spMkLst>
        </pc:spChg>
        <pc:spChg chg="add del mod">
          <ac:chgData name="Bruno Moisés Oliveira" userId="0400e876-7dde-44db-8ba3-69f1ff9db40d" providerId="ADAL" clId="{58860AC1-8B02-DA4A-AEED-D097BECDE028}" dt="2021-10-05T13:46:34.180" v="2801"/>
          <ac:spMkLst>
            <pc:docMk/>
            <pc:sldMk cId="2090287509" sldId="279"/>
            <ac:spMk id="15" creationId="{1621AD77-FCAD-4140-87FF-872F164E8140}"/>
          </ac:spMkLst>
        </pc:spChg>
        <pc:spChg chg="add del mod">
          <ac:chgData name="Bruno Moisés Oliveira" userId="0400e876-7dde-44db-8ba3-69f1ff9db40d" providerId="ADAL" clId="{58860AC1-8B02-DA4A-AEED-D097BECDE028}" dt="2021-10-05T13:46:34.180" v="2801"/>
          <ac:spMkLst>
            <pc:docMk/>
            <pc:sldMk cId="2090287509" sldId="279"/>
            <ac:spMk id="16" creationId="{A109CBE0-B179-D84B-B88C-4366AC5C7A47}"/>
          </ac:spMkLst>
        </pc:spChg>
        <pc:spChg chg="add del mod">
          <ac:chgData name="Bruno Moisés Oliveira" userId="0400e876-7dde-44db-8ba3-69f1ff9db40d" providerId="ADAL" clId="{58860AC1-8B02-DA4A-AEED-D097BECDE028}" dt="2021-10-05T13:46:34.180" v="2801"/>
          <ac:spMkLst>
            <pc:docMk/>
            <pc:sldMk cId="2090287509" sldId="279"/>
            <ac:spMk id="17" creationId="{31B04EA3-D15F-4340-BA14-8BB47512B658}"/>
          </ac:spMkLst>
        </pc:spChg>
        <pc:spChg chg="add del mod">
          <ac:chgData name="Bruno Moisés Oliveira" userId="0400e876-7dde-44db-8ba3-69f1ff9db40d" providerId="ADAL" clId="{58860AC1-8B02-DA4A-AEED-D097BECDE028}" dt="2021-10-05T13:46:34.180" v="2801"/>
          <ac:spMkLst>
            <pc:docMk/>
            <pc:sldMk cId="2090287509" sldId="279"/>
            <ac:spMk id="18" creationId="{5EF19B3C-01A8-E849-88E5-20FD321EF6AE}"/>
          </ac:spMkLst>
        </pc:spChg>
        <pc:spChg chg="add del mod">
          <ac:chgData name="Bruno Moisés Oliveira" userId="0400e876-7dde-44db-8ba3-69f1ff9db40d" providerId="ADAL" clId="{58860AC1-8B02-DA4A-AEED-D097BECDE028}" dt="2021-10-05T13:46:34.180" v="2801"/>
          <ac:spMkLst>
            <pc:docMk/>
            <pc:sldMk cId="2090287509" sldId="279"/>
            <ac:spMk id="19" creationId="{B6B76510-6E1F-A341-BB54-6488F6AE4EAF}"/>
          </ac:spMkLst>
        </pc:spChg>
        <pc:spChg chg="mod">
          <ac:chgData name="Bruno Moisés Oliveira" userId="0400e876-7dde-44db-8ba3-69f1ff9db40d" providerId="ADAL" clId="{58860AC1-8B02-DA4A-AEED-D097BECDE028}" dt="2021-10-05T13:46:33.056" v="2800"/>
          <ac:spMkLst>
            <pc:docMk/>
            <pc:sldMk cId="2090287509" sldId="279"/>
            <ac:spMk id="26" creationId="{EBCD6789-F0B8-324B-A663-2367E5339B8A}"/>
          </ac:spMkLst>
        </pc:spChg>
        <pc:spChg chg="mod">
          <ac:chgData name="Bruno Moisés Oliveira" userId="0400e876-7dde-44db-8ba3-69f1ff9db40d" providerId="ADAL" clId="{58860AC1-8B02-DA4A-AEED-D097BECDE028}" dt="2021-10-05T13:46:33.056" v="2800"/>
          <ac:spMkLst>
            <pc:docMk/>
            <pc:sldMk cId="2090287509" sldId="279"/>
            <ac:spMk id="29" creationId="{13641B93-C2F1-544B-97FA-EE760D84E795}"/>
          </ac:spMkLst>
        </pc:spChg>
        <pc:spChg chg="mod">
          <ac:chgData name="Bruno Moisés Oliveira" userId="0400e876-7dde-44db-8ba3-69f1ff9db40d" providerId="ADAL" clId="{58860AC1-8B02-DA4A-AEED-D097BECDE028}" dt="2021-10-05T13:46:33.056" v="2800"/>
          <ac:spMkLst>
            <pc:docMk/>
            <pc:sldMk cId="2090287509" sldId="279"/>
            <ac:spMk id="32" creationId="{F45E188A-0EDB-CB41-B8C4-2FE9E8DD7D63}"/>
          </ac:spMkLst>
        </pc:spChg>
        <pc:spChg chg="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37" creationId="{27BF499C-9B36-2A41-B748-F09A2F7F9A7C}"/>
          </ac:spMkLst>
        </pc:spChg>
        <pc:spChg chg="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38" creationId="{C15EE65C-2144-7B47-966F-0A92E8FAA941}"/>
          </ac:spMkLst>
        </pc:spChg>
        <pc:spChg chg="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39" creationId="{91ACFE73-FCC1-6541-949D-994A63DF46C0}"/>
          </ac:spMkLst>
        </pc:spChg>
        <pc:spChg chg="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40" creationId="{3C1B5727-93D1-2D42-A070-EFE4721148A1}"/>
          </ac:spMkLst>
        </pc:spChg>
        <pc:spChg chg="add 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41" creationId="{DDFFE9D9-F7C4-8843-8636-8664A7D02125}"/>
          </ac:spMkLst>
        </pc:spChg>
        <pc:spChg chg="add mod">
          <ac:chgData name="Bruno Moisés Oliveira" userId="0400e876-7dde-44db-8ba3-69f1ff9db40d" providerId="ADAL" clId="{58860AC1-8B02-DA4A-AEED-D097BECDE028}" dt="2021-10-05T13:47:15.205" v="2833" actId="1076"/>
          <ac:spMkLst>
            <pc:docMk/>
            <pc:sldMk cId="2090287509" sldId="279"/>
            <ac:spMk id="42" creationId="{05282030-A211-7748-9888-617A075E6A0F}"/>
          </ac:spMkLst>
        </pc:spChg>
        <pc:spChg chg="add 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43" creationId="{467940A1-85CA-0F40-8118-B6C65D150812}"/>
          </ac:spMkLst>
        </pc:spChg>
        <pc:spChg chg="add 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44" creationId="{791B68C4-0084-6043-8C0A-F465AE560A8E}"/>
          </ac:spMkLst>
        </pc:spChg>
        <pc:spChg chg="add 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45" creationId="{1EFA30AE-B362-5147-B483-018BA761D9D7}"/>
          </ac:spMkLst>
        </pc:spChg>
        <pc:spChg chg="add mod">
          <ac:chgData name="Bruno Moisés Oliveira" userId="0400e876-7dde-44db-8ba3-69f1ff9db40d" providerId="ADAL" clId="{58860AC1-8B02-DA4A-AEED-D097BECDE028}" dt="2021-10-05T13:47:23.230" v="2860" actId="20577"/>
          <ac:spMkLst>
            <pc:docMk/>
            <pc:sldMk cId="2090287509" sldId="279"/>
            <ac:spMk id="46" creationId="{257D5391-5566-B04E-B162-1E938835B54D}"/>
          </ac:spMkLst>
        </pc:spChg>
        <pc:spChg chg="add mod">
          <ac:chgData name="Bruno Moisés Oliveira" userId="0400e876-7dde-44db-8ba3-69f1ff9db40d" providerId="ADAL" clId="{58860AC1-8B02-DA4A-AEED-D097BECDE028}" dt="2021-10-05T13:47:38.212" v="2879" actId="1076"/>
          <ac:spMkLst>
            <pc:docMk/>
            <pc:sldMk cId="2090287509" sldId="279"/>
            <ac:spMk id="47" creationId="{36401119-39A8-674E-A546-CAB58549CDC2}"/>
          </ac:spMkLst>
        </pc:spChg>
        <pc:spChg chg="add 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48" creationId="{21EA60F0-BE12-2A43-A43D-119978D25456}"/>
          </ac:spMkLst>
        </pc:spChg>
        <pc:spChg chg="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55" creationId="{1B349D48-501D-EF49-B1E2-927196BB7047}"/>
          </ac:spMkLst>
        </pc:spChg>
        <pc:spChg chg="add del mod">
          <ac:chgData name="Bruno Moisés Oliveira" userId="0400e876-7dde-44db-8ba3-69f1ff9db40d" providerId="ADAL" clId="{58860AC1-8B02-DA4A-AEED-D097BECDE028}" dt="2021-10-05T13:46:38.494" v="2803" actId="20577"/>
          <ac:spMkLst>
            <pc:docMk/>
            <pc:sldMk cId="2090287509" sldId="279"/>
            <ac:spMk id="56" creationId="{8A97CDDB-D9B7-471A-A24E-EB124F4D98EE}"/>
          </ac:spMkLst>
        </pc:spChg>
        <pc:spChg chg="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59" creationId="{39555C6C-EC73-CA40-95F0-B3071D83FE70}"/>
          </ac:spMkLst>
        </pc:spChg>
        <pc:spChg chg="mod">
          <ac:chgData name="Bruno Moisés Oliveira" userId="0400e876-7dde-44db-8ba3-69f1ff9db40d" providerId="ADAL" clId="{58860AC1-8B02-DA4A-AEED-D097BECDE028}" dt="2021-10-05T13:46:41.277" v="2804"/>
          <ac:spMkLst>
            <pc:docMk/>
            <pc:sldMk cId="2090287509" sldId="279"/>
            <ac:spMk id="62" creationId="{6C083FD9-150C-594B-A5D7-1F17BB020EF5}"/>
          </ac:spMkLst>
        </pc:spChg>
        <pc:grpChg chg="add del mod">
          <ac:chgData name="Bruno Moisés Oliveira" userId="0400e876-7dde-44db-8ba3-69f1ff9db40d" providerId="ADAL" clId="{58860AC1-8B02-DA4A-AEED-D097BECDE028}" dt="2021-10-05T13:46:34.180" v="2801"/>
          <ac:grpSpMkLst>
            <pc:docMk/>
            <pc:sldMk cId="2090287509" sldId="279"/>
            <ac:grpSpMk id="7" creationId="{93BEF502-1F37-EA4B-9C2D-D119E8E9D63E}"/>
          </ac:grpSpMkLst>
        </pc:grpChg>
        <pc:grpChg chg="add del mod">
          <ac:chgData name="Bruno Moisés Oliveira" userId="0400e876-7dde-44db-8ba3-69f1ff9db40d" providerId="ADAL" clId="{58860AC1-8B02-DA4A-AEED-D097BECDE028}" dt="2021-10-05T13:46:34.180" v="2801"/>
          <ac:grpSpMkLst>
            <pc:docMk/>
            <pc:sldMk cId="2090287509" sldId="279"/>
            <ac:grpSpMk id="24" creationId="{527853AF-F992-4947-BC76-86D1224D284C}"/>
          </ac:grpSpMkLst>
        </pc:grpChg>
        <pc:grpChg chg="add del mod">
          <ac:chgData name="Bruno Moisés Oliveira" userId="0400e876-7dde-44db-8ba3-69f1ff9db40d" providerId="ADAL" clId="{58860AC1-8B02-DA4A-AEED-D097BECDE028}" dt="2021-10-05T13:46:34.180" v="2801"/>
          <ac:grpSpMkLst>
            <pc:docMk/>
            <pc:sldMk cId="2090287509" sldId="279"/>
            <ac:grpSpMk id="27" creationId="{9B8D9427-BA24-E744-B660-EE271F5A23A7}"/>
          </ac:grpSpMkLst>
        </pc:grpChg>
        <pc:grpChg chg="add del mod">
          <ac:chgData name="Bruno Moisés Oliveira" userId="0400e876-7dde-44db-8ba3-69f1ff9db40d" providerId="ADAL" clId="{58860AC1-8B02-DA4A-AEED-D097BECDE028}" dt="2021-10-05T13:46:34.180" v="2801"/>
          <ac:grpSpMkLst>
            <pc:docMk/>
            <pc:sldMk cId="2090287509" sldId="279"/>
            <ac:grpSpMk id="30" creationId="{8464A32F-EA7F-F649-B0F9-BCB050BB9734}"/>
          </ac:grpSpMkLst>
        </pc:grpChg>
        <pc:grpChg chg="add mod">
          <ac:chgData name="Bruno Moisés Oliveira" userId="0400e876-7dde-44db-8ba3-69f1ff9db40d" providerId="ADAL" clId="{58860AC1-8B02-DA4A-AEED-D097BECDE028}" dt="2021-10-05T13:46:41.277" v="2804"/>
          <ac:grpSpMkLst>
            <pc:docMk/>
            <pc:sldMk cId="2090287509" sldId="279"/>
            <ac:grpSpMk id="36" creationId="{AAD65D51-87CC-1647-8E51-50DD8DB7B931}"/>
          </ac:grpSpMkLst>
        </pc:grpChg>
        <pc:grpChg chg="add mod">
          <ac:chgData name="Bruno Moisés Oliveira" userId="0400e876-7dde-44db-8ba3-69f1ff9db40d" providerId="ADAL" clId="{58860AC1-8B02-DA4A-AEED-D097BECDE028}" dt="2021-10-05T13:46:41.277" v="2804"/>
          <ac:grpSpMkLst>
            <pc:docMk/>
            <pc:sldMk cId="2090287509" sldId="279"/>
            <ac:grpSpMk id="53" creationId="{91FDA061-0D87-3B40-8FCE-F715ECE3DFBA}"/>
          </ac:grpSpMkLst>
        </pc:grpChg>
        <pc:grpChg chg="add mod">
          <ac:chgData name="Bruno Moisés Oliveira" userId="0400e876-7dde-44db-8ba3-69f1ff9db40d" providerId="ADAL" clId="{58860AC1-8B02-DA4A-AEED-D097BECDE028}" dt="2021-10-05T13:46:41.277" v="2804"/>
          <ac:grpSpMkLst>
            <pc:docMk/>
            <pc:sldMk cId="2090287509" sldId="279"/>
            <ac:grpSpMk id="57" creationId="{03B49950-04B2-2A42-A194-1022ADD07D99}"/>
          </ac:grpSpMkLst>
        </pc:grpChg>
        <pc:grpChg chg="add mod">
          <ac:chgData name="Bruno Moisés Oliveira" userId="0400e876-7dde-44db-8ba3-69f1ff9db40d" providerId="ADAL" clId="{58860AC1-8B02-DA4A-AEED-D097BECDE028}" dt="2021-10-05T13:46:41.277" v="2804"/>
          <ac:grpSpMkLst>
            <pc:docMk/>
            <pc:sldMk cId="2090287509" sldId="279"/>
            <ac:grpSpMk id="60" creationId="{85325D83-0FA3-2943-9C22-223AFCD7412C}"/>
          </ac:grpSpMkLst>
        </pc:grpChg>
        <pc:picChg chg="mod">
          <ac:chgData name="Bruno Moisés Oliveira" userId="0400e876-7dde-44db-8ba3-69f1ff9db40d" providerId="ADAL" clId="{58860AC1-8B02-DA4A-AEED-D097BECDE028}" dt="2021-10-05T13:46:33.056" v="2800"/>
          <ac:picMkLst>
            <pc:docMk/>
            <pc:sldMk cId="2090287509" sldId="279"/>
            <ac:picMk id="25" creationId="{BC499D98-A361-334F-8036-CF142F1E7BC2}"/>
          </ac:picMkLst>
        </pc:picChg>
        <pc:picChg chg="mod">
          <ac:chgData name="Bruno Moisés Oliveira" userId="0400e876-7dde-44db-8ba3-69f1ff9db40d" providerId="ADAL" clId="{58860AC1-8B02-DA4A-AEED-D097BECDE028}" dt="2021-10-05T13:46:33.056" v="2800"/>
          <ac:picMkLst>
            <pc:docMk/>
            <pc:sldMk cId="2090287509" sldId="279"/>
            <ac:picMk id="28" creationId="{3202D4A0-FEB3-F644-B98D-7F71601A5AF2}"/>
          </ac:picMkLst>
        </pc:picChg>
        <pc:picChg chg="mod">
          <ac:chgData name="Bruno Moisés Oliveira" userId="0400e876-7dde-44db-8ba3-69f1ff9db40d" providerId="ADAL" clId="{58860AC1-8B02-DA4A-AEED-D097BECDE028}" dt="2021-10-05T13:46:33.056" v="2800"/>
          <ac:picMkLst>
            <pc:docMk/>
            <pc:sldMk cId="2090287509" sldId="279"/>
            <ac:picMk id="31" creationId="{7029D5BE-EF61-314D-8DAD-3877D4A58958}"/>
          </ac:picMkLst>
        </pc:picChg>
        <pc:picChg chg="mod">
          <ac:chgData name="Bruno Moisés Oliveira" userId="0400e876-7dde-44db-8ba3-69f1ff9db40d" providerId="ADAL" clId="{58860AC1-8B02-DA4A-AEED-D097BECDE028}" dt="2021-10-05T13:46:41.277" v="2804"/>
          <ac:picMkLst>
            <pc:docMk/>
            <pc:sldMk cId="2090287509" sldId="279"/>
            <ac:picMk id="54" creationId="{997E8270-9F81-4841-9FAE-6B72E718A62D}"/>
          </ac:picMkLst>
        </pc:picChg>
        <pc:picChg chg="mod">
          <ac:chgData name="Bruno Moisés Oliveira" userId="0400e876-7dde-44db-8ba3-69f1ff9db40d" providerId="ADAL" clId="{58860AC1-8B02-DA4A-AEED-D097BECDE028}" dt="2021-10-05T13:46:41.277" v="2804"/>
          <ac:picMkLst>
            <pc:docMk/>
            <pc:sldMk cId="2090287509" sldId="279"/>
            <ac:picMk id="58" creationId="{4D0FA9C9-6D91-7848-8937-DDF4CE5304BC}"/>
          </ac:picMkLst>
        </pc:picChg>
        <pc:picChg chg="mod">
          <ac:chgData name="Bruno Moisés Oliveira" userId="0400e876-7dde-44db-8ba3-69f1ff9db40d" providerId="ADAL" clId="{58860AC1-8B02-DA4A-AEED-D097BECDE028}" dt="2021-10-05T13:46:41.277" v="2804"/>
          <ac:picMkLst>
            <pc:docMk/>
            <pc:sldMk cId="2090287509" sldId="279"/>
            <ac:picMk id="61" creationId="{0FD51409-02F4-D643-8C1F-7A3F3FC2DE34}"/>
          </ac:picMkLst>
        </pc:picChg>
        <pc:cxnChg chg="add del mod">
          <ac:chgData name="Bruno Moisés Oliveira" userId="0400e876-7dde-44db-8ba3-69f1ff9db40d" providerId="ADAL" clId="{58860AC1-8B02-DA4A-AEED-D097BECDE028}" dt="2021-10-05T13:46:34.180" v="2801"/>
          <ac:cxnSpMkLst>
            <pc:docMk/>
            <pc:sldMk cId="2090287509" sldId="279"/>
            <ac:cxnSpMk id="20" creationId="{830B9D0D-2FD7-524C-904E-517263828236}"/>
          </ac:cxnSpMkLst>
        </pc:cxnChg>
        <pc:cxnChg chg="add del mod">
          <ac:chgData name="Bruno Moisés Oliveira" userId="0400e876-7dde-44db-8ba3-69f1ff9db40d" providerId="ADAL" clId="{58860AC1-8B02-DA4A-AEED-D097BECDE028}" dt="2021-10-05T13:46:34.180" v="2801"/>
          <ac:cxnSpMkLst>
            <pc:docMk/>
            <pc:sldMk cId="2090287509" sldId="279"/>
            <ac:cxnSpMk id="21" creationId="{5ED6216C-E778-A144-A3EB-A6160A27A67B}"/>
          </ac:cxnSpMkLst>
        </pc:cxnChg>
        <pc:cxnChg chg="add del mod">
          <ac:chgData name="Bruno Moisés Oliveira" userId="0400e876-7dde-44db-8ba3-69f1ff9db40d" providerId="ADAL" clId="{58860AC1-8B02-DA4A-AEED-D097BECDE028}" dt="2021-10-05T13:46:34.180" v="2801"/>
          <ac:cxnSpMkLst>
            <pc:docMk/>
            <pc:sldMk cId="2090287509" sldId="279"/>
            <ac:cxnSpMk id="22" creationId="{926A9AD7-337A-6C43-A20E-9BE7A08A5F7F}"/>
          </ac:cxnSpMkLst>
        </pc:cxnChg>
        <pc:cxnChg chg="add del mod">
          <ac:chgData name="Bruno Moisés Oliveira" userId="0400e876-7dde-44db-8ba3-69f1ff9db40d" providerId="ADAL" clId="{58860AC1-8B02-DA4A-AEED-D097BECDE028}" dt="2021-10-05T13:46:34.180" v="2801"/>
          <ac:cxnSpMkLst>
            <pc:docMk/>
            <pc:sldMk cId="2090287509" sldId="279"/>
            <ac:cxnSpMk id="23" creationId="{EED2EC73-0473-3D46-9433-59520877FD45}"/>
          </ac:cxnSpMkLst>
        </pc:cxnChg>
        <pc:cxnChg chg="add del mod">
          <ac:chgData name="Bruno Moisés Oliveira" userId="0400e876-7dde-44db-8ba3-69f1ff9db40d" providerId="ADAL" clId="{58860AC1-8B02-DA4A-AEED-D097BECDE028}" dt="2021-10-05T13:46:34.180" v="2801"/>
          <ac:cxnSpMkLst>
            <pc:docMk/>
            <pc:sldMk cId="2090287509" sldId="279"/>
            <ac:cxnSpMk id="33" creationId="{948BE72A-7A95-E745-A9DB-5A4A116D3F89}"/>
          </ac:cxnSpMkLst>
        </pc:cxnChg>
        <pc:cxnChg chg="add del mod">
          <ac:chgData name="Bruno Moisés Oliveira" userId="0400e876-7dde-44db-8ba3-69f1ff9db40d" providerId="ADAL" clId="{58860AC1-8B02-DA4A-AEED-D097BECDE028}" dt="2021-10-05T13:46:34.180" v="2801"/>
          <ac:cxnSpMkLst>
            <pc:docMk/>
            <pc:sldMk cId="2090287509" sldId="279"/>
            <ac:cxnSpMk id="34" creationId="{A0EA4187-5526-F246-A495-BB8227A3178F}"/>
          </ac:cxnSpMkLst>
        </pc:cxnChg>
        <pc:cxnChg chg="add del mod">
          <ac:chgData name="Bruno Moisés Oliveira" userId="0400e876-7dde-44db-8ba3-69f1ff9db40d" providerId="ADAL" clId="{58860AC1-8B02-DA4A-AEED-D097BECDE028}" dt="2021-10-05T13:46:34.180" v="2801"/>
          <ac:cxnSpMkLst>
            <pc:docMk/>
            <pc:sldMk cId="2090287509" sldId="279"/>
            <ac:cxnSpMk id="35" creationId="{90BFF2AB-3826-7B4D-B3D1-4DFC1B143CBB}"/>
          </ac:cxnSpMkLst>
        </pc:cxnChg>
        <pc:cxnChg chg="add mod">
          <ac:chgData name="Bruno Moisés Oliveira" userId="0400e876-7dde-44db-8ba3-69f1ff9db40d" providerId="ADAL" clId="{58860AC1-8B02-DA4A-AEED-D097BECDE028}" dt="2021-10-05T13:46:41.277" v="2804"/>
          <ac:cxnSpMkLst>
            <pc:docMk/>
            <pc:sldMk cId="2090287509" sldId="279"/>
            <ac:cxnSpMk id="49" creationId="{6EE0C873-03C0-404C-933B-6981A927D0FA}"/>
          </ac:cxnSpMkLst>
        </pc:cxnChg>
        <pc:cxnChg chg="add mod">
          <ac:chgData name="Bruno Moisés Oliveira" userId="0400e876-7dde-44db-8ba3-69f1ff9db40d" providerId="ADAL" clId="{58860AC1-8B02-DA4A-AEED-D097BECDE028}" dt="2021-10-05T13:46:41.277" v="2804"/>
          <ac:cxnSpMkLst>
            <pc:docMk/>
            <pc:sldMk cId="2090287509" sldId="279"/>
            <ac:cxnSpMk id="50" creationId="{11F5E9F4-CC49-DC43-B2A5-778F2E7D999B}"/>
          </ac:cxnSpMkLst>
        </pc:cxnChg>
        <pc:cxnChg chg="add mod">
          <ac:chgData name="Bruno Moisés Oliveira" userId="0400e876-7dde-44db-8ba3-69f1ff9db40d" providerId="ADAL" clId="{58860AC1-8B02-DA4A-AEED-D097BECDE028}" dt="2021-10-05T13:46:41.277" v="2804"/>
          <ac:cxnSpMkLst>
            <pc:docMk/>
            <pc:sldMk cId="2090287509" sldId="279"/>
            <ac:cxnSpMk id="51" creationId="{CF2FD64E-58E8-714A-B265-29F0A729B115}"/>
          </ac:cxnSpMkLst>
        </pc:cxnChg>
        <pc:cxnChg chg="add mod">
          <ac:chgData name="Bruno Moisés Oliveira" userId="0400e876-7dde-44db-8ba3-69f1ff9db40d" providerId="ADAL" clId="{58860AC1-8B02-DA4A-AEED-D097BECDE028}" dt="2021-10-05T13:46:41.277" v="2804"/>
          <ac:cxnSpMkLst>
            <pc:docMk/>
            <pc:sldMk cId="2090287509" sldId="279"/>
            <ac:cxnSpMk id="52" creationId="{B9B95E17-D086-CB43-BFDE-1FB2E6842E5B}"/>
          </ac:cxnSpMkLst>
        </pc:cxnChg>
        <pc:cxnChg chg="add mod">
          <ac:chgData name="Bruno Moisés Oliveira" userId="0400e876-7dde-44db-8ba3-69f1ff9db40d" providerId="ADAL" clId="{58860AC1-8B02-DA4A-AEED-D097BECDE028}" dt="2021-10-05T13:46:41.277" v="2804"/>
          <ac:cxnSpMkLst>
            <pc:docMk/>
            <pc:sldMk cId="2090287509" sldId="279"/>
            <ac:cxnSpMk id="63" creationId="{AE7EA288-DC33-8A46-82E5-19949404E7DD}"/>
          </ac:cxnSpMkLst>
        </pc:cxnChg>
        <pc:cxnChg chg="add mod">
          <ac:chgData name="Bruno Moisés Oliveira" userId="0400e876-7dde-44db-8ba3-69f1ff9db40d" providerId="ADAL" clId="{58860AC1-8B02-DA4A-AEED-D097BECDE028}" dt="2021-10-05T13:46:41.277" v="2804"/>
          <ac:cxnSpMkLst>
            <pc:docMk/>
            <pc:sldMk cId="2090287509" sldId="279"/>
            <ac:cxnSpMk id="64" creationId="{97C0D34C-DCB2-4E4C-90DF-D2977DAF7926}"/>
          </ac:cxnSpMkLst>
        </pc:cxnChg>
        <pc:cxnChg chg="add mod">
          <ac:chgData name="Bruno Moisés Oliveira" userId="0400e876-7dde-44db-8ba3-69f1ff9db40d" providerId="ADAL" clId="{58860AC1-8B02-DA4A-AEED-D097BECDE028}" dt="2021-10-05T13:46:41.277" v="2804"/>
          <ac:cxnSpMkLst>
            <pc:docMk/>
            <pc:sldMk cId="2090287509" sldId="279"/>
            <ac:cxnSpMk id="65" creationId="{302C7B7C-87AB-C04C-8E8E-195FF923F9BF}"/>
          </ac:cxnSpMkLst>
        </pc:cxnChg>
      </pc:sldChg>
      <pc:sldChg chg="modSp add mod ord setBg modNotesTx">
        <pc:chgData name="Bruno Moisés Oliveira" userId="0400e876-7dde-44db-8ba3-69f1ff9db40d" providerId="ADAL" clId="{58860AC1-8B02-DA4A-AEED-D097BECDE028}" dt="2021-10-06T13:58:37.610" v="7855" actId="313"/>
        <pc:sldMkLst>
          <pc:docMk/>
          <pc:sldMk cId="1007513949" sldId="280"/>
        </pc:sldMkLst>
        <pc:spChg chg="mod">
          <ac:chgData name="Bruno Moisés Oliveira" userId="0400e876-7dde-44db-8ba3-69f1ff9db40d" providerId="ADAL" clId="{58860AC1-8B02-DA4A-AEED-D097BECDE028}" dt="2021-10-05T14:06:12.787" v="3040" actId="20577"/>
          <ac:spMkLst>
            <pc:docMk/>
            <pc:sldMk cId="1007513949" sldId="280"/>
            <ac:spMk id="4" creationId="{21224CE5-59DF-4265-9BE8-66DE8B1AADF8}"/>
          </ac:spMkLst>
        </pc:spChg>
        <pc:spChg chg="mod">
          <ac:chgData name="Bruno Moisés Oliveira" userId="0400e876-7dde-44db-8ba3-69f1ff9db40d" providerId="ADAL" clId="{58860AC1-8B02-DA4A-AEED-D097BECDE028}" dt="2021-10-06T13:58:37.610" v="7855" actId="313"/>
          <ac:spMkLst>
            <pc:docMk/>
            <pc:sldMk cId="1007513949" sldId="280"/>
            <ac:spMk id="56" creationId="{8A97CDDB-D9B7-471A-A24E-EB124F4D98EE}"/>
          </ac:spMkLst>
        </pc:spChg>
      </pc:sldChg>
      <pc:sldChg chg="addSp delSp add del mod">
        <pc:chgData name="Bruno Moisés Oliveira" userId="0400e876-7dde-44db-8ba3-69f1ff9db40d" providerId="ADAL" clId="{58860AC1-8B02-DA4A-AEED-D097BECDE028}" dt="2021-10-05T14:01:21.282" v="2883" actId="2890"/>
        <pc:sldMkLst>
          <pc:docMk/>
          <pc:sldMk cId="2140664115" sldId="280"/>
        </pc:sldMkLst>
        <pc:spChg chg="add del">
          <ac:chgData name="Bruno Moisés Oliveira" userId="0400e876-7dde-44db-8ba3-69f1ff9db40d" providerId="ADAL" clId="{58860AC1-8B02-DA4A-AEED-D097BECDE028}" dt="2021-10-05T14:01:19.110" v="2882" actId="478"/>
          <ac:spMkLst>
            <pc:docMk/>
            <pc:sldMk cId="2140664115" sldId="280"/>
            <ac:spMk id="56" creationId="{8A97CDDB-D9B7-471A-A24E-EB124F4D98EE}"/>
          </ac:spMkLst>
        </pc:spChg>
      </pc:sldChg>
      <pc:sldChg chg="modSp add del mod">
        <pc:chgData name="Bruno Moisés Oliveira" userId="0400e876-7dde-44db-8ba3-69f1ff9db40d" providerId="ADAL" clId="{58860AC1-8B02-DA4A-AEED-D097BECDE028}" dt="2021-10-05T14:18:59.116" v="3269" actId="2696"/>
        <pc:sldMkLst>
          <pc:docMk/>
          <pc:sldMk cId="71334573" sldId="281"/>
        </pc:sldMkLst>
        <pc:spChg chg="mod">
          <ac:chgData name="Bruno Moisés Oliveira" userId="0400e876-7dde-44db-8ba3-69f1ff9db40d" providerId="ADAL" clId="{58860AC1-8B02-DA4A-AEED-D097BECDE028}" dt="2021-10-05T14:18:58.010" v="3268" actId="20577"/>
          <ac:spMkLst>
            <pc:docMk/>
            <pc:sldMk cId="71334573" sldId="281"/>
            <ac:spMk id="56" creationId="{8A97CDDB-D9B7-471A-A24E-EB124F4D98EE}"/>
          </ac:spMkLst>
        </pc:spChg>
      </pc:sldChg>
      <pc:sldChg chg="modSp add del mod">
        <pc:chgData name="Bruno Moisés Oliveira" userId="0400e876-7dde-44db-8ba3-69f1ff9db40d" providerId="ADAL" clId="{58860AC1-8B02-DA4A-AEED-D097BECDE028}" dt="2021-10-05T14:04:14.582" v="2951" actId="2696"/>
        <pc:sldMkLst>
          <pc:docMk/>
          <pc:sldMk cId="3385961141" sldId="281"/>
        </pc:sldMkLst>
        <pc:spChg chg="mod">
          <ac:chgData name="Bruno Moisés Oliveira" userId="0400e876-7dde-44db-8ba3-69f1ff9db40d" providerId="ADAL" clId="{58860AC1-8B02-DA4A-AEED-D097BECDE028}" dt="2021-10-05T14:04:09.039" v="2950" actId="20577"/>
          <ac:spMkLst>
            <pc:docMk/>
            <pc:sldMk cId="3385961141" sldId="281"/>
            <ac:spMk id="4" creationId="{21224CE5-59DF-4265-9BE8-66DE8B1AADF8}"/>
          </ac:spMkLst>
        </pc:spChg>
      </pc:sldChg>
      <pc:sldChg chg="add del ord">
        <pc:chgData name="Bruno Moisés Oliveira" userId="0400e876-7dde-44db-8ba3-69f1ff9db40d" providerId="ADAL" clId="{58860AC1-8B02-DA4A-AEED-D097BECDE028}" dt="2021-10-05T14:18:44.123" v="3266" actId="2696"/>
        <pc:sldMkLst>
          <pc:docMk/>
          <pc:sldMk cId="268089729" sldId="282"/>
        </pc:sldMkLst>
      </pc:sldChg>
      <pc:sldChg chg="modSp add mod modNotesTx">
        <pc:chgData name="Bruno Moisés Oliveira" userId="0400e876-7dde-44db-8ba3-69f1ff9db40d" providerId="ADAL" clId="{58860AC1-8B02-DA4A-AEED-D097BECDE028}" dt="2021-10-06T10:26:12.091" v="5500" actId="108"/>
        <pc:sldMkLst>
          <pc:docMk/>
          <pc:sldMk cId="479389534" sldId="283"/>
        </pc:sldMkLst>
        <pc:spChg chg="mod">
          <ac:chgData name="Bruno Moisés Oliveira" userId="0400e876-7dde-44db-8ba3-69f1ff9db40d" providerId="ADAL" clId="{58860AC1-8B02-DA4A-AEED-D097BECDE028}" dt="2021-10-06T10:26:12.091" v="5500" actId="108"/>
          <ac:spMkLst>
            <pc:docMk/>
            <pc:sldMk cId="479389534" sldId="283"/>
            <ac:spMk id="56" creationId="{8A97CDDB-D9B7-471A-A24E-EB124F4D98EE}"/>
          </ac:spMkLst>
        </pc:spChg>
      </pc:sldChg>
      <pc:sldChg chg="modSp add mod modNotesTx">
        <pc:chgData name="Bruno Moisés Oliveira" userId="0400e876-7dde-44db-8ba3-69f1ff9db40d" providerId="ADAL" clId="{58860AC1-8B02-DA4A-AEED-D097BECDE028}" dt="2021-10-06T10:29:59.749" v="5532" actId="108"/>
        <pc:sldMkLst>
          <pc:docMk/>
          <pc:sldMk cId="4043064795" sldId="284"/>
        </pc:sldMkLst>
        <pc:spChg chg="mod">
          <ac:chgData name="Bruno Moisés Oliveira" userId="0400e876-7dde-44db-8ba3-69f1ff9db40d" providerId="ADAL" clId="{58860AC1-8B02-DA4A-AEED-D097BECDE028}" dt="2021-10-06T10:29:59.749" v="5532" actId="108"/>
          <ac:spMkLst>
            <pc:docMk/>
            <pc:sldMk cId="4043064795" sldId="284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58860AC1-8B02-DA4A-AEED-D097BECDE028}" dt="2021-10-06T13:38:39.842" v="7247" actId="108"/>
        <pc:sldMkLst>
          <pc:docMk/>
          <pc:sldMk cId="1373510320" sldId="285"/>
        </pc:sldMkLst>
        <pc:spChg chg="mod">
          <ac:chgData name="Bruno Moisés Oliveira" userId="0400e876-7dde-44db-8ba3-69f1ff9db40d" providerId="ADAL" clId="{58860AC1-8B02-DA4A-AEED-D097BECDE028}" dt="2021-10-06T13:38:39.842" v="7247" actId="108"/>
          <ac:spMkLst>
            <pc:docMk/>
            <pc:sldMk cId="1373510320" sldId="285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30:11.155" v="7158" actId="2696"/>
        <pc:sldMkLst>
          <pc:docMk/>
          <pc:sldMk cId="3974099979" sldId="285"/>
        </pc:sldMkLst>
        <pc:spChg chg="mod">
          <ac:chgData name="Bruno Moisés Oliveira" userId="0400e876-7dde-44db-8ba3-69f1ff9db40d" providerId="ADAL" clId="{58860AC1-8B02-DA4A-AEED-D097BECDE028}" dt="2021-10-06T13:28:59.875" v="7155" actId="20577"/>
          <ac:spMkLst>
            <pc:docMk/>
            <pc:sldMk cId="3974099979" sldId="285"/>
            <ac:spMk id="56" creationId="{8A97CDDB-D9B7-471A-A24E-EB124F4D98EE}"/>
          </ac:spMkLst>
        </pc:spChg>
      </pc:sldChg>
      <pc:sldChg chg="modSp add mod modNotesTx">
        <pc:chgData name="Bruno Moisés Oliveira" userId="0400e876-7dde-44db-8ba3-69f1ff9db40d" providerId="ADAL" clId="{58860AC1-8B02-DA4A-AEED-D097BECDE028}" dt="2021-10-06T13:25:28.675" v="7147" actId="20577"/>
        <pc:sldMkLst>
          <pc:docMk/>
          <pc:sldMk cId="2004294755" sldId="286"/>
        </pc:sldMkLst>
        <pc:spChg chg="mod">
          <ac:chgData name="Bruno Moisés Oliveira" userId="0400e876-7dde-44db-8ba3-69f1ff9db40d" providerId="ADAL" clId="{58860AC1-8B02-DA4A-AEED-D097BECDE028}" dt="2021-10-06T13:25:28.675" v="7147" actId="20577"/>
          <ac:spMkLst>
            <pc:docMk/>
            <pc:sldMk cId="2004294755" sldId="286"/>
            <ac:spMk id="56" creationId="{8A97CDDB-D9B7-471A-A24E-EB124F4D98EE}"/>
          </ac:spMkLst>
        </pc:spChg>
      </pc:sldChg>
      <pc:sldChg chg="modSp add del mod">
        <pc:chgData name="Bruno Moisés Oliveira" userId="0400e876-7dde-44db-8ba3-69f1ff9db40d" providerId="ADAL" clId="{58860AC1-8B02-DA4A-AEED-D097BECDE028}" dt="2021-10-06T13:22:21.687" v="6950" actId="2696"/>
        <pc:sldMkLst>
          <pc:docMk/>
          <pc:sldMk cId="3193248010" sldId="287"/>
        </pc:sldMkLst>
        <pc:spChg chg="mod">
          <ac:chgData name="Bruno Moisés Oliveira" userId="0400e876-7dde-44db-8ba3-69f1ff9db40d" providerId="ADAL" clId="{58860AC1-8B02-DA4A-AEED-D097BECDE028}" dt="2021-10-06T10:32:47.475" v="5593" actId="108"/>
          <ac:spMkLst>
            <pc:docMk/>
            <pc:sldMk cId="3193248010" sldId="287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2:23.105" v="6951" actId="2696"/>
        <pc:sldMkLst>
          <pc:docMk/>
          <pc:sldMk cId="294856903" sldId="288"/>
        </pc:sldMkLst>
        <pc:spChg chg="mod">
          <ac:chgData name="Bruno Moisés Oliveira" userId="0400e876-7dde-44db-8ba3-69f1ff9db40d" providerId="ADAL" clId="{58860AC1-8B02-DA4A-AEED-D097BECDE028}" dt="2021-10-06T10:34:22.097" v="5645" actId="108"/>
          <ac:spMkLst>
            <pc:docMk/>
            <pc:sldMk cId="294856903" sldId="288"/>
            <ac:spMk id="56" creationId="{8A97CDDB-D9B7-471A-A24E-EB124F4D98EE}"/>
          </ac:spMkLst>
        </pc:spChg>
      </pc:sldChg>
      <pc:sldChg chg="modSp add del mod">
        <pc:chgData name="Bruno Moisés Oliveira" userId="0400e876-7dde-44db-8ba3-69f1ff9db40d" providerId="ADAL" clId="{58860AC1-8B02-DA4A-AEED-D097BECDE028}" dt="2021-10-06T13:22:24.318" v="6952" actId="2696"/>
        <pc:sldMkLst>
          <pc:docMk/>
          <pc:sldMk cId="3981236248" sldId="289"/>
        </pc:sldMkLst>
        <pc:spChg chg="mod">
          <ac:chgData name="Bruno Moisés Oliveira" userId="0400e876-7dde-44db-8ba3-69f1ff9db40d" providerId="ADAL" clId="{58860AC1-8B02-DA4A-AEED-D097BECDE028}" dt="2021-10-06T10:45:01.190" v="5906" actId="20577"/>
          <ac:spMkLst>
            <pc:docMk/>
            <pc:sldMk cId="3981236248" sldId="289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2:28.428" v="6954" actId="2696"/>
        <pc:sldMkLst>
          <pc:docMk/>
          <pc:sldMk cId="1048611877" sldId="290"/>
        </pc:sldMkLst>
        <pc:spChg chg="mod">
          <ac:chgData name="Bruno Moisés Oliveira" userId="0400e876-7dde-44db-8ba3-69f1ff9db40d" providerId="ADAL" clId="{58860AC1-8B02-DA4A-AEED-D097BECDE028}" dt="2021-10-06T10:37:19.770" v="5762" actId="255"/>
          <ac:spMkLst>
            <pc:docMk/>
            <pc:sldMk cId="1048611877" sldId="290"/>
            <ac:spMk id="56" creationId="{8A97CDDB-D9B7-471A-A24E-EB124F4D98EE}"/>
          </ac:spMkLst>
        </pc:spChg>
      </pc:sldChg>
      <pc:sldChg chg="modSp add del mod setBg">
        <pc:chgData name="Bruno Moisés Oliveira" userId="0400e876-7dde-44db-8ba3-69f1ff9db40d" providerId="ADAL" clId="{58860AC1-8B02-DA4A-AEED-D097BECDE028}" dt="2021-10-06T13:22:43.370" v="6964" actId="2696"/>
        <pc:sldMkLst>
          <pc:docMk/>
          <pc:sldMk cId="800923522" sldId="291"/>
        </pc:sldMkLst>
        <pc:spChg chg="mod">
          <ac:chgData name="Bruno Moisés Oliveira" userId="0400e876-7dde-44db-8ba3-69f1ff9db40d" providerId="ADAL" clId="{58860AC1-8B02-DA4A-AEED-D097BECDE028}" dt="2021-10-06T10:38:15.114" v="5777" actId="255"/>
          <ac:spMkLst>
            <pc:docMk/>
            <pc:sldMk cId="800923522" sldId="291"/>
            <ac:spMk id="56" creationId="{8A97CDDB-D9B7-471A-A24E-EB124F4D98EE}"/>
          </ac:spMkLst>
        </pc:spChg>
      </pc:sldChg>
      <pc:sldChg chg="addSp modSp add del mod modNotesTx">
        <pc:chgData name="Bruno Moisés Oliveira" userId="0400e876-7dde-44db-8ba3-69f1ff9db40d" providerId="ADAL" clId="{58860AC1-8B02-DA4A-AEED-D097BECDE028}" dt="2021-10-06T13:22:45.053" v="6966" actId="2696"/>
        <pc:sldMkLst>
          <pc:docMk/>
          <pc:sldMk cId="3273687384" sldId="292"/>
        </pc:sldMkLst>
        <pc:spChg chg="add mod">
          <ac:chgData name="Bruno Moisés Oliveira" userId="0400e876-7dde-44db-8ba3-69f1ff9db40d" providerId="ADAL" clId="{58860AC1-8B02-DA4A-AEED-D097BECDE028}" dt="2021-10-06T10:41:12.407" v="5819" actId="20577"/>
          <ac:spMkLst>
            <pc:docMk/>
            <pc:sldMk cId="3273687384" sldId="292"/>
            <ac:spMk id="8" creationId="{A692A55A-5BFD-C04E-8760-E75F75D0117B}"/>
          </ac:spMkLst>
        </pc:spChg>
        <pc:spChg chg="add mod">
          <ac:chgData name="Bruno Moisés Oliveira" userId="0400e876-7dde-44db-8ba3-69f1ff9db40d" providerId="ADAL" clId="{58860AC1-8B02-DA4A-AEED-D097BECDE028}" dt="2021-10-06T10:41:32.578" v="5829" actId="20577"/>
          <ac:spMkLst>
            <pc:docMk/>
            <pc:sldMk cId="3273687384" sldId="292"/>
            <ac:spMk id="10" creationId="{F9481737-0B68-AE4D-A652-8A53BCAA7F07}"/>
          </ac:spMkLst>
        </pc:spChg>
        <pc:spChg chg="mod">
          <ac:chgData name="Bruno Moisés Oliveira" userId="0400e876-7dde-44db-8ba3-69f1ff9db40d" providerId="ADAL" clId="{58860AC1-8B02-DA4A-AEED-D097BECDE028}" dt="2021-10-05T14:28:29.091" v="3622" actId="20577"/>
          <ac:spMkLst>
            <pc:docMk/>
            <pc:sldMk cId="3273687384" sldId="292"/>
            <ac:spMk id="56" creationId="{8A97CDDB-D9B7-471A-A24E-EB124F4D98EE}"/>
          </ac:spMkLst>
        </pc:spChg>
        <pc:picChg chg="add mod">
          <ac:chgData name="Bruno Moisés Oliveira" userId="0400e876-7dde-44db-8ba3-69f1ff9db40d" providerId="ADAL" clId="{58860AC1-8B02-DA4A-AEED-D097BECDE028}" dt="2021-10-06T10:40:18.738" v="5807" actId="1076"/>
          <ac:picMkLst>
            <pc:docMk/>
            <pc:sldMk cId="3273687384" sldId="292"/>
            <ac:picMk id="1026" creationId="{8743E984-8D27-9444-AA6C-F1883C94F6CF}"/>
          </ac:picMkLst>
        </pc:picChg>
        <pc:picChg chg="add mod">
          <ac:chgData name="Bruno Moisés Oliveira" userId="0400e876-7dde-44db-8ba3-69f1ff9db40d" providerId="ADAL" clId="{58860AC1-8B02-DA4A-AEED-D097BECDE028}" dt="2021-10-06T10:40:16.793" v="5806" actId="14100"/>
          <ac:picMkLst>
            <pc:docMk/>
            <pc:sldMk cId="3273687384" sldId="292"/>
            <ac:picMk id="1028" creationId="{C036BDFF-44E8-FC40-BC0B-6F38AA50D3CF}"/>
          </ac:picMkLst>
        </pc:picChg>
      </pc:sldChg>
      <pc:sldChg chg="delSp modSp add del mod modNotesTx">
        <pc:chgData name="Bruno Moisés Oliveira" userId="0400e876-7dde-44db-8ba3-69f1ff9db40d" providerId="ADAL" clId="{58860AC1-8B02-DA4A-AEED-D097BECDE028}" dt="2021-10-06T13:22:45.827" v="6967" actId="2696"/>
        <pc:sldMkLst>
          <pc:docMk/>
          <pc:sldMk cId="3973899324" sldId="293"/>
        </pc:sldMkLst>
        <pc:spChg chg="mod">
          <ac:chgData name="Bruno Moisés Oliveira" userId="0400e876-7dde-44db-8ba3-69f1ff9db40d" providerId="ADAL" clId="{58860AC1-8B02-DA4A-AEED-D097BECDE028}" dt="2021-10-06T10:42:10.725" v="5839" actId="108"/>
          <ac:spMkLst>
            <pc:docMk/>
            <pc:sldMk cId="3973899324" sldId="293"/>
            <ac:spMk id="56" creationId="{8A97CDDB-D9B7-471A-A24E-EB124F4D98EE}"/>
          </ac:spMkLst>
        </pc:spChg>
        <pc:picChg chg="del">
          <ac:chgData name="Bruno Moisés Oliveira" userId="0400e876-7dde-44db-8ba3-69f1ff9db40d" providerId="ADAL" clId="{58860AC1-8B02-DA4A-AEED-D097BECDE028}" dt="2021-10-05T14:29:05.810" v="3629" actId="478"/>
          <ac:picMkLst>
            <pc:docMk/>
            <pc:sldMk cId="3973899324" sldId="293"/>
            <ac:picMk id="1026" creationId="{8743E984-8D27-9444-AA6C-F1883C94F6CF}"/>
          </ac:picMkLst>
        </pc:picChg>
      </pc:sldChg>
      <pc:sldChg chg="modSp add del mod modNotesTx">
        <pc:chgData name="Bruno Moisés Oliveira" userId="0400e876-7dde-44db-8ba3-69f1ff9db40d" providerId="ADAL" clId="{58860AC1-8B02-DA4A-AEED-D097BECDE028}" dt="2021-10-06T13:22:46.413" v="6968" actId="2696"/>
        <pc:sldMkLst>
          <pc:docMk/>
          <pc:sldMk cId="1387188247" sldId="294"/>
        </pc:sldMkLst>
        <pc:spChg chg="mod">
          <ac:chgData name="Bruno Moisés Oliveira" userId="0400e876-7dde-44db-8ba3-69f1ff9db40d" providerId="ADAL" clId="{58860AC1-8B02-DA4A-AEED-D097BECDE028}" dt="2021-10-06T10:44:28.668" v="5880" actId="20577"/>
          <ac:spMkLst>
            <pc:docMk/>
            <pc:sldMk cId="1387188247" sldId="294"/>
            <ac:spMk id="56" creationId="{8A97CDDB-D9B7-471A-A24E-EB124F4D98EE}"/>
          </ac:spMkLst>
        </pc:spChg>
      </pc:sldChg>
      <pc:sldChg chg="modSp add del mod">
        <pc:chgData name="Bruno Moisés Oliveira" userId="0400e876-7dde-44db-8ba3-69f1ff9db40d" providerId="ADAL" clId="{58860AC1-8B02-DA4A-AEED-D097BECDE028}" dt="2021-10-06T13:22:46.569" v="6969" actId="2696"/>
        <pc:sldMkLst>
          <pc:docMk/>
          <pc:sldMk cId="1795099919" sldId="295"/>
        </pc:sldMkLst>
        <pc:spChg chg="mod">
          <ac:chgData name="Bruno Moisés Oliveira" userId="0400e876-7dde-44db-8ba3-69f1ff9db40d" providerId="ADAL" clId="{58860AC1-8B02-DA4A-AEED-D097BECDE028}" dt="2021-10-06T10:46:03.784" v="5939" actId="108"/>
          <ac:spMkLst>
            <pc:docMk/>
            <pc:sldMk cId="1795099919" sldId="295"/>
            <ac:spMk id="56" creationId="{8A97CDDB-D9B7-471A-A24E-EB124F4D98EE}"/>
          </ac:spMkLst>
        </pc:spChg>
      </pc:sldChg>
      <pc:sldChg chg="modSp add del mod">
        <pc:chgData name="Bruno Moisés Oliveira" userId="0400e876-7dde-44db-8ba3-69f1ff9db40d" providerId="ADAL" clId="{58860AC1-8B02-DA4A-AEED-D097BECDE028}" dt="2021-10-06T13:22:47.136" v="6970" actId="2696"/>
        <pc:sldMkLst>
          <pc:docMk/>
          <pc:sldMk cId="3786878688" sldId="296"/>
        </pc:sldMkLst>
        <pc:spChg chg="mod">
          <ac:chgData name="Bruno Moisés Oliveira" userId="0400e876-7dde-44db-8ba3-69f1ff9db40d" providerId="ADAL" clId="{58860AC1-8B02-DA4A-AEED-D097BECDE028}" dt="2021-10-06T10:46:20.135" v="5942" actId="114"/>
          <ac:spMkLst>
            <pc:docMk/>
            <pc:sldMk cId="3786878688" sldId="296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2:47.295" v="6971" actId="2696"/>
        <pc:sldMkLst>
          <pc:docMk/>
          <pc:sldMk cId="515810393" sldId="297"/>
        </pc:sldMkLst>
        <pc:spChg chg="mod">
          <ac:chgData name="Bruno Moisés Oliveira" userId="0400e876-7dde-44db-8ba3-69f1ff9db40d" providerId="ADAL" clId="{58860AC1-8B02-DA4A-AEED-D097BECDE028}" dt="2021-10-06T12:09:31.916" v="5960" actId="108"/>
          <ac:spMkLst>
            <pc:docMk/>
            <pc:sldMk cId="515810393" sldId="297"/>
            <ac:spMk id="56" creationId="{8A97CDDB-D9B7-471A-A24E-EB124F4D98EE}"/>
          </ac:spMkLst>
        </pc:spChg>
      </pc:sldChg>
      <pc:sldChg chg="addSp delSp modSp add del mod modNotesTx">
        <pc:chgData name="Bruno Moisés Oliveira" userId="0400e876-7dde-44db-8ba3-69f1ff9db40d" providerId="ADAL" clId="{58860AC1-8B02-DA4A-AEED-D097BECDE028}" dt="2021-10-06T13:22:59.217" v="6975" actId="2696"/>
        <pc:sldMkLst>
          <pc:docMk/>
          <pc:sldMk cId="2297756616" sldId="298"/>
        </pc:sldMkLst>
        <pc:spChg chg="mod">
          <ac:chgData name="Bruno Moisés Oliveira" userId="0400e876-7dde-44db-8ba3-69f1ff9db40d" providerId="ADAL" clId="{58860AC1-8B02-DA4A-AEED-D097BECDE028}" dt="2021-10-06T12:12:24.389" v="5972" actId="108"/>
          <ac:spMkLst>
            <pc:docMk/>
            <pc:sldMk cId="2297756616" sldId="298"/>
            <ac:spMk id="56" creationId="{8A97CDDB-D9B7-471A-A24E-EB124F4D98EE}"/>
          </ac:spMkLst>
        </pc:spChg>
        <pc:picChg chg="add del mod">
          <ac:chgData name="Bruno Moisés Oliveira" userId="0400e876-7dde-44db-8ba3-69f1ff9db40d" providerId="ADAL" clId="{58860AC1-8B02-DA4A-AEED-D097BECDE028}" dt="2021-10-06T12:12:30.035" v="5974" actId="478"/>
          <ac:picMkLst>
            <pc:docMk/>
            <pc:sldMk cId="2297756616" sldId="298"/>
            <ac:picMk id="3074" creationId="{F52ED2FD-680A-894D-B3F4-814FD2A8381C}"/>
          </ac:picMkLst>
        </pc:picChg>
      </pc:sldChg>
      <pc:sldChg chg="delSp modSp add del mod modNotesTx">
        <pc:chgData name="Bruno Moisés Oliveira" userId="0400e876-7dde-44db-8ba3-69f1ff9db40d" providerId="ADAL" clId="{58860AC1-8B02-DA4A-AEED-D097BECDE028}" dt="2021-10-06T13:22:59.414" v="6976" actId="2696"/>
        <pc:sldMkLst>
          <pc:docMk/>
          <pc:sldMk cId="2328777463" sldId="299"/>
        </pc:sldMkLst>
        <pc:spChg chg="mod">
          <ac:chgData name="Bruno Moisés Oliveira" userId="0400e876-7dde-44db-8ba3-69f1ff9db40d" providerId="ADAL" clId="{58860AC1-8B02-DA4A-AEED-D097BECDE028}" dt="2021-10-06T12:14:14.484" v="6003" actId="108"/>
          <ac:spMkLst>
            <pc:docMk/>
            <pc:sldMk cId="2328777463" sldId="299"/>
            <ac:spMk id="56" creationId="{8A97CDDB-D9B7-471A-A24E-EB124F4D98EE}"/>
          </ac:spMkLst>
        </pc:spChg>
        <pc:picChg chg="del">
          <ac:chgData name="Bruno Moisés Oliveira" userId="0400e876-7dde-44db-8ba3-69f1ff9db40d" providerId="ADAL" clId="{58860AC1-8B02-DA4A-AEED-D097BECDE028}" dt="2021-10-05T14:37:13.404" v="3922" actId="478"/>
          <ac:picMkLst>
            <pc:docMk/>
            <pc:sldMk cId="2328777463" sldId="299"/>
            <ac:picMk id="3074" creationId="{F52ED2FD-680A-894D-B3F4-814FD2A8381C}"/>
          </ac:picMkLst>
        </pc:picChg>
      </pc:sldChg>
      <pc:sldChg chg="modSp add del mod modNotesTx">
        <pc:chgData name="Bruno Moisés Oliveira" userId="0400e876-7dde-44db-8ba3-69f1ff9db40d" providerId="ADAL" clId="{58860AC1-8B02-DA4A-AEED-D097BECDE028}" dt="2021-10-06T13:22:59.974" v="6977" actId="2696"/>
        <pc:sldMkLst>
          <pc:docMk/>
          <pc:sldMk cId="22874526" sldId="300"/>
        </pc:sldMkLst>
        <pc:spChg chg="mod">
          <ac:chgData name="Bruno Moisés Oliveira" userId="0400e876-7dde-44db-8ba3-69f1ff9db40d" providerId="ADAL" clId="{58860AC1-8B02-DA4A-AEED-D097BECDE028}" dt="2021-10-06T12:15:35.408" v="6043" actId="108"/>
          <ac:spMkLst>
            <pc:docMk/>
            <pc:sldMk cId="22874526" sldId="300"/>
            <ac:spMk id="56" creationId="{8A97CDDB-D9B7-471A-A24E-EB124F4D98EE}"/>
          </ac:spMkLst>
        </pc:spChg>
      </pc:sldChg>
      <pc:sldChg chg="modSp add del mod">
        <pc:chgData name="Bruno Moisés Oliveira" userId="0400e876-7dde-44db-8ba3-69f1ff9db40d" providerId="ADAL" clId="{58860AC1-8B02-DA4A-AEED-D097BECDE028}" dt="2021-10-06T13:23:01.930" v="6979" actId="2696"/>
        <pc:sldMkLst>
          <pc:docMk/>
          <pc:sldMk cId="1837734256" sldId="301"/>
        </pc:sldMkLst>
        <pc:spChg chg="mod">
          <ac:chgData name="Bruno Moisés Oliveira" userId="0400e876-7dde-44db-8ba3-69f1ff9db40d" providerId="ADAL" clId="{58860AC1-8B02-DA4A-AEED-D097BECDE028}" dt="2021-10-06T12:15:53.814" v="6045" actId="255"/>
          <ac:spMkLst>
            <pc:docMk/>
            <pc:sldMk cId="1837734256" sldId="301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02.168" v="6980" actId="2696"/>
        <pc:sldMkLst>
          <pc:docMk/>
          <pc:sldMk cId="4184354780" sldId="302"/>
        </pc:sldMkLst>
        <pc:spChg chg="mod">
          <ac:chgData name="Bruno Moisés Oliveira" userId="0400e876-7dde-44db-8ba3-69f1ff9db40d" providerId="ADAL" clId="{58860AC1-8B02-DA4A-AEED-D097BECDE028}" dt="2021-10-06T12:20:40.956" v="6129" actId="20577"/>
          <ac:spMkLst>
            <pc:docMk/>
            <pc:sldMk cId="4184354780" sldId="302"/>
            <ac:spMk id="56" creationId="{8A97CDDB-D9B7-471A-A24E-EB124F4D98EE}"/>
          </ac:spMkLst>
        </pc:spChg>
      </pc:sldChg>
      <pc:sldChg chg="addSp delSp modSp add del mod modNotesTx">
        <pc:chgData name="Bruno Moisés Oliveira" userId="0400e876-7dde-44db-8ba3-69f1ff9db40d" providerId="ADAL" clId="{58860AC1-8B02-DA4A-AEED-D097BECDE028}" dt="2021-10-06T13:23:15.326" v="6993" actId="2696"/>
        <pc:sldMkLst>
          <pc:docMk/>
          <pc:sldMk cId="2282209368" sldId="303"/>
        </pc:sldMkLst>
        <pc:spChg chg="mod">
          <ac:chgData name="Bruno Moisés Oliveira" userId="0400e876-7dde-44db-8ba3-69f1ff9db40d" providerId="ADAL" clId="{58860AC1-8B02-DA4A-AEED-D097BECDE028}" dt="2021-10-06T12:21:39.865" v="6174" actId="108"/>
          <ac:spMkLst>
            <pc:docMk/>
            <pc:sldMk cId="2282209368" sldId="303"/>
            <ac:spMk id="56" creationId="{8A97CDDB-D9B7-471A-A24E-EB124F4D98EE}"/>
          </ac:spMkLst>
        </pc:spChg>
        <pc:picChg chg="add del mod">
          <ac:chgData name="Bruno Moisés Oliveira" userId="0400e876-7dde-44db-8ba3-69f1ff9db40d" providerId="ADAL" clId="{58860AC1-8B02-DA4A-AEED-D097BECDE028}" dt="2021-10-05T14:43:01.563" v="4083" actId="21"/>
          <ac:picMkLst>
            <pc:docMk/>
            <pc:sldMk cId="2282209368" sldId="303"/>
            <ac:picMk id="5122" creationId="{80E43368-5E56-6440-974A-CD089B4A0E34}"/>
          </ac:picMkLst>
        </pc:picChg>
      </pc:sldChg>
      <pc:sldChg chg="addSp modSp add del mod ord modNotesTx">
        <pc:chgData name="Bruno Moisés Oliveira" userId="0400e876-7dde-44db-8ba3-69f1ff9db40d" providerId="ADAL" clId="{58860AC1-8B02-DA4A-AEED-D097BECDE028}" dt="2021-10-06T13:23:18.473" v="6996" actId="2696"/>
        <pc:sldMkLst>
          <pc:docMk/>
          <pc:sldMk cId="197842107" sldId="304"/>
        </pc:sldMkLst>
        <pc:spChg chg="add mod">
          <ac:chgData name="Bruno Moisés Oliveira" userId="0400e876-7dde-44db-8ba3-69f1ff9db40d" providerId="ADAL" clId="{58860AC1-8B02-DA4A-AEED-D097BECDE028}" dt="2021-10-06T12:25:41.983" v="6329" actId="1076"/>
          <ac:spMkLst>
            <pc:docMk/>
            <pc:sldMk cId="197842107" sldId="304"/>
            <ac:spMk id="7" creationId="{E16D5DB9-64D2-7A46-B3A8-7199E5C5CAE7}"/>
          </ac:spMkLst>
        </pc:spChg>
        <pc:spChg chg="mod">
          <ac:chgData name="Bruno Moisés Oliveira" userId="0400e876-7dde-44db-8ba3-69f1ff9db40d" providerId="ADAL" clId="{58860AC1-8B02-DA4A-AEED-D097BECDE028}" dt="2021-10-05T14:43:11.812" v="4093" actId="20577"/>
          <ac:spMkLst>
            <pc:docMk/>
            <pc:sldMk cId="197842107" sldId="304"/>
            <ac:spMk id="56" creationId="{8A97CDDB-D9B7-471A-A24E-EB124F4D98EE}"/>
          </ac:spMkLst>
        </pc:spChg>
        <pc:picChg chg="add mod">
          <ac:chgData name="Bruno Moisés Oliveira" userId="0400e876-7dde-44db-8ba3-69f1ff9db40d" providerId="ADAL" clId="{58860AC1-8B02-DA4A-AEED-D097BECDE028}" dt="2021-10-05T14:43:17.861" v="4097" actId="1076"/>
          <ac:picMkLst>
            <pc:docMk/>
            <pc:sldMk cId="197842107" sldId="304"/>
            <ac:picMk id="6" creationId="{EE53BC5D-D36D-1A4E-B907-A1701C4CCA12}"/>
          </ac:picMkLst>
        </pc:picChg>
      </pc:sldChg>
      <pc:sldChg chg="modSp add del mod modNotesTx">
        <pc:chgData name="Bruno Moisés Oliveira" userId="0400e876-7dde-44db-8ba3-69f1ff9db40d" providerId="ADAL" clId="{58860AC1-8B02-DA4A-AEED-D097BECDE028}" dt="2021-10-06T13:23:17.175" v="6994" actId="2696"/>
        <pc:sldMkLst>
          <pc:docMk/>
          <pc:sldMk cId="552823345" sldId="305"/>
        </pc:sldMkLst>
        <pc:spChg chg="mod">
          <ac:chgData name="Bruno Moisés Oliveira" userId="0400e876-7dde-44db-8ba3-69f1ff9db40d" providerId="ADAL" clId="{58860AC1-8B02-DA4A-AEED-D097BECDE028}" dt="2021-10-06T12:24:07.638" v="6285" actId="108"/>
          <ac:spMkLst>
            <pc:docMk/>
            <pc:sldMk cId="552823345" sldId="305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17.878" v="6995" actId="2696"/>
        <pc:sldMkLst>
          <pc:docMk/>
          <pc:sldMk cId="2603705638" sldId="306"/>
        </pc:sldMkLst>
        <pc:spChg chg="mod">
          <ac:chgData name="Bruno Moisés Oliveira" userId="0400e876-7dde-44db-8ba3-69f1ff9db40d" providerId="ADAL" clId="{58860AC1-8B02-DA4A-AEED-D097BECDE028}" dt="2021-10-06T12:24:48.784" v="6313" actId="108"/>
          <ac:spMkLst>
            <pc:docMk/>
            <pc:sldMk cId="2603705638" sldId="306"/>
            <ac:spMk id="56" creationId="{8A97CDDB-D9B7-471A-A24E-EB124F4D98EE}"/>
          </ac:spMkLst>
        </pc:spChg>
      </pc:sldChg>
      <pc:sldChg chg="new del">
        <pc:chgData name="Bruno Moisés Oliveira" userId="0400e876-7dde-44db-8ba3-69f1ff9db40d" providerId="ADAL" clId="{58860AC1-8B02-DA4A-AEED-D097BECDE028}" dt="2021-10-05T14:48:20.739" v="4315" actId="680"/>
        <pc:sldMkLst>
          <pc:docMk/>
          <pc:sldMk cId="69724475" sldId="307"/>
        </pc:sldMkLst>
      </pc:sldChg>
      <pc:sldChg chg="modSp add del mod modNotesTx">
        <pc:chgData name="Bruno Moisés Oliveira" userId="0400e876-7dde-44db-8ba3-69f1ff9db40d" providerId="ADAL" clId="{58860AC1-8B02-DA4A-AEED-D097BECDE028}" dt="2021-10-06T13:23:19.402" v="6997" actId="2696"/>
        <pc:sldMkLst>
          <pc:docMk/>
          <pc:sldMk cId="3757829925" sldId="307"/>
        </pc:sldMkLst>
        <pc:spChg chg="mod">
          <ac:chgData name="Bruno Moisés Oliveira" userId="0400e876-7dde-44db-8ba3-69f1ff9db40d" providerId="ADAL" clId="{58860AC1-8B02-DA4A-AEED-D097BECDE028}" dt="2021-10-06T12:25:04.358" v="6317" actId="108"/>
          <ac:spMkLst>
            <pc:docMk/>
            <pc:sldMk cId="3757829925" sldId="307"/>
            <ac:spMk id="56" creationId="{8A97CDDB-D9B7-471A-A24E-EB124F4D98EE}"/>
          </ac:spMkLst>
        </pc:spChg>
      </pc:sldChg>
      <pc:sldChg chg="modSp add del mod ord modNotesTx">
        <pc:chgData name="Bruno Moisés Oliveira" userId="0400e876-7dde-44db-8ba3-69f1ff9db40d" providerId="ADAL" clId="{58860AC1-8B02-DA4A-AEED-D097BECDE028}" dt="2021-10-06T13:23:28.747" v="7016" actId="2696"/>
        <pc:sldMkLst>
          <pc:docMk/>
          <pc:sldMk cId="3070097315" sldId="308"/>
        </pc:sldMkLst>
        <pc:spChg chg="mod">
          <ac:chgData name="Bruno Moisés Oliveira" userId="0400e876-7dde-44db-8ba3-69f1ff9db40d" providerId="ADAL" clId="{58860AC1-8B02-DA4A-AEED-D097BECDE028}" dt="2021-10-06T12:27:24.553" v="6358" actId="108"/>
          <ac:spMkLst>
            <pc:docMk/>
            <pc:sldMk cId="3070097315" sldId="308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30.356" v="7018" actId="2696"/>
        <pc:sldMkLst>
          <pc:docMk/>
          <pc:sldMk cId="3347675737" sldId="309"/>
        </pc:sldMkLst>
        <pc:spChg chg="mod">
          <ac:chgData name="Bruno Moisés Oliveira" userId="0400e876-7dde-44db-8ba3-69f1ff9db40d" providerId="ADAL" clId="{58860AC1-8B02-DA4A-AEED-D097BECDE028}" dt="2021-10-06T12:32:06.360" v="6448" actId="20577"/>
          <ac:spMkLst>
            <pc:docMk/>
            <pc:sldMk cId="3347675737" sldId="309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31.241" v="7019" actId="2696"/>
        <pc:sldMkLst>
          <pc:docMk/>
          <pc:sldMk cId="4142725313" sldId="310"/>
        </pc:sldMkLst>
        <pc:spChg chg="mod">
          <ac:chgData name="Bruno Moisés Oliveira" userId="0400e876-7dde-44db-8ba3-69f1ff9db40d" providerId="ADAL" clId="{58860AC1-8B02-DA4A-AEED-D097BECDE028}" dt="2021-10-06T12:43:09.904" v="6460" actId="108"/>
          <ac:spMkLst>
            <pc:docMk/>
            <pc:sldMk cId="4142725313" sldId="310"/>
            <ac:spMk id="56" creationId="{8A97CDDB-D9B7-471A-A24E-EB124F4D98EE}"/>
          </ac:spMkLst>
        </pc:spChg>
      </pc:sldChg>
      <pc:sldChg chg="addSp delSp modSp add del mod modNotesTx">
        <pc:chgData name="Bruno Moisés Oliveira" userId="0400e876-7dde-44db-8ba3-69f1ff9db40d" providerId="ADAL" clId="{58860AC1-8B02-DA4A-AEED-D097BECDE028}" dt="2021-10-06T13:23:39.284" v="7027" actId="2696"/>
        <pc:sldMkLst>
          <pc:docMk/>
          <pc:sldMk cId="2739337722" sldId="311"/>
        </pc:sldMkLst>
        <pc:spChg chg="add del mod">
          <ac:chgData name="Bruno Moisés Oliveira" userId="0400e876-7dde-44db-8ba3-69f1ff9db40d" providerId="ADAL" clId="{58860AC1-8B02-DA4A-AEED-D097BECDE028}" dt="2021-10-05T14:57:51.693" v="4569"/>
          <ac:spMkLst>
            <pc:docMk/>
            <pc:sldMk cId="2739337722" sldId="311"/>
            <ac:spMk id="2" creationId="{2FAD41D1-0031-4D47-BD82-4AC97A887C02}"/>
          </ac:spMkLst>
        </pc:spChg>
        <pc:spChg chg="add del mod">
          <ac:chgData name="Bruno Moisés Oliveira" userId="0400e876-7dde-44db-8ba3-69f1ff9db40d" providerId="ADAL" clId="{58860AC1-8B02-DA4A-AEED-D097BECDE028}" dt="2021-10-05T14:57:52.967" v="4571"/>
          <ac:spMkLst>
            <pc:docMk/>
            <pc:sldMk cId="2739337722" sldId="311"/>
            <ac:spMk id="3" creationId="{B87AD934-F855-1345-A6AC-A9721BF62E2B}"/>
          </ac:spMkLst>
        </pc:spChg>
        <pc:spChg chg="mod">
          <ac:chgData name="Bruno Moisés Oliveira" userId="0400e876-7dde-44db-8ba3-69f1ff9db40d" providerId="ADAL" clId="{58860AC1-8B02-DA4A-AEED-D097BECDE028}" dt="2021-10-06T12:43:40.455" v="6474" actId="108"/>
          <ac:spMkLst>
            <pc:docMk/>
            <pc:sldMk cId="2739337722" sldId="311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41.739" v="7029" actId="2696"/>
        <pc:sldMkLst>
          <pc:docMk/>
          <pc:sldMk cId="1356711450" sldId="312"/>
        </pc:sldMkLst>
        <pc:spChg chg="mod">
          <ac:chgData name="Bruno Moisés Oliveira" userId="0400e876-7dde-44db-8ba3-69f1ff9db40d" providerId="ADAL" clId="{58860AC1-8B02-DA4A-AEED-D097BECDE028}" dt="2021-10-06T12:45:18.295" v="6502" actId="20577"/>
          <ac:spMkLst>
            <pc:docMk/>
            <pc:sldMk cId="1356711450" sldId="312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43.036" v="7030" actId="2696"/>
        <pc:sldMkLst>
          <pc:docMk/>
          <pc:sldMk cId="2799606936" sldId="313"/>
        </pc:sldMkLst>
        <pc:spChg chg="mod">
          <ac:chgData name="Bruno Moisés Oliveira" userId="0400e876-7dde-44db-8ba3-69f1ff9db40d" providerId="ADAL" clId="{58860AC1-8B02-DA4A-AEED-D097BECDE028}" dt="2021-10-06T12:47:32.352" v="6580" actId="108"/>
          <ac:spMkLst>
            <pc:docMk/>
            <pc:sldMk cId="2799606936" sldId="313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43.730" v="7031" actId="2696"/>
        <pc:sldMkLst>
          <pc:docMk/>
          <pc:sldMk cId="1886197262" sldId="314"/>
        </pc:sldMkLst>
        <pc:spChg chg="mod">
          <ac:chgData name="Bruno Moisés Oliveira" userId="0400e876-7dde-44db-8ba3-69f1ff9db40d" providerId="ADAL" clId="{58860AC1-8B02-DA4A-AEED-D097BECDE028}" dt="2021-10-06T12:48:00.260" v="6585" actId="20577"/>
          <ac:spMkLst>
            <pc:docMk/>
            <pc:sldMk cId="1886197262" sldId="314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44.410" v="7032" actId="2696"/>
        <pc:sldMkLst>
          <pc:docMk/>
          <pc:sldMk cId="2322463117" sldId="315"/>
        </pc:sldMkLst>
        <pc:spChg chg="mod">
          <ac:chgData name="Bruno Moisés Oliveira" userId="0400e876-7dde-44db-8ba3-69f1ff9db40d" providerId="ADAL" clId="{58860AC1-8B02-DA4A-AEED-D097BECDE028}" dt="2021-10-06T12:48:11.751" v="6588" actId="108"/>
          <ac:spMkLst>
            <pc:docMk/>
            <pc:sldMk cId="2322463117" sldId="315"/>
            <ac:spMk id="56" creationId="{8A97CDDB-D9B7-471A-A24E-EB124F4D98EE}"/>
          </ac:spMkLst>
        </pc:spChg>
      </pc:sldChg>
      <pc:sldChg chg="addSp delSp modSp add del mod modNotesTx">
        <pc:chgData name="Bruno Moisés Oliveira" userId="0400e876-7dde-44db-8ba3-69f1ff9db40d" providerId="ADAL" clId="{58860AC1-8B02-DA4A-AEED-D097BECDE028}" dt="2021-10-06T13:23:45.067" v="7033" actId="2696"/>
        <pc:sldMkLst>
          <pc:docMk/>
          <pc:sldMk cId="2357131880" sldId="316"/>
        </pc:sldMkLst>
        <pc:spChg chg="add del mod">
          <ac:chgData name="Bruno Moisés Oliveira" userId="0400e876-7dde-44db-8ba3-69f1ff9db40d" providerId="ADAL" clId="{58860AC1-8B02-DA4A-AEED-D097BECDE028}" dt="2021-10-06T12:49:17.196" v="6605" actId="108"/>
          <ac:spMkLst>
            <pc:docMk/>
            <pc:sldMk cId="2357131880" sldId="316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53.650" v="7048" actId="2696"/>
        <pc:sldMkLst>
          <pc:docMk/>
          <pc:sldMk cId="815513250" sldId="317"/>
        </pc:sldMkLst>
        <pc:spChg chg="mod">
          <ac:chgData name="Bruno Moisés Oliveira" userId="0400e876-7dde-44db-8ba3-69f1ff9db40d" providerId="ADAL" clId="{58860AC1-8B02-DA4A-AEED-D097BECDE028}" dt="2021-10-06T12:50:27.860" v="6619" actId="108"/>
          <ac:spMkLst>
            <pc:docMk/>
            <pc:sldMk cId="815513250" sldId="317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54.721" v="7049" actId="2696"/>
        <pc:sldMkLst>
          <pc:docMk/>
          <pc:sldMk cId="3248515400" sldId="318"/>
        </pc:sldMkLst>
        <pc:spChg chg="mod">
          <ac:chgData name="Bruno Moisés Oliveira" userId="0400e876-7dde-44db-8ba3-69f1ff9db40d" providerId="ADAL" clId="{58860AC1-8B02-DA4A-AEED-D097BECDE028}" dt="2021-10-06T12:51:46.920" v="6653" actId="20577"/>
          <ac:spMkLst>
            <pc:docMk/>
            <pc:sldMk cId="3248515400" sldId="318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55.279" v="7050" actId="2696"/>
        <pc:sldMkLst>
          <pc:docMk/>
          <pc:sldMk cId="3913761828" sldId="319"/>
        </pc:sldMkLst>
        <pc:spChg chg="mod">
          <ac:chgData name="Bruno Moisés Oliveira" userId="0400e876-7dde-44db-8ba3-69f1ff9db40d" providerId="ADAL" clId="{58860AC1-8B02-DA4A-AEED-D097BECDE028}" dt="2021-10-06T12:54:00.937" v="6676" actId="20577"/>
          <ac:spMkLst>
            <pc:docMk/>
            <pc:sldMk cId="3913761828" sldId="319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3:55.840" v="7051" actId="2696"/>
        <pc:sldMkLst>
          <pc:docMk/>
          <pc:sldMk cId="637711111" sldId="320"/>
        </pc:sldMkLst>
        <pc:spChg chg="mod">
          <ac:chgData name="Bruno Moisés Oliveira" userId="0400e876-7dde-44db-8ba3-69f1ff9db40d" providerId="ADAL" clId="{58860AC1-8B02-DA4A-AEED-D097BECDE028}" dt="2021-10-06T12:54:04.616" v="6677" actId="108"/>
          <ac:spMkLst>
            <pc:docMk/>
            <pc:sldMk cId="637711111" sldId="320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4:05.324" v="7072" actId="2696"/>
        <pc:sldMkLst>
          <pc:docMk/>
          <pc:sldMk cId="232777167" sldId="321"/>
        </pc:sldMkLst>
        <pc:spChg chg="mod">
          <ac:chgData name="Bruno Moisés Oliveira" userId="0400e876-7dde-44db-8ba3-69f1ff9db40d" providerId="ADAL" clId="{58860AC1-8B02-DA4A-AEED-D097BECDE028}" dt="2021-10-06T13:04:32.182" v="6691" actId="108"/>
          <ac:spMkLst>
            <pc:docMk/>
            <pc:sldMk cId="232777167" sldId="321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4:06.559" v="7074" actId="2696"/>
        <pc:sldMkLst>
          <pc:docMk/>
          <pc:sldMk cId="214950374" sldId="322"/>
        </pc:sldMkLst>
        <pc:spChg chg="mod">
          <ac:chgData name="Bruno Moisés Oliveira" userId="0400e876-7dde-44db-8ba3-69f1ff9db40d" providerId="ADAL" clId="{58860AC1-8B02-DA4A-AEED-D097BECDE028}" dt="2021-10-06T13:08:12.105" v="6744" actId="108"/>
          <ac:spMkLst>
            <pc:docMk/>
            <pc:sldMk cId="214950374" sldId="322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4:07.666" v="7076" actId="2696"/>
        <pc:sldMkLst>
          <pc:docMk/>
          <pc:sldMk cId="2651592895" sldId="323"/>
        </pc:sldMkLst>
        <pc:spChg chg="mod">
          <ac:chgData name="Bruno Moisés Oliveira" userId="0400e876-7dde-44db-8ba3-69f1ff9db40d" providerId="ADAL" clId="{58860AC1-8B02-DA4A-AEED-D097BECDE028}" dt="2021-10-06T13:09:24.620" v="6764" actId="20577"/>
          <ac:spMkLst>
            <pc:docMk/>
            <pc:sldMk cId="2651592895" sldId="323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4:08.449" v="7077" actId="2696"/>
        <pc:sldMkLst>
          <pc:docMk/>
          <pc:sldMk cId="3673484241" sldId="324"/>
        </pc:sldMkLst>
        <pc:spChg chg="mod">
          <ac:chgData name="Bruno Moisés Oliveira" userId="0400e876-7dde-44db-8ba3-69f1ff9db40d" providerId="ADAL" clId="{58860AC1-8B02-DA4A-AEED-D097BECDE028}" dt="2021-10-06T13:10:19.053" v="6772" actId="255"/>
          <ac:spMkLst>
            <pc:docMk/>
            <pc:sldMk cId="3673484241" sldId="324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4:18.447" v="7090" actId="2696"/>
        <pc:sldMkLst>
          <pc:docMk/>
          <pc:sldMk cId="1539099041" sldId="325"/>
        </pc:sldMkLst>
        <pc:spChg chg="mod">
          <ac:chgData name="Bruno Moisés Oliveira" userId="0400e876-7dde-44db-8ba3-69f1ff9db40d" providerId="ADAL" clId="{58860AC1-8B02-DA4A-AEED-D097BECDE028}" dt="2021-10-06T13:11:26.289" v="6807" actId="108"/>
          <ac:spMkLst>
            <pc:docMk/>
            <pc:sldMk cId="1539099041" sldId="325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4:19.616" v="7091" actId="2696"/>
        <pc:sldMkLst>
          <pc:docMk/>
          <pc:sldMk cId="638216445" sldId="326"/>
        </pc:sldMkLst>
        <pc:spChg chg="mod">
          <ac:chgData name="Bruno Moisés Oliveira" userId="0400e876-7dde-44db-8ba3-69f1ff9db40d" providerId="ADAL" clId="{58860AC1-8B02-DA4A-AEED-D097BECDE028}" dt="2021-10-06T13:12:46.738" v="6841" actId="20577"/>
          <ac:spMkLst>
            <pc:docMk/>
            <pc:sldMk cId="638216445" sldId="326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4:20.817" v="7093" actId="2696"/>
        <pc:sldMkLst>
          <pc:docMk/>
          <pc:sldMk cId="1869364359" sldId="327"/>
        </pc:sldMkLst>
        <pc:spChg chg="mod">
          <ac:chgData name="Bruno Moisés Oliveira" userId="0400e876-7dde-44db-8ba3-69f1ff9db40d" providerId="ADAL" clId="{58860AC1-8B02-DA4A-AEED-D097BECDE028}" dt="2021-10-06T13:14:38.730" v="6878" actId="108"/>
          <ac:spMkLst>
            <pc:docMk/>
            <pc:sldMk cId="1869364359" sldId="327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4:20.166" v="7092" actId="2696"/>
        <pc:sldMkLst>
          <pc:docMk/>
          <pc:sldMk cId="4071485362" sldId="328"/>
        </pc:sldMkLst>
        <pc:spChg chg="mod">
          <ac:chgData name="Bruno Moisés Oliveira" userId="0400e876-7dde-44db-8ba3-69f1ff9db40d" providerId="ADAL" clId="{58860AC1-8B02-DA4A-AEED-D097BECDE028}" dt="2021-10-06T13:14:14.124" v="6876" actId="108"/>
          <ac:spMkLst>
            <pc:docMk/>
            <pc:sldMk cId="4071485362" sldId="328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4:32.150" v="7124" actId="2696"/>
        <pc:sldMkLst>
          <pc:docMk/>
          <pc:sldMk cId="2847673666" sldId="329"/>
        </pc:sldMkLst>
        <pc:spChg chg="mod">
          <ac:chgData name="Bruno Moisés Oliveira" userId="0400e876-7dde-44db-8ba3-69f1ff9db40d" providerId="ADAL" clId="{58860AC1-8B02-DA4A-AEED-D097BECDE028}" dt="2021-10-06T13:17:13.250" v="6911" actId="20577"/>
          <ac:spMkLst>
            <pc:docMk/>
            <pc:sldMk cId="2847673666" sldId="329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4:33.893" v="7125" actId="2696"/>
        <pc:sldMkLst>
          <pc:docMk/>
          <pc:sldMk cId="3657937768" sldId="330"/>
        </pc:sldMkLst>
        <pc:spChg chg="mod">
          <ac:chgData name="Bruno Moisés Oliveira" userId="0400e876-7dde-44db-8ba3-69f1ff9db40d" providerId="ADAL" clId="{58860AC1-8B02-DA4A-AEED-D097BECDE028}" dt="2021-10-06T13:20:27.156" v="6939" actId="108"/>
          <ac:spMkLst>
            <pc:docMk/>
            <pc:sldMk cId="3657937768" sldId="330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4:34.454" v="7126" actId="2696"/>
        <pc:sldMkLst>
          <pc:docMk/>
          <pc:sldMk cId="355272650" sldId="331"/>
        </pc:sldMkLst>
        <pc:spChg chg="mod">
          <ac:chgData name="Bruno Moisés Oliveira" userId="0400e876-7dde-44db-8ba3-69f1ff9db40d" providerId="ADAL" clId="{58860AC1-8B02-DA4A-AEED-D097BECDE028}" dt="2021-10-06T13:20:54.487" v="6944" actId="108"/>
          <ac:spMkLst>
            <pc:docMk/>
            <pc:sldMk cId="355272650" sldId="331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30:11.155" v="7158" actId="2696"/>
        <pc:sldMkLst>
          <pc:docMk/>
          <pc:sldMk cId="281054073" sldId="332"/>
        </pc:sldMkLst>
        <pc:spChg chg="mod">
          <ac:chgData name="Bruno Moisés Oliveira" userId="0400e876-7dde-44db-8ba3-69f1ff9db40d" providerId="ADAL" clId="{58860AC1-8B02-DA4A-AEED-D097BECDE028}" dt="2021-10-05T15:23:43.856" v="5223" actId="20577"/>
          <ac:spMkLst>
            <pc:docMk/>
            <pc:sldMk cId="281054073" sldId="332"/>
            <ac:spMk id="4" creationId="{21224CE5-59DF-4265-9BE8-66DE8B1AADF8}"/>
          </ac:spMkLst>
        </pc:spChg>
        <pc:spChg chg="mod">
          <ac:chgData name="Bruno Moisés Oliveira" userId="0400e876-7dde-44db-8ba3-69f1ff9db40d" providerId="ADAL" clId="{58860AC1-8B02-DA4A-AEED-D097BECDE028}" dt="2021-10-06T13:29:04.956" v="7156" actId="20577"/>
          <ac:spMkLst>
            <pc:docMk/>
            <pc:sldMk cId="281054073" sldId="332"/>
            <ac:spMk id="56" creationId="{8A97CDDB-D9B7-471A-A24E-EB124F4D98EE}"/>
          </ac:spMkLst>
        </pc:spChg>
      </pc:sldChg>
      <pc:sldChg chg="add del">
        <pc:chgData name="Bruno Moisés Oliveira" userId="0400e876-7dde-44db-8ba3-69f1ff9db40d" providerId="ADAL" clId="{58860AC1-8B02-DA4A-AEED-D097BECDE028}" dt="2021-10-06T13:38:55.626" v="7248" actId="2696"/>
        <pc:sldMkLst>
          <pc:docMk/>
          <pc:sldMk cId="1089152491" sldId="332"/>
        </pc:sldMkLst>
      </pc:sldChg>
      <pc:sldChg chg="modSp add mod modNotesTx">
        <pc:chgData name="Bruno Moisés Oliveira" userId="0400e876-7dde-44db-8ba3-69f1ff9db40d" providerId="ADAL" clId="{58860AC1-8B02-DA4A-AEED-D097BECDE028}" dt="2021-10-06T13:58:04.131" v="7791" actId="20577"/>
        <pc:sldMkLst>
          <pc:docMk/>
          <pc:sldMk cId="311868403" sldId="333"/>
        </pc:sldMkLst>
        <pc:spChg chg="mod">
          <ac:chgData name="Bruno Moisés Oliveira" userId="0400e876-7dde-44db-8ba3-69f1ff9db40d" providerId="ADAL" clId="{58860AC1-8B02-DA4A-AEED-D097BECDE028}" dt="2021-10-06T13:39:25.615" v="7255" actId="108"/>
          <ac:spMkLst>
            <pc:docMk/>
            <pc:sldMk cId="311868403" sldId="333"/>
            <ac:spMk id="56" creationId="{8A97CDDB-D9B7-471A-A24E-EB124F4D98EE}"/>
          </ac:spMkLst>
        </pc:spChg>
      </pc:sldChg>
      <pc:sldChg chg="modSp add del">
        <pc:chgData name="Bruno Moisés Oliveira" userId="0400e876-7dde-44db-8ba3-69f1ff9db40d" providerId="ADAL" clId="{58860AC1-8B02-DA4A-AEED-D097BECDE028}" dt="2021-10-06T13:30:11.155" v="7158" actId="2696"/>
        <pc:sldMkLst>
          <pc:docMk/>
          <pc:sldMk cId="3673008866" sldId="333"/>
        </pc:sldMkLst>
        <pc:spChg chg="mod">
          <ac:chgData name="Bruno Moisés Oliveira" userId="0400e876-7dde-44db-8ba3-69f1ff9db40d" providerId="ADAL" clId="{58860AC1-8B02-DA4A-AEED-D097BECDE028}" dt="2021-10-05T15:24:26.814" v="5227"/>
          <ac:spMkLst>
            <pc:docMk/>
            <pc:sldMk cId="3673008866" sldId="333"/>
            <ac:spMk id="56" creationId="{8A97CDDB-D9B7-471A-A24E-EB124F4D98EE}"/>
          </ac:spMkLst>
        </pc:spChg>
      </pc:sldChg>
      <pc:sldChg chg="modSp add del">
        <pc:chgData name="Bruno Moisés Oliveira" userId="0400e876-7dde-44db-8ba3-69f1ff9db40d" providerId="ADAL" clId="{58860AC1-8B02-DA4A-AEED-D097BECDE028}" dt="2021-10-06T13:30:11.155" v="7158" actId="2696"/>
        <pc:sldMkLst>
          <pc:docMk/>
          <pc:sldMk cId="2352283223" sldId="334"/>
        </pc:sldMkLst>
        <pc:spChg chg="mod">
          <ac:chgData name="Bruno Moisés Oliveira" userId="0400e876-7dde-44db-8ba3-69f1ff9db40d" providerId="ADAL" clId="{58860AC1-8B02-DA4A-AEED-D097BECDE028}" dt="2021-10-05T15:24:40.151" v="5229"/>
          <ac:spMkLst>
            <pc:docMk/>
            <pc:sldMk cId="2352283223" sldId="334"/>
            <ac:spMk id="56" creationId="{8A97CDDB-D9B7-471A-A24E-EB124F4D98EE}"/>
          </ac:spMkLst>
        </pc:spChg>
      </pc:sldChg>
      <pc:sldChg chg="modSp add mod modNotesTx">
        <pc:chgData name="Bruno Moisés Oliveira" userId="0400e876-7dde-44db-8ba3-69f1ff9db40d" providerId="ADAL" clId="{58860AC1-8B02-DA4A-AEED-D097BECDE028}" dt="2021-10-06T16:03:18.039" v="8109" actId="20577"/>
        <pc:sldMkLst>
          <pc:docMk/>
          <pc:sldMk cId="3095206804" sldId="334"/>
        </pc:sldMkLst>
        <pc:spChg chg="mod">
          <ac:chgData name="Bruno Moisés Oliveira" userId="0400e876-7dde-44db-8ba3-69f1ff9db40d" providerId="ADAL" clId="{58860AC1-8B02-DA4A-AEED-D097BECDE028}" dt="2021-10-06T16:03:18.039" v="8109" actId="20577"/>
          <ac:spMkLst>
            <pc:docMk/>
            <pc:sldMk cId="3095206804" sldId="334"/>
            <ac:spMk id="56" creationId="{8A97CDDB-D9B7-471A-A24E-EB124F4D98EE}"/>
          </ac:spMkLst>
        </pc:spChg>
      </pc:sldChg>
      <pc:sldChg chg="new del">
        <pc:chgData name="Bruno Moisés Oliveira" userId="0400e876-7dde-44db-8ba3-69f1ff9db40d" providerId="ADAL" clId="{58860AC1-8B02-DA4A-AEED-D097BECDE028}" dt="2021-10-05T15:24:54.615" v="5231" actId="680"/>
        <pc:sldMkLst>
          <pc:docMk/>
          <pc:sldMk cId="524289381" sldId="335"/>
        </pc:sldMkLst>
      </pc:sldChg>
      <pc:sldChg chg="modSp add mod setBg">
        <pc:chgData name="Bruno Moisés Oliveira" userId="0400e876-7dde-44db-8ba3-69f1ff9db40d" providerId="ADAL" clId="{58860AC1-8B02-DA4A-AEED-D097BECDE028}" dt="2021-10-06T14:41:18.717" v="8083" actId="20577"/>
        <pc:sldMkLst>
          <pc:docMk/>
          <pc:sldMk cId="1426072051" sldId="335"/>
        </pc:sldMkLst>
        <pc:spChg chg="mod">
          <ac:chgData name="Bruno Moisés Oliveira" userId="0400e876-7dde-44db-8ba3-69f1ff9db40d" providerId="ADAL" clId="{58860AC1-8B02-DA4A-AEED-D097BECDE028}" dt="2021-10-05T15:25:09.971" v="5244" actId="20577"/>
          <ac:spMkLst>
            <pc:docMk/>
            <pc:sldMk cId="1426072051" sldId="335"/>
            <ac:spMk id="4" creationId="{21224CE5-59DF-4265-9BE8-66DE8B1AADF8}"/>
          </ac:spMkLst>
        </pc:spChg>
        <pc:spChg chg="mod">
          <ac:chgData name="Bruno Moisés Oliveira" userId="0400e876-7dde-44db-8ba3-69f1ff9db40d" providerId="ADAL" clId="{58860AC1-8B02-DA4A-AEED-D097BECDE028}" dt="2021-10-06T14:41:18.717" v="8083" actId="20577"/>
          <ac:spMkLst>
            <pc:docMk/>
            <pc:sldMk cId="1426072051" sldId="335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58860AC1-8B02-DA4A-AEED-D097BECDE028}" dt="2021-10-06T13:31:32.422" v="7239" actId="108"/>
        <pc:sldMkLst>
          <pc:docMk/>
          <pc:sldMk cId="1631916622" sldId="336"/>
        </pc:sldMkLst>
        <pc:spChg chg="mod">
          <ac:chgData name="Bruno Moisés Oliveira" userId="0400e876-7dde-44db-8ba3-69f1ff9db40d" providerId="ADAL" clId="{58860AC1-8B02-DA4A-AEED-D097BECDE028}" dt="2021-10-06T13:31:32.422" v="7239" actId="108"/>
          <ac:spMkLst>
            <pc:docMk/>
            <pc:sldMk cId="1631916622" sldId="336"/>
            <ac:spMk id="56" creationId="{8A97CDDB-D9B7-471A-A24E-EB124F4D98EE}"/>
          </ac:spMkLst>
        </pc:spChg>
      </pc:sldChg>
      <pc:sldChg chg="addSp delSp modSp add mod modNotesTx">
        <pc:chgData name="Bruno Moisés Oliveira" userId="0400e876-7dde-44db-8ba3-69f1ff9db40d" providerId="ADAL" clId="{58860AC1-8B02-DA4A-AEED-D097BECDE028}" dt="2021-10-07T16:44:24.032" v="8125" actId="20577"/>
        <pc:sldMkLst>
          <pc:docMk/>
          <pc:sldMk cId="3170337022" sldId="337"/>
        </pc:sldMkLst>
        <pc:spChg chg="add del mod">
          <ac:chgData name="Bruno Moisés Oliveira" userId="0400e876-7dde-44db-8ba3-69f1ff9db40d" providerId="ADAL" clId="{58860AC1-8B02-DA4A-AEED-D097BECDE028}" dt="2021-10-05T15:45:58.760" v="5352"/>
          <ac:spMkLst>
            <pc:docMk/>
            <pc:sldMk cId="3170337022" sldId="337"/>
            <ac:spMk id="2" creationId="{849C2031-841D-C944-B1EE-1FF7A12E2F92}"/>
          </ac:spMkLst>
        </pc:spChg>
        <pc:spChg chg="mod">
          <ac:chgData name="Bruno Moisés Oliveira" userId="0400e876-7dde-44db-8ba3-69f1ff9db40d" providerId="ADAL" clId="{58860AC1-8B02-DA4A-AEED-D097BECDE028}" dt="2021-10-05T15:28:03.819" v="5325"/>
          <ac:spMkLst>
            <pc:docMk/>
            <pc:sldMk cId="3170337022" sldId="337"/>
            <ac:spMk id="4" creationId="{21224CE5-59DF-4265-9BE8-66DE8B1AADF8}"/>
          </ac:spMkLst>
        </pc:spChg>
        <pc:spChg chg="mod">
          <ac:chgData name="Bruno Moisés Oliveira" userId="0400e876-7dde-44db-8ba3-69f1ff9db40d" providerId="ADAL" clId="{58860AC1-8B02-DA4A-AEED-D097BECDE028}" dt="2021-10-07T16:44:24.032" v="8125" actId="20577"/>
          <ac:spMkLst>
            <pc:docMk/>
            <pc:sldMk cId="3170337022" sldId="337"/>
            <ac:spMk id="56" creationId="{8A97CDDB-D9B7-471A-A24E-EB124F4D98EE}"/>
          </ac:spMkLst>
        </pc:spChg>
      </pc:sldChg>
      <pc:sldChg chg="add del">
        <pc:chgData name="Bruno Moisés Oliveira" userId="0400e876-7dde-44db-8ba3-69f1ff9db40d" providerId="ADAL" clId="{58860AC1-8B02-DA4A-AEED-D097BECDE028}" dt="2021-10-05T15:46:24.496" v="5389" actId="2696"/>
        <pc:sldMkLst>
          <pc:docMk/>
          <pc:sldMk cId="1548702430" sldId="338"/>
        </pc:sldMkLst>
      </pc:sldChg>
      <pc:sldChg chg="add">
        <pc:chgData name="Bruno Moisés Oliveira" userId="0400e876-7dde-44db-8ba3-69f1ff9db40d" providerId="ADAL" clId="{58860AC1-8B02-DA4A-AEED-D097BECDE028}" dt="2021-10-05T15:46:28.159" v="5390"/>
        <pc:sldMkLst>
          <pc:docMk/>
          <pc:sldMk cId="4085465929" sldId="338"/>
        </pc:sldMkLst>
      </pc:sldChg>
      <pc:sldChg chg="modSp add mod">
        <pc:chgData name="Bruno Moisés Oliveira" userId="0400e876-7dde-44db-8ba3-69f1ff9db40d" providerId="ADAL" clId="{58860AC1-8B02-DA4A-AEED-D097BECDE028}" dt="2021-10-06T13:47:35.791" v="7316" actId="108"/>
        <pc:sldMkLst>
          <pc:docMk/>
          <pc:sldMk cId="1709947028" sldId="339"/>
        </pc:sldMkLst>
        <pc:spChg chg="mod">
          <ac:chgData name="Bruno Moisés Oliveira" userId="0400e876-7dde-44db-8ba3-69f1ff9db40d" providerId="ADAL" clId="{58860AC1-8B02-DA4A-AEED-D097BECDE028}" dt="2021-10-06T13:47:35.791" v="7316" actId="108"/>
          <ac:spMkLst>
            <pc:docMk/>
            <pc:sldMk cId="1709947028" sldId="339"/>
            <ac:spMk id="56" creationId="{8A97CDDB-D9B7-471A-A24E-EB124F4D98EE}"/>
          </ac:spMkLst>
        </pc:spChg>
      </pc:sldChg>
      <pc:sldChg chg="modSp add del mod">
        <pc:chgData name="Bruno Moisés Oliveira" userId="0400e876-7dde-44db-8ba3-69f1ff9db40d" providerId="ADAL" clId="{58860AC1-8B02-DA4A-AEED-D097BECDE028}" dt="2021-10-06T13:22:20.880" v="6949" actId="2696"/>
        <pc:sldMkLst>
          <pc:docMk/>
          <pc:sldMk cId="4106923814" sldId="339"/>
        </pc:sldMkLst>
        <pc:spChg chg="mod">
          <ac:chgData name="Bruno Moisés Oliveira" userId="0400e876-7dde-44db-8ba3-69f1ff9db40d" providerId="ADAL" clId="{58860AC1-8B02-DA4A-AEED-D097BECDE028}" dt="2021-10-06T10:32:13.619" v="5587" actId="20577"/>
          <ac:spMkLst>
            <pc:docMk/>
            <pc:sldMk cId="4106923814" sldId="339"/>
            <ac:spMk id="56" creationId="{8A97CDDB-D9B7-471A-A24E-EB124F4D98EE}"/>
          </ac:spMkLst>
        </pc:spChg>
      </pc:sldChg>
      <pc:sldChg chg="modSp add del mod modNotesTx">
        <pc:chgData name="Bruno Moisés Oliveira" userId="0400e876-7dde-44db-8ba3-69f1ff9db40d" providerId="ADAL" clId="{58860AC1-8B02-DA4A-AEED-D097BECDE028}" dt="2021-10-06T13:22:27.695" v="6953" actId="2696"/>
        <pc:sldMkLst>
          <pc:docMk/>
          <pc:sldMk cId="375389205" sldId="340"/>
        </pc:sldMkLst>
        <pc:spChg chg="mod">
          <ac:chgData name="Bruno Moisés Oliveira" userId="0400e876-7dde-44db-8ba3-69f1ff9db40d" providerId="ADAL" clId="{58860AC1-8B02-DA4A-AEED-D097BECDE028}" dt="2021-10-06T10:45:06.850" v="5908" actId="20577"/>
          <ac:spMkLst>
            <pc:docMk/>
            <pc:sldMk cId="375389205" sldId="340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58860AC1-8B02-DA4A-AEED-D097BECDE028}" dt="2021-10-06T13:57:52.088" v="7789" actId="108"/>
        <pc:sldMkLst>
          <pc:docMk/>
          <pc:sldMk cId="1561973806" sldId="340"/>
        </pc:sldMkLst>
        <pc:spChg chg="mod">
          <ac:chgData name="Bruno Moisés Oliveira" userId="0400e876-7dde-44db-8ba3-69f1ff9db40d" providerId="ADAL" clId="{58860AC1-8B02-DA4A-AEED-D097BECDE028}" dt="2021-10-06T13:57:52.088" v="7789" actId="108"/>
          <ac:spMkLst>
            <pc:docMk/>
            <pc:sldMk cId="1561973806" sldId="340"/>
            <ac:spMk id="56" creationId="{8A97CDDB-D9B7-471A-A24E-EB124F4D98EE}"/>
          </ac:spMkLst>
        </pc:spChg>
      </pc:sldChg>
      <pc:sldChg chg="modSp add del mod">
        <pc:chgData name="Bruno Moisés Oliveira" userId="0400e876-7dde-44db-8ba3-69f1ff9db40d" providerId="ADAL" clId="{58860AC1-8B02-DA4A-AEED-D097BECDE028}" dt="2021-10-06T13:22:44.249" v="6965" actId="2696"/>
        <pc:sldMkLst>
          <pc:docMk/>
          <pc:sldMk cId="3187035808" sldId="341"/>
        </pc:sldMkLst>
        <pc:spChg chg="mod">
          <ac:chgData name="Bruno Moisés Oliveira" userId="0400e876-7dde-44db-8ba3-69f1ff9db40d" providerId="ADAL" clId="{58860AC1-8B02-DA4A-AEED-D097BECDE028}" dt="2021-10-06T10:39:18.508" v="5797" actId="108"/>
          <ac:spMkLst>
            <pc:docMk/>
            <pc:sldMk cId="3187035808" sldId="341"/>
            <ac:spMk id="56" creationId="{8A97CDDB-D9B7-471A-A24E-EB124F4D98EE}"/>
          </ac:spMkLst>
        </pc:spChg>
      </pc:sldChg>
      <pc:sldChg chg="addSp modSp add del mod ord">
        <pc:chgData name="Bruno Moisés Oliveira" userId="0400e876-7dde-44db-8ba3-69f1ff9db40d" providerId="ADAL" clId="{58860AC1-8B02-DA4A-AEED-D097BECDE028}" dt="2021-10-06T13:23:00.150" v="6978" actId="2696"/>
        <pc:sldMkLst>
          <pc:docMk/>
          <pc:sldMk cId="2648541771" sldId="342"/>
        </pc:sldMkLst>
        <pc:spChg chg="add mod">
          <ac:chgData name="Bruno Moisés Oliveira" userId="0400e876-7dde-44db-8ba3-69f1ff9db40d" providerId="ADAL" clId="{58860AC1-8B02-DA4A-AEED-D097BECDE028}" dt="2021-10-06T12:25:51.385" v="6331" actId="1076"/>
          <ac:spMkLst>
            <pc:docMk/>
            <pc:sldMk cId="2648541771" sldId="342"/>
            <ac:spMk id="6" creationId="{7B4E15AF-97A8-244C-B971-873F883A5C9E}"/>
          </ac:spMkLst>
        </pc:spChg>
        <pc:spChg chg="mod">
          <ac:chgData name="Bruno Moisés Oliveira" userId="0400e876-7dde-44db-8ba3-69f1ff9db40d" providerId="ADAL" clId="{58860AC1-8B02-DA4A-AEED-D097BECDE028}" dt="2021-10-06T12:12:38.812" v="5981" actId="20577"/>
          <ac:spMkLst>
            <pc:docMk/>
            <pc:sldMk cId="2648541771" sldId="342"/>
            <ac:spMk id="56" creationId="{8A97CDDB-D9B7-471A-A24E-EB124F4D98EE}"/>
          </ac:spMkLst>
        </pc:spChg>
        <pc:picChg chg="mod">
          <ac:chgData name="Bruno Moisés Oliveira" userId="0400e876-7dde-44db-8ba3-69f1ff9db40d" providerId="ADAL" clId="{58860AC1-8B02-DA4A-AEED-D097BECDE028}" dt="2021-10-06T12:12:51.631" v="5984" actId="1076"/>
          <ac:picMkLst>
            <pc:docMk/>
            <pc:sldMk cId="2648541771" sldId="342"/>
            <ac:picMk id="3074" creationId="{F52ED2FD-680A-894D-B3F4-814FD2A8381C}"/>
          </ac:picMkLst>
        </pc:picChg>
      </pc:sldChg>
      <pc:sldChg chg="modSp add del mod">
        <pc:chgData name="Bruno Moisés Oliveira" userId="0400e876-7dde-44db-8ba3-69f1ff9db40d" providerId="ADAL" clId="{58860AC1-8B02-DA4A-AEED-D097BECDE028}" dt="2021-10-06T13:23:29.422" v="7017" actId="2696"/>
        <pc:sldMkLst>
          <pc:docMk/>
          <pc:sldMk cId="2195602413" sldId="343"/>
        </pc:sldMkLst>
        <pc:spChg chg="mod">
          <ac:chgData name="Bruno Moisés Oliveira" userId="0400e876-7dde-44db-8ba3-69f1ff9db40d" providerId="ADAL" clId="{58860AC1-8B02-DA4A-AEED-D097BECDE028}" dt="2021-10-06T12:29:03.054" v="6391" actId="20577"/>
          <ac:spMkLst>
            <pc:docMk/>
            <pc:sldMk cId="2195602413" sldId="343"/>
            <ac:spMk id="56" creationId="{8A97CDDB-D9B7-471A-A24E-EB124F4D98EE}"/>
          </ac:spMkLst>
        </pc:spChg>
      </pc:sldChg>
      <pc:sldChg chg="modSp add del mod setBg">
        <pc:chgData name="Bruno Moisés Oliveira" userId="0400e876-7dde-44db-8ba3-69f1ff9db40d" providerId="ADAL" clId="{58860AC1-8B02-DA4A-AEED-D097BECDE028}" dt="2021-10-06T13:23:40.822" v="7028" actId="2696"/>
        <pc:sldMkLst>
          <pc:docMk/>
          <pc:sldMk cId="3795842820" sldId="344"/>
        </pc:sldMkLst>
        <pc:spChg chg="mod">
          <ac:chgData name="Bruno Moisés Oliveira" userId="0400e876-7dde-44db-8ba3-69f1ff9db40d" providerId="ADAL" clId="{58860AC1-8B02-DA4A-AEED-D097BECDE028}" dt="2021-10-06T12:44:10.627" v="6482" actId="108"/>
          <ac:spMkLst>
            <pc:docMk/>
            <pc:sldMk cId="3795842820" sldId="344"/>
            <ac:spMk id="56" creationId="{8A97CDDB-D9B7-471A-A24E-EB124F4D98EE}"/>
          </ac:spMkLst>
        </pc:spChg>
      </pc:sldChg>
      <pc:sldChg chg="modSp add del mod">
        <pc:chgData name="Bruno Moisés Oliveira" userId="0400e876-7dde-44db-8ba3-69f1ff9db40d" providerId="ADAL" clId="{58860AC1-8B02-DA4A-AEED-D097BECDE028}" dt="2021-10-06T13:24:05.971" v="7073" actId="2696"/>
        <pc:sldMkLst>
          <pc:docMk/>
          <pc:sldMk cId="3412055028" sldId="345"/>
        </pc:sldMkLst>
        <pc:spChg chg="mod">
          <ac:chgData name="Bruno Moisés Oliveira" userId="0400e876-7dde-44db-8ba3-69f1ff9db40d" providerId="ADAL" clId="{58860AC1-8B02-DA4A-AEED-D097BECDE028}" dt="2021-10-06T13:05:08.548" v="6700" actId="108"/>
          <ac:spMkLst>
            <pc:docMk/>
            <pc:sldMk cId="3412055028" sldId="345"/>
            <ac:spMk id="56" creationId="{8A97CDDB-D9B7-471A-A24E-EB124F4D98EE}"/>
          </ac:spMkLst>
        </pc:spChg>
      </pc:sldChg>
      <pc:sldChg chg="modSp add del mod">
        <pc:chgData name="Bruno Moisés Oliveira" userId="0400e876-7dde-44db-8ba3-69f1ff9db40d" providerId="ADAL" clId="{58860AC1-8B02-DA4A-AEED-D097BECDE028}" dt="2021-10-06T13:24:07.107" v="7075" actId="2696"/>
        <pc:sldMkLst>
          <pc:docMk/>
          <pc:sldMk cId="4111814014" sldId="346"/>
        </pc:sldMkLst>
        <pc:spChg chg="mod">
          <ac:chgData name="Bruno Moisés Oliveira" userId="0400e876-7dde-44db-8ba3-69f1ff9db40d" providerId="ADAL" clId="{58860AC1-8B02-DA4A-AEED-D097BECDE028}" dt="2021-10-06T13:08:53.888" v="6756" actId="108"/>
          <ac:spMkLst>
            <pc:docMk/>
            <pc:sldMk cId="4111814014" sldId="346"/>
            <ac:spMk id="56" creationId="{8A97CDDB-D9B7-471A-A24E-EB124F4D98EE}"/>
          </ac:spMkLst>
        </pc:spChg>
      </pc:sldChg>
    </pc:docChg>
  </pc:docChgLst>
  <pc:docChgLst>
    <pc:chgData name="Bruno Moisés Oliveira" userId="0400e876-7dde-44db-8ba3-69f1ff9db40d" providerId="ADAL" clId="{E79C1938-0036-499A-9349-A9973CFA133C}"/>
    <pc:docChg chg="delSld modSld">
      <pc:chgData name="Bruno Moisés Oliveira" userId="0400e876-7dde-44db-8ba3-69f1ff9db40d" providerId="ADAL" clId="{E79C1938-0036-499A-9349-A9973CFA133C}" dt="2021-06-17T14:38:20.109" v="10" actId="47"/>
      <pc:docMkLst>
        <pc:docMk/>
      </pc:docMkLst>
      <pc:sldChg chg="del">
        <pc:chgData name="Bruno Moisés Oliveira" userId="0400e876-7dde-44db-8ba3-69f1ff9db40d" providerId="ADAL" clId="{E79C1938-0036-499A-9349-A9973CFA133C}" dt="2021-06-17T14:35:29.519" v="0" actId="47"/>
        <pc:sldMkLst>
          <pc:docMk/>
          <pc:sldMk cId="3632760971" sldId="258"/>
        </pc:sldMkLst>
      </pc:sldChg>
      <pc:sldChg chg="addSp delSp modSp modTransition modAnim modNotesTx">
        <pc:chgData name="Bruno Moisés Oliveira" userId="0400e876-7dde-44db-8ba3-69f1ff9db40d" providerId="ADAL" clId="{E79C1938-0036-499A-9349-A9973CFA133C}" dt="2021-06-17T14:38:02.397" v="9"/>
        <pc:sldMkLst>
          <pc:docMk/>
          <pc:sldMk cId="1779199292" sldId="261"/>
        </pc:sldMkLst>
        <pc:picChg chg="del">
          <ac:chgData name="Bruno Moisés Oliveira" userId="0400e876-7dde-44db-8ba3-69f1ff9db40d" providerId="ADAL" clId="{E79C1938-0036-499A-9349-A9973CFA133C}" dt="2021-06-17T14:37:24.745" v="8"/>
          <ac:picMkLst>
            <pc:docMk/>
            <pc:sldMk cId="1779199292" sldId="261"/>
            <ac:picMk id="17" creationId="{3815240B-61AD-4788-9E94-AABCFFD6C03C}"/>
          </ac:picMkLst>
        </pc:picChg>
        <pc:picChg chg="add mod">
          <ac:chgData name="Bruno Moisés Oliveira" userId="0400e876-7dde-44db-8ba3-69f1ff9db40d" providerId="ADAL" clId="{E79C1938-0036-499A-9349-A9973CFA133C}" dt="2021-06-17T14:38:02.397" v="9"/>
          <ac:picMkLst>
            <pc:docMk/>
            <pc:sldMk cId="1779199292" sldId="261"/>
            <ac:picMk id="19" creationId="{486B44A3-0E63-46C2-A7F0-D7920511A3C0}"/>
          </ac:picMkLst>
        </pc:picChg>
      </pc:sldChg>
      <pc:sldChg chg="addSp delSp modSp modTransition modAnim modNotesTx">
        <pc:chgData name="Bruno Moisés Oliveira" userId="0400e876-7dde-44db-8ba3-69f1ff9db40d" providerId="ADAL" clId="{E79C1938-0036-499A-9349-A9973CFA133C}" dt="2021-06-17T14:37:00.876" v="6" actId="20577"/>
        <pc:sldMkLst>
          <pc:docMk/>
          <pc:sldMk cId="423787243" sldId="267"/>
        </pc:sldMkLst>
        <pc:picChg chg="del">
          <ac:chgData name="Bruno Moisés Oliveira" userId="0400e876-7dde-44db-8ba3-69f1ff9db40d" providerId="ADAL" clId="{E79C1938-0036-499A-9349-A9973CFA133C}" dt="2021-06-17T14:36:07.171" v="3"/>
          <ac:picMkLst>
            <pc:docMk/>
            <pc:sldMk cId="423787243" sldId="267"/>
            <ac:picMk id="13" creationId="{15149717-B1B4-433F-824A-1F45D86030B3}"/>
          </ac:picMkLst>
        </pc:picChg>
        <pc:picChg chg="add mod">
          <ac:chgData name="Bruno Moisés Oliveira" userId="0400e876-7dde-44db-8ba3-69f1ff9db40d" providerId="ADAL" clId="{E79C1938-0036-499A-9349-A9973CFA133C}" dt="2021-06-17T14:36:48.713" v="4"/>
          <ac:picMkLst>
            <pc:docMk/>
            <pc:sldMk cId="423787243" sldId="267"/>
            <ac:picMk id="14" creationId="{1DA82A2A-BAC4-48D0-8DA7-0D4D6E562DD2}"/>
          </ac:picMkLst>
        </pc:picChg>
      </pc:sldChg>
      <pc:sldChg chg="del">
        <pc:chgData name="Bruno Moisés Oliveira" userId="0400e876-7dde-44db-8ba3-69f1ff9db40d" providerId="ADAL" clId="{E79C1938-0036-499A-9349-A9973CFA133C}" dt="2021-06-17T14:38:20.109" v="10" actId="47"/>
        <pc:sldMkLst>
          <pc:docMk/>
          <pc:sldMk cId="2354036084" sldId="269"/>
        </pc:sldMkLst>
      </pc:sldChg>
    </pc:docChg>
  </pc:docChgLst>
  <pc:docChgLst>
    <pc:chgData name="Bruno Moisés Oliveira" userId="0400e876-7dde-44db-8ba3-69f1ff9db40d" providerId="ADAL" clId="{1E31FB5D-A3FD-4D5C-AA57-0B8DB0DB4CA6}"/>
    <pc:docChg chg="undo custSel addSld delSld modSld">
      <pc:chgData name="Bruno Moisés Oliveira" userId="0400e876-7dde-44db-8ba3-69f1ff9db40d" providerId="ADAL" clId="{1E31FB5D-A3FD-4D5C-AA57-0B8DB0DB4CA6}" dt="2021-10-04T17:20:27.639" v="2746" actId="20577"/>
      <pc:docMkLst>
        <pc:docMk/>
      </pc:docMkLst>
      <pc:sldChg chg="addSp delSp modSp mod delAnim modNotesTx">
        <pc:chgData name="Bruno Moisés Oliveira" userId="0400e876-7dde-44db-8ba3-69f1ff9db40d" providerId="ADAL" clId="{1E31FB5D-A3FD-4D5C-AA57-0B8DB0DB4CA6}" dt="2021-10-04T15:54:40.880" v="120" actId="1037"/>
        <pc:sldMkLst>
          <pc:docMk/>
          <pc:sldMk cId="1120430253" sldId="256"/>
        </pc:sldMkLst>
        <pc:spChg chg="mod">
          <ac:chgData name="Bruno Moisés Oliveira" userId="0400e876-7dde-44db-8ba3-69f1ff9db40d" providerId="ADAL" clId="{1E31FB5D-A3FD-4D5C-AA57-0B8DB0DB4CA6}" dt="2021-10-04T15:49:37.438" v="103" actId="1076"/>
          <ac:spMkLst>
            <pc:docMk/>
            <pc:sldMk cId="1120430253" sldId="256"/>
            <ac:spMk id="4" creationId="{21224CE5-59DF-4265-9BE8-66DE8B1AADF8}"/>
          </ac:spMkLst>
        </pc:spChg>
        <pc:spChg chg="mod">
          <ac:chgData name="Bruno Moisés Oliveira" userId="0400e876-7dde-44db-8ba3-69f1ff9db40d" providerId="ADAL" clId="{1E31FB5D-A3FD-4D5C-AA57-0B8DB0DB4CA6}" dt="2021-10-04T15:47:38.771" v="44" actId="6549"/>
          <ac:spMkLst>
            <pc:docMk/>
            <pc:sldMk cId="1120430253" sldId="256"/>
            <ac:spMk id="9" creationId="{DDACB17F-D5AB-466D-939F-AA5DEFAA74DE}"/>
          </ac:spMkLst>
        </pc:spChg>
        <pc:spChg chg="mod">
          <ac:chgData name="Bruno Moisés Oliveira" userId="0400e876-7dde-44db-8ba3-69f1ff9db40d" providerId="ADAL" clId="{1E31FB5D-A3FD-4D5C-AA57-0B8DB0DB4CA6}" dt="2021-10-04T15:50:34.153" v="114" actId="20577"/>
          <ac:spMkLst>
            <pc:docMk/>
            <pc:sldMk cId="1120430253" sldId="256"/>
            <ac:spMk id="10" creationId="{7C7CB3E2-5D62-4008-8183-FDEC35D583A3}"/>
          </ac:spMkLst>
        </pc:spChg>
        <pc:picChg chg="add mod">
          <ac:chgData name="Bruno Moisés Oliveira" userId="0400e876-7dde-44db-8ba3-69f1ff9db40d" providerId="ADAL" clId="{1E31FB5D-A3FD-4D5C-AA57-0B8DB0DB4CA6}" dt="2021-10-04T15:54:40.880" v="120" actId="1037"/>
          <ac:picMkLst>
            <pc:docMk/>
            <pc:sldMk cId="1120430253" sldId="256"/>
            <ac:picMk id="6" creationId="{9852EFAE-C602-4BF3-A700-897A6BC489CB}"/>
          </ac:picMkLst>
        </pc:picChg>
        <pc:picChg chg="del">
          <ac:chgData name="Bruno Moisés Oliveira" userId="0400e876-7dde-44db-8ba3-69f1ff9db40d" providerId="ADAL" clId="{1E31FB5D-A3FD-4D5C-AA57-0B8DB0DB4CA6}" dt="2021-10-04T15:48:34.883" v="95" actId="478"/>
          <ac:picMkLst>
            <pc:docMk/>
            <pc:sldMk cId="1120430253" sldId="256"/>
            <ac:picMk id="7" creationId="{CF5F66C1-4253-428B-BCA7-1175ED6D9C4F}"/>
          </ac:picMkLst>
        </pc:picChg>
        <pc:picChg chg="del">
          <ac:chgData name="Bruno Moisés Oliveira" userId="0400e876-7dde-44db-8ba3-69f1ff9db40d" providerId="ADAL" clId="{1E31FB5D-A3FD-4D5C-AA57-0B8DB0DB4CA6}" dt="2021-10-04T15:48:33.714" v="94" actId="478"/>
          <ac:picMkLst>
            <pc:docMk/>
            <pc:sldMk cId="1120430253" sldId="256"/>
            <ac:picMk id="15" creationId="{A378664B-F708-4320-ACF8-9827190D6FF9}"/>
          </ac:picMkLst>
        </pc:picChg>
        <pc:picChg chg="add del mod">
          <ac:chgData name="Bruno Moisés Oliveira" userId="0400e876-7dde-44db-8ba3-69f1ff9db40d" providerId="ADAL" clId="{1E31FB5D-A3FD-4D5C-AA57-0B8DB0DB4CA6}" dt="2021-10-04T15:49:42.580" v="105" actId="478"/>
          <ac:picMkLst>
            <pc:docMk/>
            <pc:sldMk cId="1120430253" sldId="256"/>
            <ac:picMk id="1026" creationId="{23962FAC-F439-4E43-8E75-5E2CE5F15D2E}"/>
          </ac:picMkLst>
        </pc:picChg>
        <pc:picChg chg="del">
          <ac:chgData name="Bruno Moisés Oliveira" userId="0400e876-7dde-44db-8ba3-69f1ff9db40d" providerId="ADAL" clId="{1E31FB5D-A3FD-4D5C-AA57-0B8DB0DB4CA6}" dt="2021-10-04T15:48:36.226" v="96" actId="478"/>
          <ac:picMkLst>
            <pc:docMk/>
            <pc:sldMk cId="1120430253" sldId="256"/>
            <ac:picMk id="1028" creationId="{867A42A0-9D43-4BA3-A865-56E9218628FB}"/>
          </ac:picMkLst>
        </pc:picChg>
      </pc:sldChg>
      <pc:sldChg chg="addSp delSp modSp mod delAnim">
        <pc:chgData name="Bruno Moisés Oliveira" userId="0400e876-7dde-44db-8ba3-69f1ff9db40d" providerId="ADAL" clId="{1E31FB5D-A3FD-4D5C-AA57-0B8DB0DB4CA6}" dt="2021-10-04T17:06:03.469" v="387"/>
        <pc:sldMkLst>
          <pc:docMk/>
          <pc:sldMk cId="1594498612" sldId="259"/>
        </pc:sldMkLst>
        <pc:spChg chg="add del mod">
          <ac:chgData name="Bruno Moisés Oliveira" userId="0400e876-7dde-44db-8ba3-69f1ff9db40d" providerId="ADAL" clId="{1E31FB5D-A3FD-4D5C-AA57-0B8DB0DB4CA6}" dt="2021-10-04T15:58:36.962" v="230" actId="767"/>
          <ac:spMkLst>
            <pc:docMk/>
            <pc:sldMk cId="1594498612" sldId="259"/>
            <ac:spMk id="3" creationId="{CCC01127-7330-4E50-973F-C77F4BD27062}"/>
          </ac:spMkLst>
        </pc:spChg>
        <pc:spChg chg="mod">
          <ac:chgData name="Bruno Moisés Oliveira" userId="0400e876-7dde-44db-8ba3-69f1ff9db40d" providerId="ADAL" clId="{1E31FB5D-A3FD-4D5C-AA57-0B8DB0DB4CA6}" dt="2021-10-04T15:57:02.580" v="190" actId="20577"/>
          <ac:spMkLst>
            <pc:docMk/>
            <pc:sldMk cId="1594498612" sldId="259"/>
            <ac:spMk id="4" creationId="{21224CE5-59DF-4265-9BE8-66DE8B1AADF8}"/>
          </ac:spMkLst>
        </pc:spChg>
        <pc:spChg chg="add del mod">
          <ac:chgData name="Bruno Moisés Oliveira" userId="0400e876-7dde-44db-8ba3-69f1ff9db40d" providerId="ADAL" clId="{1E31FB5D-A3FD-4D5C-AA57-0B8DB0DB4CA6}" dt="2021-10-04T15:58:00.836" v="224" actId="478"/>
          <ac:spMkLst>
            <pc:docMk/>
            <pc:sldMk cId="1594498612" sldId="259"/>
            <ac:spMk id="5" creationId="{AD04E8AE-FF45-4D7F-8380-41E11697EBD5}"/>
          </ac:spMkLst>
        </pc:spChg>
        <pc:spChg chg="del mod">
          <ac:chgData name="Bruno Moisés Oliveira" userId="0400e876-7dde-44db-8ba3-69f1ff9db40d" providerId="ADAL" clId="{1E31FB5D-A3FD-4D5C-AA57-0B8DB0DB4CA6}" dt="2021-10-04T15:56:29.666" v="178" actId="478"/>
          <ac:spMkLst>
            <pc:docMk/>
            <pc:sldMk cId="1594498612" sldId="259"/>
            <ac:spMk id="10" creationId="{7C7CB3E2-5D62-4008-8183-FDEC35D583A3}"/>
          </ac:spMkLst>
        </pc:spChg>
        <pc:spChg chg="add del">
          <ac:chgData name="Bruno Moisés Oliveira" userId="0400e876-7dde-44db-8ba3-69f1ff9db40d" providerId="ADAL" clId="{1E31FB5D-A3FD-4D5C-AA57-0B8DB0DB4CA6}" dt="2021-10-04T15:59:02.536" v="243" actId="478"/>
          <ac:spMkLst>
            <pc:docMk/>
            <pc:sldMk cId="1594498612" sldId="259"/>
            <ac:spMk id="13" creationId="{A63E8409-95E7-4026-898B-2FDA20B1C5F3}"/>
          </ac:spMkLst>
        </pc:spChg>
        <pc:spChg chg="add del">
          <ac:chgData name="Bruno Moisés Oliveira" userId="0400e876-7dde-44db-8ba3-69f1ff9db40d" providerId="ADAL" clId="{1E31FB5D-A3FD-4D5C-AA57-0B8DB0DB4CA6}" dt="2021-10-04T15:58:48.066" v="236" actId="478"/>
          <ac:spMkLst>
            <pc:docMk/>
            <pc:sldMk cId="1594498612" sldId="259"/>
            <ac:spMk id="17" creationId="{00476673-F445-4595-BAAA-D1852B893DD1}"/>
          </ac:spMkLst>
        </pc:spChg>
        <pc:spChg chg="del mod">
          <ac:chgData name="Bruno Moisés Oliveira" userId="0400e876-7dde-44db-8ba3-69f1ff9db40d" providerId="ADAL" clId="{1E31FB5D-A3FD-4D5C-AA57-0B8DB0DB4CA6}" dt="2021-10-04T16:00:12.231" v="270" actId="478"/>
          <ac:spMkLst>
            <pc:docMk/>
            <pc:sldMk cId="1594498612" sldId="259"/>
            <ac:spMk id="18" creationId="{AE8F30C6-17A8-4EEE-A79A-866315179A1C}"/>
          </ac:spMkLst>
        </pc:spChg>
        <pc:spChg chg="add del">
          <ac:chgData name="Bruno Moisés Oliveira" userId="0400e876-7dde-44db-8ba3-69f1ff9db40d" providerId="ADAL" clId="{1E31FB5D-A3FD-4D5C-AA57-0B8DB0DB4CA6}" dt="2021-10-04T15:59:23.897" v="248" actId="478"/>
          <ac:spMkLst>
            <pc:docMk/>
            <pc:sldMk cId="1594498612" sldId="259"/>
            <ac:spMk id="21" creationId="{A0CB6CDF-5FBC-430F-A08E-101CEA7C6AEF}"/>
          </ac:spMkLst>
        </pc:spChg>
        <pc:spChg chg="add del">
          <ac:chgData name="Bruno Moisés Oliveira" userId="0400e876-7dde-44db-8ba3-69f1ff9db40d" providerId="ADAL" clId="{1E31FB5D-A3FD-4D5C-AA57-0B8DB0DB4CA6}" dt="2021-10-04T15:59:26.632" v="253" actId="478"/>
          <ac:spMkLst>
            <pc:docMk/>
            <pc:sldMk cId="1594498612" sldId="259"/>
            <ac:spMk id="22" creationId="{B5BE45FB-30B5-4218-A0BA-DD1F180D6578}"/>
          </ac:spMkLst>
        </pc:spChg>
        <pc:spChg chg="mod">
          <ac:chgData name="Bruno Moisés Oliveira" userId="0400e876-7dde-44db-8ba3-69f1ff9db40d" providerId="ADAL" clId="{1E31FB5D-A3FD-4D5C-AA57-0B8DB0DB4CA6}" dt="2021-10-04T15:59:16.002" v="244" actId="6549"/>
          <ac:spMkLst>
            <pc:docMk/>
            <pc:sldMk cId="1594498612" sldId="259"/>
            <ac:spMk id="38" creationId="{A216577F-0799-4F4C-9A9B-A8471823F310}"/>
          </ac:spMkLst>
        </pc:spChg>
        <pc:spChg chg="add del">
          <ac:chgData name="Bruno Moisés Oliveira" userId="0400e876-7dde-44db-8ba3-69f1ff9db40d" providerId="ADAL" clId="{1E31FB5D-A3FD-4D5C-AA57-0B8DB0DB4CA6}" dt="2021-10-04T15:59:33.033" v="258" actId="478"/>
          <ac:spMkLst>
            <pc:docMk/>
            <pc:sldMk cId="1594498612" sldId="259"/>
            <ac:spMk id="39" creationId="{CBCD1AEC-D7A9-462A-B9B6-A1F64A75F3CC}"/>
          </ac:spMkLst>
        </pc:spChg>
        <pc:spChg chg="add del">
          <ac:chgData name="Bruno Moisés Oliveira" userId="0400e876-7dde-44db-8ba3-69f1ff9db40d" providerId="ADAL" clId="{1E31FB5D-A3FD-4D5C-AA57-0B8DB0DB4CA6}" dt="2021-10-04T15:59:59.570" v="268" actId="478"/>
          <ac:spMkLst>
            <pc:docMk/>
            <pc:sldMk cId="1594498612" sldId="259"/>
            <ac:spMk id="40" creationId="{460DA3B5-1832-45D3-B504-50CF23059EBF}"/>
          </ac:spMkLst>
        </pc:spChg>
        <pc:spChg chg="add del">
          <ac:chgData name="Bruno Moisés Oliveira" userId="0400e876-7dde-44db-8ba3-69f1ff9db40d" providerId="ADAL" clId="{1E31FB5D-A3FD-4D5C-AA57-0B8DB0DB4CA6}" dt="2021-10-04T15:59:31.952" v="257" actId="478"/>
          <ac:spMkLst>
            <pc:docMk/>
            <pc:sldMk cId="1594498612" sldId="259"/>
            <ac:spMk id="43" creationId="{1B5C418B-CF9B-41FA-9D87-A64F37540823}"/>
          </ac:spMkLst>
        </pc:spChg>
        <pc:spChg chg="add del">
          <ac:chgData name="Bruno Moisés Oliveira" userId="0400e876-7dde-44db-8ba3-69f1ff9db40d" providerId="ADAL" clId="{1E31FB5D-A3FD-4D5C-AA57-0B8DB0DB4CA6}" dt="2021-10-04T15:59:46.272" v="267" actId="478"/>
          <ac:spMkLst>
            <pc:docMk/>
            <pc:sldMk cId="1594498612" sldId="259"/>
            <ac:spMk id="44" creationId="{07D53279-C53D-4EE6-B01B-5D2E26F942A5}"/>
          </ac:spMkLst>
        </pc:spChg>
        <pc:spChg chg="add del">
          <ac:chgData name="Bruno Moisés Oliveira" userId="0400e876-7dde-44db-8ba3-69f1ff9db40d" providerId="ADAL" clId="{1E31FB5D-A3FD-4D5C-AA57-0B8DB0DB4CA6}" dt="2021-10-04T15:59:27.457" v="254" actId="478"/>
          <ac:spMkLst>
            <pc:docMk/>
            <pc:sldMk cId="1594498612" sldId="259"/>
            <ac:spMk id="45" creationId="{7E39E49B-855E-49E1-96E8-6B4A0878F155}"/>
          </ac:spMkLst>
        </pc:spChg>
        <pc:spChg chg="add del mod topLvl">
          <ac:chgData name="Bruno Moisés Oliveira" userId="0400e876-7dde-44db-8ba3-69f1ff9db40d" providerId="ADAL" clId="{1E31FB5D-A3FD-4D5C-AA57-0B8DB0DB4CA6}" dt="2021-10-04T17:06:03.469" v="387"/>
          <ac:spMkLst>
            <pc:docMk/>
            <pc:sldMk cId="1594498612" sldId="259"/>
            <ac:spMk id="56" creationId="{8A97CDDB-D9B7-471A-A24E-EB124F4D98EE}"/>
          </ac:spMkLst>
        </pc:spChg>
        <pc:spChg chg="del">
          <ac:chgData name="Bruno Moisés Oliveira" userId="0400e876-7dde-44db-8ba3-69f1ff9db40d" providerId="ADAL" clId="{1E31FB5D-A3FD-4D5C-AA57-0B8DB0DB4CA6}" dt="2021-10-04T15:58:51.949" v="239" actId="478"/>
          <ac:spMkLst>
            <pc:docMk/>
            <pc:sldMk cId="1594498612" sldId="259"/>
            <ac:spMk id="57" creationId="{E2545367-4BDC-49BE-A134-3681929D9E27}"/>
          </ac:spMkLst>
        </pc:spChg>
        <pc:spChg chg="del">
          <ac:chgData name="Bruno Moisés Oliveira" userId="0400e876-7dde-44db-8ba3-69f1ff9db40d" providerId="ADAL" clId="{1E31FB5D-A3FD-4D5C-AA57-0B8DB0DB4CA6}" dt="2021-10-04T15:58:55.712" v="241" actId="478"/>
          <ac:spMkLst>
            <pc:docMk/>
            <pc:sldMk cId="1594498612" sldId="259"/>
            <ac:spMk id="58" creationId="{C987A4D2-BD0B-4A1E-B54E-AA341F094A4E}"/>
          </ac:spMkLst>
        </pc:spChg>
        <pc:grpChg chg="add del">
          <ac:chgData name="Bruno Moisés Oliveira" userId="0400e876-7dde-44db-8ba3-69f1ff9db40d" providerId="ADAL" clId="{1E31FB5D-A3FD-4D5C-AA57-0B8DB0DB4CA6}" dt="2021-10-04T15:59:19.714" v="245" actId="478"/>
          <ac:grpSpMkLst>
            <pc:docMk/>
            <pc:sldMk cId="1594498612" sldId="259"/>
            <ac:grpSpMk id="9" creationId="{461824CD-7736-403C-94AF-BC67E235EAF1}"/>
          </ac:grpSpMkLst>
        </pc:grpChg>
        <pc:grpChg chg="add del">
          <ac:chgData name="Bruno Moisés Oliveira" userId="0400e876-7dde-44db-8ba3-69f1ff9db40d" providerId="ADAL" clId="{1E31FB5D-A3FD-4D5C-AA57-0B8DB0DB4CA6}" dt="2021-10-04T15:59:40.114" v="265" actId="478"/>
          <ac:grpSpMkLst>
            <pc:docMk/>
            <pc:sldMk cId="1594498612" sldId="259"/>
            <ac:grpSpMk id="23" creationId="{F6F23D66-1FD1-4685-B278-D9D1E428BFE2}"/>
          </ac:grpSpMkLst>
        </pc:grpChg>
        <pc:grpChg chg="add del">
          <ac:chgData name="Bruno Moisés Oliveira" userId="0400e876-7dde-44db-8ba3-69f1ff9db40d" providerId="ADAL" clId="{1E31FB5D-A3FD-4D5C-AA57-0B8DB0DB4CA6}" dt="2021-10-04T15:59:39.441" v="264" actId="478"/>
          <ac:grpSpMkLst>
            <pc:docMk/>
            <pc:sldMk cId="1594498612" sldId="259"/>
            <ac:grpSpMk id="24" creationId="{E8492752-8C57-4712-81EB-3965041A0C2D}"/>
          </ac:grpSpMkLst>
        </pc:grpChg>
        <pc:grpChg chg="add del">
          <ac:chgData name="Bruno Moisés Oliveira" userId="0400e876-7dde-44db-8ba3-69f1ff9db40d" providerId="ADAL" clId="{1E31FB5D-A3FD-4D5C-AA57-0B8DB0DB4CA6}" dt="2021-10-04T15:59:43.153" v="266" actId="478"/>
          <ac:grpSpMkLst>
            <pc:docMk/>
            <pc:sldMk cId="1594498612" sldId="259"/>
            <ac:grpSpMk id="25" creationId="{E8F9F773-E458-4CA0-8C20-BD27E8C29E83}"/>
          </ac:grpSpMkLst>
        </pc:grpChg>
        <pc:grpChg chg="add del">
          <ac:chgData name="Bruno Moisés Oliveira" userId="0400e876-7dde-44db-8ba3-69f1ff9db40d" providerId="ADAL" clId="{1E31FB5D-A3FD-4D5C-AA57-0B8DB0DB4CA6}" dt="2021-10-04T15:58:57.280" v="242" actId="478"/>
          <ac:grpSpMkLst>
            <pc:docMk/>
            <pc:sldMk cId="1594498612" sldId="259"/>
            <ac:grpSpMk id="54" creationId="{D9D3C33C-DF9B-4A7E-AE2F-DC0E13ADE65F}"/>
          </ac:grpSpMkLst>
        </pc:grpChg>
        <pc:picChg chg="del">
          <ac:chgData name="Bruno Moisés Oliveira" userId="0400e876-7dde-44db-8ba3-69f1ff9db40d" providerId="ADAL" clId="{1E31FB5D-A3FD-4D5C-AA57-0B8DB0DB4CA6}" dt="2021-10-04T15:57:24.121" v="192" actId="478"/>
          <ac:picMkLst>
            <pc:docMk/>
            <pc:sldMk cId="1594498612" sldId="259"/>
            <ac:picMk id="12" creationId="{42C149A1-0E5D-4103-9AD3-0E22A321D7E7}"/>
          </ac:picMkLst>
        </pc:picChg>
        <pc:cxnChg chg="add del mod">
          <ac:chgData name="Bruno Moisés Oliveira" userId="0400e876-7dde-44db-8ba3-69f1ff9db40d" providerId="ADAL" clId="{1E31FB5D-A3FD-4D5C-AA57-0B8DB0DB4CA6}" dt="2021-10-04T15:59:35.785" v="261" actId="478"/>
          <ac:cxnSpMkLst>
            <pc:docMk/>
            <pc:sldMk cId="1594498612" sldId="259"/>
            <ac:cxnSpMk id="46" creationId="{42EC9FB3-78AD-4721-A647-11B86456B40D}"/>
          </ac:cxnSpMkLst>
        </pc:cxnChg>
        <pc:cxnChg chg="add del mod">
          <ac:chgData name="Bruno Moisés Oliveira" userId="0400e876-7dde-44db-8ba3-69f1ff9db40d" providerId="ADAL" clId="{1E31FB5D-A3FD-4D5C-AA57-0B8DB0DB4CA6}" dt="2021-10-04T15:59:26.216" v="252" actId="478"/>
          <ac:cxnSpMkLst>
            <pc:docMk/>
            <pc:sldMk cId="1594498612" sldId="259"/>
            <ac:cxnSpMk id="47" creationId="{942EE0C6-9C61-4559-BE16-8C807E3BBD72}"/>
          </ac:cxnSpMkLst>
        </pc:cxnChg>
        <pc:cxnChg chg="add del mod">
          <ac:chgData name="Bruno Moisés Oliveira" userId="0400e876-7dde-44db-8ba3-69f1ff9db40d" providerId="ADAL" clId="{1E31FB5D-A3FD-4D5C-AA57-0B8DB0DB4CA6}" dt="2021-10-04T15:59:25.832" v="251" actId="478"/>
          <ac:cxnSpMkLst>
            <pc:docMk/>
            <pc:sldMk cId="1594498612" sldId="259"/>
            <ac:cxnSpMk id="48" creationId="{F13B3D7B-8D02-4B0F-9C7D-6924E5D134B3}"/>
          </ac:cxnSpMkLst>
        </pc:cxnChg>
        <pc:cxnChg chg="add del mod">
          <ac:chgData name="Bruno Moisés Oliveira" userId="0400e876-7dde-44db-8ba3-69f1ff9db40d" providerId="ADAL" clId="{1E31FB5D-A3FD-4D5C-AA57-0B8DB0DB4CA6}" dt="2021-10-04T15:59:35.129" v="260" actId="478"/>
          <ac:cxnSpMkLst>
            <pc:docMk/>
            <pc:sldMk cId="1594498612" sldId="259"/>
            <ac:cxnSpMk id="49" creationId="{9024B9B3-A514-4926-8636-0F3A762D776F}"/>
          </ac:cxnSpMkLst>
        </pc:cxnChg>
        <pc:cxnChg chg="add del">
          <ac:chgData name="Bruno Moisés Oliveira" userId="0400e876-7dde-44db-8ba3-69f1ff9db40d" providerId="ADAL" clId="{1E31FB5D-A3FD-4D5C-AA57-0B8DB0DB4CA6}" dt="2021-10-04T15:59:34.177" v="259" actId="478"/>
          <ac:cxnSpMkLst>
            <pc:docMk/>
            <pc:sldMk cId="1594498612" sldId="259"/>
            <ac:cxnSpMk id="50" creationId="{48A0CE06-34E7-44E3-B9DB-8795D841E5DD}"/>
          </ac:cxnSpMkLst>
        </pc:cxnChg>
        <pc:cxnChg chg="add del mod">
          <ac:chgData name="Bruno Moisés Oliveira" userId="0400e876-7dde-44db-8ba3-69f1ff9db40d" providerId="ADAL" clId="{1E31FB5D-A3FD-4D5C-AA57-0B8DB0DB4CA6}" dt="2021-10-04T15:59:25.321" v="250" actId="478"/>
          <ac:cxnSpMkLst>
            <pc:docMk/>
            <pc:sldMk cId="1594498612" sldId="259"/>
            <ac:cxnSpMk id="52" creationId="{CC83EA2B-3B7E-4A94-A303-A12CA08676AB}"/>
          </ac:cxnSpMkLst>
        </pc:cxnChg>
        <pc:cxnChg chg="add del mod">
          <ac:chgData name="Bruno Moisés Oliveira" userId="0400e876-7dde-44db-8ba3-69f1ff9db40d" providerId="ADAL" clId="{1E31FB5D-A3FD-4D5C-AA57-0B8DB0DB4CA6}" dt="2021-10-04T15:59:24.575" v="249" actId="478"/>
          <ac:cxnSpMkLst>
            <pc:docMk/>
            <pc:sldMk cId="1594498612" sldId="259"/>
            <ac:cxnSpMk id="55" creationId="{46557EC5-C9B2-4FC9-9E8C-EC3AF360A994}"/>
          </ac:cxnSpMkLst>
        </pc:cxnChg>
        <pc:cxnChg chg="del mod">
          <ac:chgData name="Bruno Moisés Oliveira" userId="0400e876-7dde-44db-8ba3-69f1ff9db40d" providerId="ADAL" clId="{1E31FB5D-A3FD-4D5C-AA57-0B8DB0DB4CA6}" dt="2021-10-04T15:58:53.545" v="240" actId="478"/>
          <ac:cxnSpMkLst>
            <pc:docMk/>
            <pc:sldMk cId="1594498612" sldId="259"/>
            <ac:cxnSpMk id="59" creationId="{2954E19D-8591-4EC9-BBD1-7917B297470D}"/>
          </ac:cxnSpMkLst>
        </pc:cxnChg>
        <pc:cxnChg chg="del mod topLvl">
          <ac:chgData name="Bruno Moisés Oliveira" userId="0400e876-7dde-44db-8ba3-69f1ff9db40d" providerId="ADAL" clId="{1E31FB5D-A3FD-4D5C-AA57-0B8DB0DB4CA6}" dt="2021-10-04T15:58:57.280" v="242" actId="478"/>
          <ac:cxnSpMkLst>
            <pc:docMk/>
            <pc:sldMk cId="1594498612" sldId="259"/>
            <ac:cxnSpMk id="60" creationId="{E4EA9EBB-2F75-4ED8-B583-CFCDD6EA866B}"/>
          </ac:cxnSpMkLst>
        </pc:cxnChg>
      </pc:sldChg>
      <pc:sldChg chg="add del">
        <pc:chgData name="Bruno Moisés Oliveira" userId="0400e876-7dde-44db-8ba3-69f1ff9db40d" providerId="ADAL" clId="{1E31FB5D-A3FD-4D5C-AA57-0B8DB0DB4CA6}" dt="2021-10-04T15:58:40.319" v="234" actId="2890"/>
        <pc:sldMkLst>
          <pc:docMk/>
          <pc:sldMk cId="3125980832" sldId="269"/>
        </pc:sldMkLst>
      </pc:sldChg>
      <pc:sldChg chg="modSp add mod">
        <pc:chgData name="Bruno Moisés Oliveira" userId="0400e876-7dde-44db-8ba3-69f1ff9db40d" providerId="ADAL" clId="{1E31FB5D-A3FD-4D5C-AA57-0B8DB0DB4CA6}" dt="2021-10-04T16:08:46.224" v="307" actId="255"/>
        <pc:sldMkLst>
          <pc:docMk/>
          <pc:sldMk cId="3921525153" sldId="269"/>
        </pc:sldMkLst>
        <pc:spChg chg="mod">
          <ac:chgData name="Bruno Moisés Oliveira" userId="0400e876-7dde-44db-8ba3-69f1ff9db40d" providerId="ADAL" clId="{1E31FB5D-A3FD-4D5C-AA57-0B8DB0DB4CA6}" dt="2021-10-04T16:08:46.224" v="307" actId="255"/>
          <ac:spMkLst>
            <pc:docMk/>
            <pc:sldMk cId="3921525153" sldId="269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1E31FB5D-A3FD-4D5C-AA57-0B8DB0DB4CA6}" dt="2021-10-04T16:10:33.559" v="334" actId="20577"/>
        <pc:sldMkLst>
          <pc:docMk/>
          <pc:sldMk cId="2500947799" sldId="270"/>
        </pc:sldMkLst>
        <pc:spChg chg="mod">
          <ac:chgData name="Bruno Moisés Oliveira" userId="0400e876-7dde-44db-8ba3-69f1ff9db40d" providerId="ADAL" clId="{1E31FB5D-A3FD-4D5C-AA57-0B8DB0DB4CA6}" dt="2021-10-04T16:10:33.559" v="334" actId="20577"/>
          <ac:spMkLst>
            <pc:docMk/>
            <pc:sldMk cId="2500947799" sldId="270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1E31FB5D-A3FD-4D5C-AA57-0B8DB0DB4CA6}" dt="2021-10-04T16:11:10.862" v="347" actId="20577"/>
        <pc:sldMkLst>
          <pc:docMk/>
          <pc:sldMk cId="3931023985" sldId="271"/>
        </pc:sldMkLst>
        <pc:spChg chg="mod">
          <ac:chgData name="Bruno Moisés Oliveira" userId="0400e876-7dde-44db-8ba3-69f1ff9db40d" providerId="ADAL" clId="{1E31FB5D-A3FD-4D5C-AA57-0B8DB0DB4CA6}" dt="2021-10-04T16:11:10.862" v="347" actId="20577"/>
          <ac:spMkLst>
            <pc:docMk/>
            <pc:sldMk cId="3931023985" sldId="271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1E31FB5D-A3FD-4D5C-AA57-0B8DB0DB4CA6}" dt="2021-10-04T16:12:02.915" v="360" actId="20577"/>
        <pc:sldMkLst>
          <pc:docMk/>
          <pc:sldMk cId="2814555239" sldId="272"/>
        </pc:sldMkLst>
        <pc:spChg chg="mod">
          <ac:chgData name="Bruno Moisés Oliveira" userId="0400e876-7dde-44db-8ba3-69f1ff9db40d" providerId="ADAL" clId="{1E31FB5D-A3FD-4D5C-AA57-0B8DB0DB4CA6}" dt="2021-10-04T16:12:02.915" v="360" actId="20577"/>
          <ac:spMkLst>
            <pc:docMk/>
            <pc:sldMk cId="2814555239" sldId="272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1E31FB5D-A3FD-4D5C-AA57-0B8DB0DB4CA6}" dt="2021-10-04T16:16:30.033" v="385" actId="108"/>
        <pc:sldMkLst>
          <pc:docMk/>
          <pc:sldMk cId="667621150" sldId="273"/>
        </pc:sldMkLst>
        <pc:spChg chg="mod">
          <ac:chgData name="Bruno Moisés Oliveira" userId="0400e876-7dde-44db-8ba3-69f1ff9db40d" providerId="ADAL" clId="{1E31FB5D-A3FD-4D5C-AA57-0B8DB0DB4CA6}" dt="2021-10-04T16:14:35.088" v="362"/>
          <ac:spMkLst>
            <pc:docMk/>
            <pc:sldMk cId="667621150" sldId="273"/>
            <ac:spMk id="4" creationId="{21224CE5-59DF-4265-9BE8-66DE8B1AADF8}"/>
          </ac:spMkLst>
        </pc:spChg>
        <pc:spChg chg="mod">
          <ac:chgData name="Bruno Moisés Oliveira" userId="0400e876-7dde-44db-8ba3-69f1ff9db40d" providerId="ADAL" clId="{1E31FB5D-A3FD-4D5C-AA57-0B8DB0DB4CA6}" dt="2021-10-04T16:16:30.033" v="385" actId="108"/>
          <ac:spMkLst>
            <pc:docMk/>
            <pc:sldMk cId="667621150" sldId="273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1E31FB5D-A3FD-4D5C-AA57-0B8DB0DB4CA6}" dt="2021-10-04T17:20:27.639" v="2746" actId="20577"/>
        <pc:sldMkLst>
          <pc:docMk/>
          <pc:sldMk cId="2742069585" sldId="274"/>
        </pc:sldMkLst>
        <pc:spChg chg="mod">
          <ac:chgData name="Bruno Moisés Oliveira" userId="0400e876-7dde-44db-8ba3-69f1ff9db40d" providerId="ADAL" clId="{1E31FB5D-A3FD-4D5C-AA57-0B8DB0DB4CA6}" dt="2021-10-04T17:20:27.639" v="2746" actId="20577"/>
          <ac:spMkLst>
            <pc:docMk/>
            <pc:sldMk cId="2742069585" sldId="274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1E31FB5D-A3FD-4D5C-AA57-0B8DB0DB4CA6}" dt="2021-10-04T17:10:30.286" v="1210" actId="20577"/>
        <pc:sldMkLst>
          <pc:docMk/>
          <pc:sldMk cId="1817415823" sldId="275"/>
        </pc:sldMkLst>
        <pc:spChg chg="mod">
          <ac:chgData name="Bruno Moisés Oliveira" userId="0400e876-7dde-44db-8ba3-69f1ff9db40d" providerId="ADAL" clId="{1E31FB5D-A3FD-4D5C-AA57-0B8DB0DB4CA6}" dt="2021-10-04T17:10:30.286" v="1210" actId="20577"/>
          <ac:spMkLst>
            <pc:docMk/>
            <pc:sldMk cId="1817415823" sldId="275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1E31FB5D-A3FD-4D5C-AA57-0B8DB0DB4CA6}" dt="2021-10-04T17:16:16.580" v="2230" actId="20577"/>
        <pc:sldMkLst>
          <pc:docMk/>
          <pc:sldMk cId="3394777108" sldId="276"/>
        </pc:sldMkLst>
        <pc:spChg chg="mod">
          <ac:chgData name="Bruno Moisés Oliveira" userId="0400e876-7dde-44db-8ba3-69f1ff9db40d" providerId="ADAL" clId="{1E31FB5D-A3FD-4D5C-AA57-0B8DB0DB4CA6}" dt="2021-10-04T17:16:16.580" v="2230" actId="20577"/>
          <ac:spMkLst>
            <pc:docMk/>
            <pc:sldMk cId="3394777108" sldId="276"/>
            <ac:spMk id="56" creationId="{8A97CDDB-D9B7-471A-A24E-EB124F4D98EE}"/>
          </ac:spMkLst>
        </pc:spChg>
      </pc:sldChg>
      <pc:sldChg chg="modSp add mod">
        <pc:chgData name="Bruno Moisés Oliveira" userId="0400e876-7dde-44db-8ba3-69f1ff9db40d" providerId="ADAL" clId="{1E31FB5D-A3FD-4D5C-AA57-0B8DB0DB4CA6}" dt="2021-10-04T17:19:55.648" v="2655" actId="20577"/>
        <pc:sldMkLst>
          <pc:docMk/>
          <pc:sldMk cId="2649143254" sldId="277"/>
        </pc:sldMkLst>
        <pc:spChg chg="mod">
          <ac:chgData name="Bruno Moisés Oliveira" userId="0400e876-7dde-44db-8ba3-69f1ff9db40d" providerId="ADAL" clId="{1E31FB5D-A3FD-4D5C-AA57-0B8DB0DB4CA6}" dt="2021-10-04T17:19:55.648" v="2655" actId="20577"/>
          <ac:spMkLst>
            <pc:docMk/>
            <pc:sldMk cId="2649143254" sldId="277"/>
            <ac:spMk id="56" creationId="{8A97CDDB-D9B7-471A-A24E-EB124F4D98EE}"/>
          </ac:spMkLst>
        </pc:spChg>
      </pc:sldChg>
    </pc:docChg>
  </pc:docChgLst>
  <pc:docChgLst>
    <pc:chgData name="Bruno Moisés Oliveira" userId="0400e876-7dde-44db-8ba3-69f1ff9db40d" providerId="ADAL" clId="{25550EF9-24D5-AA48-9C9A-E50AF76835AC}"/>
    <pc:docChg chg="undo custSel modSld">
      <pc:chgData name="Bruno Moisés Oliveira" userId="0400e876-7dde-44db-8ba3-69f1ff9db40d" providerId="ADAL" clId="{25550EF9-24D5-AA48-9C9A-E50AF76835AC}" dt="2022-10-07T14:15:02.262" v="121" actId="20577"/>
      <pc:docMkLst>
        <pc:docMk/>
      </pc:docMkLst>
      <pc:sldChg chg="modSp mod">
        <pc:chgData name="Bruno Moisés Oliveira" userId="0400e876-7dde-44db-8ba3-69f1ff9db40d" providerId="ADAL" clId="{25550EF9-24D5-AA48-9C9A-E50AF76835AC}" dt="2022-10-06T10:43:19.350" v="3" actId="20577"/>
        <pc:sldMkLst>
          <pc:docMk/>
          <pc:sldMk cId="1120430253" sldId="256"/>
        </pc:sldMkLst>
        <pc:spChg chg="mod">
          <ac:chgData name="Bruno Moisés Oliveira" userId="0400e876-7dde-44db-8ba3-69f1ff9db40d" providerId="ADAL" clId="{25550EF9-24D5-AA48-9C9A-E50AF76835AC}" dt="2022-10-06T10:43:19.350" v="3" actId="20577"/>
          <ac:spMkLst>
            <pc:docMk/>
            <pc:sldMk cId="1120430253" sldId="256"/>
            <ac:spMk id="10" creationId="{7C7CB3E2-5D62-4008-8183-FDEC35D583A3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4:24.658" v="7" actId="14100"/>
        <pc:sldMkLst>
          <pc:docMk/>
          <pc:sldMk cId="1594498612" sldId="259"/>
        </pc:sldMkLst>
        <pc:spChg chg="mod">
          <ac:chgData name="Bruno Moisés Oliveira" userId="0400e876-7dde-44db-8ba3-69f1ff9db40d" providerId="ADAL" clId="{25550EF9-24D5-AA48-9C9A-E50AF76835AC}" dt="2022-10-06T10:43:37.876" v="5" actId="21"/>
          <ac:spMkLst>
            <pc:docMk/>
            <pc:sldMk cId="1594498612" sldId="259"/>
            <ac:spMk id="4" creationId="{21224CE5-59DF-4265-9BE8-66DE8B1AADF8}"/>
          </ac:spMkLst>
        </pc:spChg>
        <pc:spChg chg="del">
          <ac:chgData name="Bruno Moisés Oliveira" userId="0400e876-7dde-44db-8ba3-69f1ff9db40d" providerId="ADAL" clId="{25550EF9-24D5-AA48-9C9A-E50AF76835AC}" dt="2022-10-06T10:44:18.702" v="6" actId="478"/>
          <ac:spMkLst>
            <pc:docMk/>
            <pc:sldMk cId="1594498612" sldId="259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4:24.658" v="7" actId="14100"/>
          <ac:spMkLst>
            <pc:docMk/>
            <pc:sldMk cId="1594498612" sldId="259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5:12.938" v="15" actId="14100"/>
        <pc:sldMkLst>
          <pc:docMk/>
          <pc:sldMk cId="3921525153" sldId="269"/>
        </pc:sldMkLst>
        <pc:spChg chg="del">
          <ac:chgData name="Bruno Moisés Oliveira" userId="0400e876-7dde-44db-8ba3-69f1ff9db40d" providerId="ADAL" clId="{25550EF9-24D5-AA48-9C9A-E50AF76835AC}" dt="2022-10-06T10:45:07.285" v="14" actId="478"/>
          <ac:spMkLst>
            <pc:docMk/>
            <pc:sldMk cId="3921525153" sldId="269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5:12.938" v="15" actId="14100"/>
          <ac:spMkLst>
            <pc:docMk/>
            <pc:sldMk cId="3921525153" sldId="269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5:22.005" v="17" actId="14100"/>
        <pc:sldMkLst>
          <pc:docMk/>
          <pc:sldMk cId="2500947799" sldId="270"/>
        </pc:sldMkLst>
        <pc:spChg chg="del">
          <ac:chgData name="Bruno Moisés Oliveira" userId="0400e876-7dde-44db-8ba3-69f1ff9db40d" providerId="ADAL" clId="{25550EF9-24D5-AA48-9C9A-E50AF76835AC}" dt="2022-10-06T10:45:17.067" v="16" actId="478"/>
          <ac:spMkLst>
            <pc:docMk/>
            <pc:sldMk cId="2500947799" sldId="270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5:22.005" v="17" actId="14100"/>
          <ac:spMkLst>
            <pc:docMk/>
            <pc:sldMk cId="2500947799" sldId="270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5:47.904" v="21" actId="14100"/>
        <pc:sldMkLst>
          <pc:docMk/>
          <pc:sldMk cId="3931023985" sldId="271"/>
        </pc:sldMkLst>
        <pc:spChg chg="del">
          <ac:chgData name="Bruno Moisés Oliveira" userId="0400e876-7dde-44db-8ba3-69f1ff9db40d" providerId="ADAL" clId="{25550EF9-24D5-AA48-9C9A-E50AF76835AC}" dt="2022-10-06T10:45:42.854" v="20" actId="478"/>
          <ac:spMkLst>
            <pc:docMk/>
            <pc:sldMk cId="3931023985" sldId="271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5:47.904" v="21" actId="14100"/>
          <ac:spMkLst>
            <pc:docMk/>
            <pc:sldMk cId="3931023985" sldId="271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5:58.276" v="23" actId="14100"/>
        <pc:sldMkLst>
          <pc:docMk/>
          <pc:sldMk cId="667621150" sldId="273"/>
        </pc:sldMkLst>
        <pc:spChg chg="del">
          <ac:chgData name="Bruno Moisés Oliveira" userId="0400e876-7dde-44db-8ba3-69f1ff9db40d" providerId="ADAL" clId="{25550EF9-24D5-AA48-9C9A-E50AF76835AC}" dt="2022-10-06T10:45:52.890" v="22" actId="478"/>
          <ac:spMkLst>
            <pc:docMk/>
            <pc:sldMk cId="667621150" sldId="273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5:58.276" v="23" actId="14100"/>
          <ac:spMkLst>
            <pc:docMk/>
            <pc:sldMk cId="667621150" sldId="273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4:48.450" v="9" actId="14100"/>
        <pc:sldMkLst>
          <pc:docMk/>
          <pc:sldMk cId="1817415823" sldId="275"/>
        </pc:sldMkLst>
        <pc:spChg chg="del">
          <ac:chgData name="Bruno Moisés Oliveira" userId="0400e876-7dde-44db-8ba3-69f1ff9db40d" providerId="ADAL" clId="{25550EF9-24D5-AA48-9C9A-E50AF76835AC}" dt="2022-10-06T10:44:43.103" v="8" actId="478"/>
          <ac:spMkLst>
            <pc:docMk/>
            <pc:sldMk cId="1817415823" sldId="275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4:48.450" v="9" actId="14100"/>
          <ac:spMkLst>
            <pc:docMk/>
            <pc:sldMk cId="1817415823" sldId="275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4:55.846" v="11" actId="14100"/>
        <pc:sldMkLst>
          <pc:docMk/>
          <pc:sldMk cId="3394777108" sldId="276"/>
        </pc:sldMkLst>
        <pc:spChg chg="del">
          <ac:chgData name="Bruno Moisés Oliveira" userId="0400e876-7dde-44db-8ba3-69f1ff9db40d" providerId="ADAL" clId="{25550EF9-24D5-AA48-9C9A-E50AF76835AC}" dt="2022-10-06T10:44:51.179" v="10" actId="478"/>
          <ac:spMkLst>
            <pc:docMk/>
            <pc:sldMk cId="3394777108" sldId="276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4:55.846" v="11" actId="14100"/>
          <ac:spMkLst>
            <pc:docMk/>
            <pc:sldMk cId="3394777108" sldId="276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5:04.684" v="13" actId="14100"/>
        <pc:sldMkLst>
          <pc:docMk/>
          <pc:sldMk cId="2649143254" sldId="277"/>
        </pc:sldMkLst>
        <pc:spChg chg="del">
          <ac:chgData name="Bruno Moisés Oliveira" userId="0400e876-7dde-44db-8ba3-69f1ff9db40d" providerId="ADAL" clId="{25550EF9-24D5-AA48-9C9A-E50AF76835AC}" dt="2022-10-06T10:45:00.434" v="12" actId="478"/>
          <ac:spMkLst>
            <pc:docMk/>
            <pc:sldMk cId="2649143254" sldId="277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5:04.684" v="13" actId="14100"/>
          <ac:spMkLst>
            <pc:docMk/>
            <pc:sldMk cId="2649143254" sldId="277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5:37.706" v="19" actId="14100"/>
        <pc:sldMkLst>
          <pc:docMk/>
          <pc:sldMk cId="1484260374" sldId="278"/>
        </pc:sldMkLst>
        <pc:spChg chg="del">
          <ac:chgData name="Bruno Moisés Oliveira" userId="0400e876-7dde-44db-8ba3-69f1ff9db40d" providerId="ADAL" clId="{25550EF9-24D5-AA48-9C9A-E50AF76835AC}" dt="2022-10-06T10:45:32.251" v="18" actId="478"/>
          <ac:spMkLst>
            <pc:docMk/>
            <pc:sldMk cId="1484260374" sldId="278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5:37.706" v="19" actId="14100"/>
          <ac:spMkLst>
            <pc:docMk/>
            <pc:sldMk cId="1484260374" sldId="278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6:30.035" v="28" actId="1076"/>
        <pc:sldMkLst>
          <pc:docMk/>
          <pc:sldMk cId="2090287509" sldId="279"/>
        </pc:sldMkLst>
        <pc:spChg chg="del">
          <ac:chgData name="Bruno Moisés Oliveira" userId="0400e876-7dde-44db-8ba3-69f1ff9db40d" providerId="ADAL" clId="{25550EF9-24D5-AA48-9C9A-E50AF76835AC}" dt="2022-10-06T10:46:05.423" v="24" actId="478"/>
          <ac:spMkLst>
            <pc:docMk/>
            <pc:sldMk cId="2090287509" sldId="279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37" creationId="{27BF499C-9B36-2A41-B748-F09A2F7F9A7C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38" creationId="{C15EE65C-2144-7B47-966F-0A92E8FAA941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39" creationId="{91ACFE73-FCC1-6541-949D-994A63DF46C0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40" creationId="{3C1B5727-93D1-2D42-A070-EFE4721148A1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41" creationId="{DDFFE9D9-F7C4-8843-8636-8664A7D02125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42" creationId="{05282030-A211-7748-9888-617A075E6A0F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43" creationId="{467940A1-85CA-0F40-8118-B6C65D150812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44" creationId="{791B68C4-0084-6043-8C0A-F465AE560A8E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45" creationId="{1EFA30AE-B362-5147-B483-018BA761D9D7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46" creationId="{257D5391-5566-B04E-B162-1E938835B54D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47" creationId="{36401119-39A8-674E-A546-CAB58549CDC2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48" creationId="{21EA60F0-BE12-2A43-A43D-119978D25456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55" creationId="{1B349D48-501D-EF49-B1E2-927196BB7047}"/>
          </ac:spMkLst>
        </pc:spChg>
        <pc:spChg chg="mod">
          <ac:chgData name="Bruno Moisés Oliveira" userId="0400e876-7dde-44db-8ba3-69f1ff9db40d" providerId="ADAL" clId="{25550EF9-24D5-AA48-9C9A-E50AF76835AC}" dt="2022-10-06T10:46:20.874" v="27" actId="1076"/>
          <ac:spMkLst>
            <pc:docMk/>
            <pc:sldMk cId="2090287509" sldId="279"/>
            <ac:spMk id="56" creationId="{8A97CDDB-D9B7-471A-A24E-EB124F4D98EE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59" creationId="{39555C6C-EC73-CA40-95F0-B3071D83FE70}"/>
          </ac:spMkLst>
        </pc:spChg>
        <pc:spChg chg="mod">
          <ac:chgData name="Bruno Moisés Oliveira" userId="0400e876-7dde-44db-8ba3-69f1ff9db40d" providerId="ADAL" clId="{25550EF9-24D5-AA48-9C9A-E50AF76835AC}" dt="2022-10-06T10:46:30.035" v="28" actId="1076"/>
          <ac:spMkLst>
            <pc:docMk/>
            <pc:sldMk cId="2090287509" sldId="279"/>
            <ac:spMk id="62" creationId="{6C083FD9-150C-594B-A5D7-1F17BB020EF5}"/>
          </ac:spMkLst>
        </pc:spChg>
        <pc:grpChg chg="mod">
          <ac:chgData name="Bruno Moisés Oliveira" userId="0400e876-7dde-44db-8ba3-69f1ff9db40d" providerId="ADAL" clId="{25550EF9-24D5-AA48-9C9A-E50AF76835AC}" dt="2022-10-06T10:46:30.035" v="28" actId="1076"/>
          <ac:grpSpMkLst>
            <pc:docMk/>
            <pc:sldMk cId="2090287509" sldId="279"/>
            <ac:grpSpMk id="36" creationId="{AAD65D51-87CC-1647-8E51-50DD8DB7B931}"/>
          </ac:grpSpMkLst>
        </pc:grpChg>
        <pc:grpChg chg="mod">
          <ac:chgData name="Bruno Moisés Oliveira" userId="0400e876-7dde-44db-8ba3-69f1ff9db40d" providerId="ADAL" clId="{25550EF9-24D5-AA48-9C9A-E50AF76835AC}" dt="2022-10-06T10:46:30.035" v="28" actId="1076"/>
          <ac:grpSpMkLst>
            <pc:docMk/>
            <pc:sldMk cId="2090287509" sldId="279"/>
            <ac:grpSpMk id="53" creationId="{91FDA061-0D87-3B40-8FCE-F715ECE3DFBA}"/>
          </ac:grpSpMkLst>
        </pc:grpChg>
        <pc:grpChg chg="mod">
          <ac:chgData name="Bruno Moisés Oliveira" userId="0400e876-7dde-44db-8ba3-69f1ff9db40d" providerId="ADAL" clId="{25550EF9-24D5-AA48-9C9A-E50AF76835AC}" dt="2022-10-06T10:46:30.035" v="28" actId="1076"/>
          <ac:grpSpMkLst>
            <pc:docMk/>
            <pc:sldMk cId="2090287509" sldId="279"/>
            <ac:grpSpMk id="57" creationId="{03B49950-04B2-2A42-A194-1022ADD07D99}"/>
          </ac:grpSpMkLst>
        </pc:grpChg>
        <pc:grpChg chg="mod">
          <ac:chgData name="Bruno Moisés Oliveira" userId="0400e876-7dde-44db-8ba3-69f1ff9db40d" providerId="ADAL" clId="{25550EF9-24D5-AA48-9C9A-E50AF76835AC}" dt="2022-10-06T10:46:30.035" v="28" actId="1076"/>
          <ac:grpSpMkLst>
            <pc:docMk/>
            <pc:sldMk cId="2090287509" sldId="279"/>
            <ac:grpSpMk id="60" creationId="{85325D83-0FA3-2943-9C22-223AFCD7412C}"/>
          </ac:grpSpMkLst>
        </pc:grpChg>
        <pc:picChg chg="mod">
          <ac:chgData name="Bruno Moisés Oliveira" userId="0400e876-7dde-44db-8ba3-69f1ff9db40d" providerId="ADAL" clId="{25550EF9-24D5-AA48-9C9A-E50AF76835AC}" dt="2022-10-06T10:46:30.035" v="28" actId="1076"/>
          <ac:picMkLst>
            <pc:docMk/>
            <pc:sldMk cId="2090287509" sldId="279"/>
            <ac:picMk id="54" creationId="{997E8270-9F81-4841-9FAE-6B72E718A62D}"/>
          </ac:picMkLst>
        </pc:picChg>
        <pc:picChg chg="mod">
          <ac:chgData name="Bruno Moisés Oliveira" userId="0400e876-7dde-44db-8ba3-69f1ff9db40d" providerId="ADAL" clId="{25550EF9-24D5-AA48-9C9A-E50AF76835AC}" dt="2022-10-06T10:46:30.035" v="28" actId="1076"/>
          <ac:picMkLst>
            <pc:docMk/>
            <pc:sldMk cId="2090287509" sldId="279"/>
            <ac:picMk id="58" creationId="{4D0FA9C9-6D91-7848-8937-DDF4CE5304BC}"/>
          </ac:picMkLst>
        </pc:picChg>
        <pc:picChg chg="mod">
          <ac:chgData name="Bruno Moisés Oliveira" userId="0400e876-7dde-44db-8ba3-69f1ff9db40d" providerId="ADAL" clId="{25550EF9-24D5-AA48-9C9A-E50AF76835AC}" dt="2022-10-06T10:46:30.035" v="28" actId="1076"/>
          <ac:picMkLst>
            <pc:docMk/>
            <pc:sldMk cId="2090287509" sldId="279"/>
            <ac:picMk id="61" creationId="{0FD51409-02F4-D643-8C1F-7A3F3FC2DE34}"/>
          </ac:picMkLst>
        </pc:picChg>
        <pc:cxnChg chg="mod">
          <ac:chgData name="Bruno Moisés Oliveira" userId="0400e876-7dde-44db-8ba3-69f1ff9db40d" providerId="ADAL" clId="{25550EF9-24D5-AA48-9C9A-E50AF76835AC}" dt="2022-10-06T10:46:30.035" v="28" actId="1076"/>
          <ac:cxnSpMkLst>
            <pc:docMk/>
            <pc:sldMk cId="2090287509" sldId="279"/>
            <ac:cxnSpMk id="49" creationId="{6EE0C873-03C0-404C-933B-6981A927D0FA}"/>
          </ac:cxnSpMkLst>
        </pc:cxnChg>
        <pc:cxnChg chg="mod">
          <ac:chgData name="Bruno Moisés Oliveira" userId="0400e876-7dde-44db-8ba3-69f1ff9db40d" providerId="ADAL" clId="{25550EF9-24D5-AA48-9C9A-E50AF76835AC}" dt="2022-10-06T10:46:30.035" v="28" actId="1076"/>
          <ac:cxnSpMkLst>
            <pc:docMk/>
            <pc:sldMk cId="2090287509" sldId="279"/>
            <ac:cxnSpMk id="50" creationId="{11F5E9F4-CC49-DC43-B2A5-778F2E7D999B}"/>
          </ac:cxnSpMkLst>
        </pc:cxnChg>
        <pc:cxnChg chg="mod">
          <ac:chgData name="Bruno Moisés Oliveira" userId="0400e876-7dde-44db-8ba3-69f1ff9db40d" providerId="ADAL" clId="{25550EF9-24D5-AA48-9C9A-E50AF76835AC}" dt="2022-10-06T10:46:30.035" v="28" actId="1076"/>
          <ac:cxnSpMkLst>
            <pc:docMk/>
            <pc:sldMk cId="2090287509" sldId="279"/>
            <ac:cxnSpMk id="51" creationId="{CF2FD64E-58E8-714A-B265-29F0A729B115}"/>
          </ac:cxnSpMkLst>
        </pc:cxnChg>
        <pc:cxnChg chg="mod">
          <ac:chgData name="Bruno Moisés Oliveira" userId="0400e876-7dde-44db-8ba3-69f1ff9db40d" providerId="ADAL" clId="{25550EF9-24D5-AA48-9C9A-E50AF76835AC}" dt="2022-10-06T10:46:30.035" v="28" actId="1076"/>
          <ac:cxnSpMkLst>
            <pc:docMk/>
            <pc:sldMk cId="2090287509" sldId="279"/>
            <ac:cxnSpMk id="52" creationId="{B9B95E17-D086-CB43-BFDE-1FB2E6842E5B}"/>
          </ac:cxnSpMkLst>
        </pc:cxnChg>
        <pc:cxnChg chg="mod">
          <ac:chgData name="Bruno Moisés Oliveira" userId="0400e876-7dde-44db-8ba3-69f1ff9db40d" providerId="ADAL" clId="{25550EF9-24D5-AA48-9C9A-E50AF76835AC}" dt="2022-10-06T10:46:30.035" v="28" actId="1076"/>
          <ac:cxnSpMkLst>
            <pc:docMk/>
            <pc:sldMk cId="2090287509" sldId="279"/>
            <ac:cxnSpMk id="63" creationId="{AE7EA288-DC33-8A46-82E5-19949404E7DD}"/>
          </ac:cxnSpMkLst>
        </pc:cxnChg>
        <pc:cxnChg chg="mod">
          <ac:chgData name="Bruno Moisés Oliveira" userId="0400e876-7dde-44db-8ba3-69f1ff9db40d" providerId="ADAL" clId="{25550EF9-24D5-AA48-9C9A-E50AF76835AC}" dt="2022-10-06T10:46:30.035" v="28" actId="1076"/>
          <ac:cxnSpMkLst>
            <pc:docMk/>
            <pc:sldMk cId="2090287509" sldId="279"/>
            <ac:cxnSpMk id="64" creationId="{97C0D34C-DCB2-4E4C-90DF-D2977DAF7926}"/>
          </ac:cxnSpMkLst>
        </pc:cxnChg>
        <pc:cxnChg chg="mod">
          <ac:chgData name="Bruno Moisés Oliveira" userId="0400e876-7dde-44db-8ba3-69f1ff9db40d" providerId="ADAL" clId="{25550EF9-24D5-AA48-9C9A-E50AF76835AC}" dt="2022-10-06T10:46:30.035" v="28" actId="1076"/>
          <ac:cxnSpMkLst>
            <pc:docMk/>
            <pc:sldMk cId="2090287509" sldId="279"/>
            <ac:cxnSpMk id="65" creationId="{302C7B7C-87AB-C04C-8E8E-195FF923F9BF}"/>
          </ac:cxnSpMkLst>
        </pc:cxnChg>
      </pc:sldChg>
      <pc:sldChg chg="delSp modSp mod">
        <pc:chgData name="Bruno Moisés Oliveira" userId="0400e876-7dde-44db-8ba3-69f1ff9db40d" providerId="ADAL" clId="{25550EF9-24D5-AA48-9C9A-E50AF76835AC}" dt="2022-10-06T10:47:35.132" v="40" actId="14100"/>
        <pc:sldMkLst>
          <pc:docMk/>
          <pc:sldMk cId="1007513949" sldId="280"/>
        </pc:sldMkLst>
        <pc:spChg chg="del">
          <ac:chgData name="Bruno Moisés Oliveira" userId="0400e876-7dde-44db-8ba3-69f1ff9db40d" providerId="ADAL" clId="{25550EF9-24D5-AA48-9C9A-E50AF76835AC}" dt="2022-10-06T10:47:29.729" v="39" actId="478"/>
          <ac:spMkLst>
            <pc:docMk/>
            <pc:sldMk cId="1007513949" sldId="280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7:35.132" v="40" actId="14100"/>
          <ac:spMkLst>
            <pc:docMk/>
            <pc:sldMk cId="1007513949" sldId="280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7:45.377" v="42" actId="14100"/>
        <pc:sldMkLst>
          <pc:docMk/>
          <pc:sldMk cId="479389534" sldId="283"/>
        </pc:sldMkLst>
        <pc:spChg chg="del">
          <ac:chgData name="Bruno Moisés Oliveira" userId="0400e876-7dde-44db-8ba3-69f1ff9db40d" providerId="ADAL" clId="{25550EF9-24D5-AA48-9C9A-E50AF76835AC}" dt="2022-10-06T10:47:40.393" v="41" actId="478"/>
          <ac:spMkLst>
            <pc:docMk/>
            <pc:sldMk cId="479389534" sldId="283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7:45.377" v="42" actId="14100"/>
          <ac:spMkLst>
            <pc:docMk/>
            <pc:sldMk cId="479389534" sldId="283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7:54.880" v="44" actId="14100"/>
        <pc:sldMkLst>
          <pc:docMk/>
          <pc:sldMk cId="4043064795" sldId="284"/>
        </pc:sldMkLst>
        <pc:spChg chg="del">
          <ac:chgData name="Bruno Moisés Oliveira" userId="0400e876-7dde-44db-8ba3-69f1ff9db40d" providerId="ADAL" clId="{25550EF9-24D5-AA48-9C9A-E50AF76835AC}" dt="2022-10-06T10:47:49.516" v="43" actId="478"/>
          <ac:spMkLst>
            <pc:docMk/>
            <pc:sldMk cId="4043064795" sldId="284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7:54.880" v="44" actId="14100"/>
          <ac:spMkLst>
            <pc:docMk/>
            <pc:sldMk cId="4043064795" sldId="284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6:39.494" v="30" actId="14100"/>
        <pc:sldMkLst>
          <pc:docMk/>
          <pc:sldMk cId="1373510320" sldId="285"/>
        </pc:sldMkLst>
        <pc:spChg chg="del">
          <ac:chgData name="Bruno Moisés Oliveira" userId="0400e876-7dde-44db-8ba3-69f1ff9db40d" providerId="ADAL" clId="{25550EF9-24D5-AA48-9C9A-E50AF76835AC}" dt="2022-10-06T10:46:34.219" v="29" actId="478"/>
          <ac:spMkLst>
            <pc:docMk/>
            <pc:sldMk cId="1373510320" sldId="285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6:39.494" v="30" actId="14100"/>
          <ac:spMkLst>
            <pc:docMk/>
            <pc:sldMk cId="1373510320" sldId="285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8:04.147" v="46" actId="14100"/>
        <pc:sldMkLst>
          <pc:docMk/>
          <pc:sldMk cId="2004294755" sldId="286"/>
        </pc:sldMkLst>
        <pc:spChg chg="del">
          <ac:chgData name="Bruno Moisés Oliveira" userId="0400e876-7dde-44db-8ba3-69f1ff9db40d" providerId="ADAL" clId="{25550EF9-24D5-AA48-9C9A-E50AF76835AC}" dt="2022-10-06T10:47:58.254" v="45" actId="478"/>
          <ac:spMkLst>
            <pc:docMk/>
            <pc:sldMk cId="2004294755" sldId="286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8:04.147" v="46" actId="14100"/>
          <ac:spMkLst>
            <pc:docMk/>
            <pc:sldMk cId="2004294755" sldId="286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7:13.590" v="36" actId="14100"/>
        <pc:sldMkLst>
          <pc:docMk/>
          <pc:sldMk cId="311868403" sldId="333"/>
        </pc:sldMkLst>
        <pc:spChg chg="del">
          <ac:chgData name="Bruno Moisés Oliveira" userId="0400e876-7dde-44db-8ba3-69f1ff9db40d" providerId="ADAL" clId="{25550EF9-24D5-AA48-9C9A-E50AF76835AC}" dt="2022-10-06T10:47:06.555" v="35" actId="478"/>
          <ac:spMkLst>
            <pc:docMk/>
            <pc:sldMk cId="311868403" sldId="333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7:13.590" v="36" actId="14100"/>
          <ac:spMkLst>
            <pc:docMk/>
            <pc:sldMk cId="311868403" sldId="333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7:24.012" v="38" actId="14100"/>
        <pc:sldMkLst>
          <pc:docMk/>
          <pc:sldMk cId="3095206804" sldId="334"/>
        </pc:sldMkLst>
        <pc:spChg chg="del">
          <ac:chgData name="Bruno Moisés Oliveira" userId="0400e876-7dde-44db-8ba3-69f1ff9db40d" providerId="ADAL" clId="{25550EF9-24D5-AA48-9C9A-E50AF76835AC}" dt="2022-10-06T10:47:19.063" v="37" actId="478"/>
          <ac:spMkLst>
            <pc:docMk/>
            <pc:sldMk cId="3095206804" sldId="334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7:24.012" v="38" actId="14100"/>
          <ac:spMkLst>
            <pc:docMk/>
            <pc:sldMk cId="3095206804" sldId="334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8:13.601" v="48" actId="14100"/>
        <pc:sldMkLst>
          <pc:docMk/>
          <pc:sldMk cId="1426072051" sldId="335"/>
        </pc:sldMkLst>
        <pc:spChg chg="del">
          <ac:chgData name="Bruno Moisés Oliveira" userId="0400e876-7dde-44db-8ba3-69f1ff9db40d" providerId="ADAL" clId="{25550EF9-24D5-AA48-9C9A-E50AF76835AC}" dt="2022-10-06T10:48:08.997" v="47" actId="478"/>
          <ac:spMkLst>
            <pc:docMk/>
            <pc:sldMk cId="1426072051" sldId="335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8:13.601" v="48" actId="14100"/>
          <ac:spMkLst>
            <pc:docMk/>
            <pc:sldMk cId="1426072051" sldId="335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7T14:15:02.262" v="121" actId="20577"/>
        <pc:sldMkLst>
          <pc:docMk/>
          <pc:sldMk cId="1631916622" sldId="336"/>
        </pc:sldMkLst>
        <pc:spChg chg="del">
          <ac:chgData name="Bruno Moisés Oliveira" userId="0400e876-7dde-44db-8ba3-69f1ff9db40d" providerId="ADAL" clId="{25550EF9-24D5-AA48-9C9A-E50AF76835AC}" dt="2022-10-06T10:48:17.399" v="49" actId="478"/>
          <ac:spMkLst>
            <pc:docMk/>
            <pc:sldMk cId="1631916622" sldId="336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7T14:15:02.262" v="121" actId="20577"/>
          <ac:spMkLst>
            <pc:docMk/>
            <pc:sldMk cId="1631916622" sldId="336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8:42.421" v="53" actId="120"/>
        <pc:sldMkLst>
          <pc:docMk/>
          <pc:sldMk cId="3170337022" sldId="337"/>
        </pc:sldMkLst>
        <pc:spChg chg="del">
          <ac:chgData name="Bruno Moisés Oliveira" userId="0400e876-7dde-44db-8ba3-69f1ff9db40d" providerId="ADAL" clId="{25550EF9-24D5-AA48-9C9A-E50AF76835AC}" dt="2022-10-06T10:48:26.021" v="51" actId="478"/>
          <ac:spMkLst>
            <pc:docMk/>
            <pc:sldMk cId="3170337022" sldId="337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8:42.421" v="53" actId="120"/>
          <ac:spMkLst>
            <pc:docMk/>
            <pc:sldMk cId="3170337022" sldId="337"/>
            <ac:spMk id="56" creationId="{8A97CDDB-D9B7-471A-A24E-EB124F4D98EE}"/>
          </ac:spMkLst>
        </pc:spChg>
      </pc:sldChg>
      <pc:sldChg chg="modSp mod">
        <pc:chgData name="Bruno Moisés Oliveira" userId="0400e876-7dde-44db-8ba3-69f1ff9db40d" providerId="ADAL" clId="{25550EF9-24D5-AA48-9C9A-E50AF76835AC}" dt="2022-10-06T10:48:54.348" v="57" actId="20577"/>
        <pc:sldMkLst>
          <pc:docMk/>
          <pc:sldMk cId="4085465929" sldId="338"/>
        </pc:sldMkLst>
        <pc:spChg chg="mod">
          <ac:chgData name="Bruno Moisés Oliveira" userId="0400e876-7dde-44db-8ba3-69f1ff9db40d" providerId="ADAL" clId="{25550EF9-24D5-AA48-9C9A-E50AF76835AC}" dt="2022-10-06T10:48:54.348" v="57" actId="20577"/>
          <ac:spMkLst>
            <pc:docMk/>
            <pc:sldMk cId="4085465929" sldId="338"/>
            <ac:spMk id="10" creationId="{7C7CB3E2-5D62-4008-8183-FDEC35D583A3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6:51.503" v="32" actId="14100"/>
        <pc:sldMkLst>
          <pc:docMk/>
          <pc:sldMk cId="1709947028" sldId="339"/>
        </pc:sldMkLst>
        <pc:spChg chg="del">
          <ac:chgData name="Bruno Moisés Oliveira" userId="0400e876-7dde-44db-8ba3-69f1ff9db40d" providerId="ADAL" clId="{25550EF9-24D5-AA48-9C9A-E50AF76835AC}" dt="2022-10-06T10:46:45.497" v="31" actId="478"/>
          <ac:spMkLst>
            <pc:docMk/>
            <pc:sldMk cId="1709947028" sldId="339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6:51.503" v="32" actId="14100"/>
          <ac:spMkLst>
            <pc:docMk/>
            <pc:sldMk cId="1709947028" sldId="339"/>
            <ac:spMk id="56" creationId="{8A97CDDB-D9B7-471A-A24E-EB124F4D98EE}"/>
          </ac:spMkLst>
        </pc:spChg>
      </pc:sldChg>
      <pc:sldChg chg="delSp modSp mod">
        <pc:chgData name="Bruno Moisés Oliveira" userId="0400e876-7dde-44db-8ba3-69f1ff9db40d" providerId="ADAL" clId="{25550EF9-24D5-AA48-9C9A-E50AF76835AC}" dt="2022-10-06T10:47:01.729" v="34" actId="14100"/>
        <pc:sldMkLst>
          <pc:docMk/>
          <pc:sldMk cId="1561973806" sldId="340"/>
        </pc:sldMkLst>
        <pc:spChg chg="del">
          <ac:chgData name="Bruno Moisés Oliveira" userId="0400e876-7dde-44db-8ba3-69f1ff9db40d" providerId="ADAL" clId="{25550EF9-24D5-AA48-9C9A-E50AF76835AC}" dt="2022-10-06T10:46:57.536" v="33" actId="478"/>
          <ac:spMkLst>
            <pc:docMk/>
            <pc:sldMk cId="1561973806" sldId="340"/>
            <ac:spMk id="5" creationId="{AD04E8AE-FF45-4D7F-8380-41E11697EBD5}"/>
          </ac:spMkLst>
        </pc:spChg>
        <pc:spChg chg="mod">
          <ac:chgData name="Bruno Moisés Oliveira" userId="0400e876-7dde-44db-8ba3-69f1ff9db40d" providerId="ADAL" clId="{25550EF9-24D5-AA48-9C9A-E50AF76835AC}" dt="2022-10-06T10:47:01.729" v="34" actId="14100"/>
          <ac:spMkLst>
            <pc:docMk/>
            <pc:sldMk cId="1561973806" sldId="340"/>
            <ac:spMk id="56" creationId="{8A97CDDB-D9B7-471A-A24E-EB124F4D98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60D42-FF7F-4353-A825-1305DD5A76EB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F18A1-3077-42CE-AABF-6084E02FD3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36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868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498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484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2684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39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8021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8620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091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861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366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29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00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Defining claims for email:</a:t>
            </a:r>
          </a:p>
          <a:p>
            <a:r>
              <a:rPr lang="en-GB" dirty="0" err="1">
                <a:solidFill>
                  <a:srgbClr val="D4D4D4"/>
                </a:solidFill>
                <a:effectLst/>
              </a:rPr>
              <a:t>exports</a:t>
            </a:r>
            <a:r>
              <a:rPr lang="en-GB" dirty="0" err="1">
                <a:solidFill>
                  <a:srgbClr val="DCDCDC"/>
                </a:solidFill>
                <a:effectLst/>
              </a:rPr>
              <a:t>.</a:t>
            </a:r>
            <a:r>
              <a:rPr lang="en-GB" dirty="0" err="1">
                <a:solidFill>
                  <a:srgbClr val="D4D4D4"/>
                </a:solidFill>
                <a:effectLst/>
              </a:rPr>
              <a:t>onExecutePostLogin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>
                <a:solidFill>
                  <a:srgbClr val="DCDCDC"/>
                </a:solidFill>
                <a:effectLst/>
              </a:rPr>
              <a:t>=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>
                <a:solidFill>
                  <a:srgbClr val="569CD6"/>
                </a:solidFill>
                <a:effectLst/>
              </a:rPr>
              <a:t>async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>
                <a:solidFill>
                  <a:srgbClr val="DCDCDC"/>
                </a:solidFill>
                <a:effectLst/>
              </a:rPr>
              <a:t>(</a:t>
            </a:r>
            <a:r>
              <a:rPr lang="en-GB" dirty="0">
                <a:solidFill>
                  <a:srgbClr val="D4D4D4"/>
                </a:solidFill>
                <a:effectLst/>
              </a:rPr>
              <a:t>event</a:t>
            </a:r>
            <a:r>
              <a:rPr lang="en-GB" dirty="0">
                <a:solidFill>
                  <a:srgbClr val="DCDCDC"/>
                </a:solidFill>
                <a:effectLst/>
              </a:rPr>
              <a:t>,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 err="1">
                <a:solidFill>
                  <a:srgbClr val="D4D4D4"/>
                </a:solidFill>
                <a:effectLst/>
              </a:rPr>
              <a:t>api</a:t>
            </a:r>
            <a:r>
              <a:rPr lang="en-GB" dirty="0">
                <a:solidFill>
                  <a:srgbClr val="DCDCDC"/>
                </a:solidFill>
                <a:effectLst/>
              </a:rPr>
              <a:t>)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>
                <a:solidFill>
                  <a:srgbClr val="DCDCDC"/>
                </a:solidFill>
                <a:effectLst/>
              </a:rPr>
              <a:t>=&gt;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>
                <a:solidFill>
                  <a:srgbClr val="DCDCDC"/>
                </a:solidFill>
                <a:effectLst/>
              </a:rPr>
              <a:t>{</a:t>
            </a:r>
            <a:endParaRPr lang="en-GB" dirty="0">
              <a:solidFill>
                <a:srgbClr val="D4D4D4"/>
              </a:solidFill>
              <a:effectLst/>
            </a:endParaRPr>
          </a:p>
          <a:p>
            <a:r>
              <a:rPr lang="en-GB" dirty="0" err="1">
                <a:solidFill>
                  <a:srgbClr val="569CD6"/>
                </a:solidFill>
                <a:effectLst/>
              </a:rPr>
              <a:t>const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 err="1">
                <a:solidFill>
                  <a:srgbClr val="D4D4D4"/>
                </a:solidFill>
                <a:effectLst/>
              </a:rPr>
              <a:t>roleClaim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>
                <a:solidFill>
                  <a:srgbClr val="DCDCDC"/>
                </a:solidFill>
                <a:effectLst/>
              </a:rPr>
              <a:t>=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>
                <a:solidFill>
                  <a:srgbClr val="CE9178"/>
                </a:solidFill>
                <a:effectLst/>
              </a:rPr>
              <a:t>'http://</a:t>
            </a:r>
            <a:r>
              <a:rPr lang="en-GB" dirty="0" err="1">
                <a:solidFill>
                  <a:srgbClr val="CE9178"/>
                </a:solidFill>
                <a:effectLst/>
              </a:rPr>
              <a:t>schemas.microsoft.com</a:t>
            </a:r>
            <a:r>
              <a:rPr lang="en-GB" dirty="0">
                <a:solidFill>
                  <a:srgbClr val="CE9178"/>
                </a:solidFill>
                <a:effectLst/>
              </a:rPr>
              <a:t>/</a:t>
            </a:r>
            <a:r>
              <a:rPr lang="en-GB" dirty="0" err="1">
                <a:solidFill>
                  <a:srgbClr val="CE9178"/>
                </a:solidFill>
                <a:effectLst/>
              </a:rPr>
              <a:t>ws</a:t>
            </a:r>
            <a:r>
              <a:rPr lang="en-GB" dirty="0">
                <a:solidFill>
                  <a:srgbClr val="CE9178"/>
                </a:solidFill>
                <a:effectLst/>
              </a:rPr>
              <a:t>/2008/06/identity/claims/role'</a:t>
            </a:r>
            <a:r>
              <a:rPr lang="en-GB" dirty="0">
                <a:solidFill>
                  <a:srgbClr val="DCDCDC"/>
                </a:solidFill>
                <a:effectLst/>
              </a:rPr>
              <a:t>;</a:t>
            </a:r>
            <a:endParaRPr lang="en-GB" dirty="0">
              <a:solidFill>
                <a:srgbClr val="D4D4D4"/>
              </a:solidFill>
              <a:effectLst/>
            </a:endParaRPr>
          </a:p>
          <a:p>
            <a:r>
              <a:rPr lang="en-GB" dirty="0" err="1">
                <a:solidFill>
                  <a:srgbClr val="D4D4D4"/>
                </a:solidFill>
                <a:effectLst/>
              </a:rPr>
              <a:t>api</a:t>
            </a:r>
            <a:r>
              <a:rPr lang="en-GB" dirty="0" err="1">
                <a:solidFill>
                  <a:srgbClr val="DCDCDC"/>
                </a:solidFill>
                <a:effectLst/>
              </a:rPr>
              <a:t>.</a:t>
            </a:r>
            <a:r>
              <a:rPr lang="en-GB" dirty="0" err="1">
                <a:solidFill>
                  <a:srgbClr val="D4D4D4"/>
                </a:solidFill>
                <a:effectLst/>
              </a:rPr>
              <a:t>idToken</a:t>
            </a:r>
            <a:r>
              <a:rPr lang="en-GB" dirty="0" err="1">
                <a:solidFill>
                  <a:srgbClr val="DCDCDC"/>
                </a:solidFill>
                <a:effectLst/>
              </a:rPr>
              <a:t>.</a:t>
            </a:r>
            <a:r>
              <a:rPr lang="en-GB" dirty="0" err="1">
                <a:solidFill>
                  <a:srgbClr val="D4D4D4"/>
                </a:solidFill>
                <a:effectLst/>
              </a:rPr>
              <a:t>setCustomClaim</a:t>
            </a:r>
            <a:r>
              <a:rPr lang="en-GB" dirty="0">
                <a:solidFill>
                  <a:srgbClr val="DCDCDC"/>
                </a:solidFill>
                <a:effectLst/>
              </a:rPr>
              <a:t>(</a:t>
            </a:r>
            <a:r>
              <a:rPr lang="en-GB" dirty="0">
                <a:solidFill>
                  <a:srgbClr val="CE9178"/>
                </a:solidFill>
                <a:effectLst/>
              </a:rPr>
              <a:t>'-'</a:t>
            </a:r>
            <a:r>
              <a:rPr lang="en-GB" dirty="0">
                <a:solidFill>
                  <a:srgbClr val="DCDCDC"/>
                </a:solidFill>
                <a:effectLst/>
              </a:rPr>
              <a:t>,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 err="1">
                <a:solidFill>
                  <a:srgbClr val="D4D4D4"/>
                </a:solidFill>
                <a:effectLst/>
              </a:rPr>
              <a:t>event</a:t>
            </a:r>
            <a:r>
              <a:rPr lang="en-GB" dirty="0" err="1">
                <a:solidFill>
                  <a:srgbClr val="DCDCDC"/>
                </a:solidFill>
                <a:effectLst/>
              </a:rPr>
              <a:t>.</a:t>
            </a:r>
            <a:r>
              <a:rPr lang="en-GB" dirty="0" err="1">
                <a:solidFill>
                  <a:srgbClr val="D4D4D4"/>
                </a:solidFill>
                <a:effectLst/>
              </a:rPr>
              <a:t>user</a:t>
            </a:r>
            <a:r>
              <a:rPr lang="en-GB" dirty="0" err="1">
                <a:solidFill>
                  <a:srgbClr val="DCDCDC"/>
                </a:solidFill>
                <a:effectLst/>
              </a:rPr>
              <a:t>.</a:t>
            </a:r>
            <a:r>
              <a:rPr lang="en-GB" dirty="0" err="1">
                <a:solidFill>
                  <a:srgbClr val="D4D4D4"/>
                </a:solidFill>
                <a:effectLst/>
              </a:rPr>
              <a:t>email</a:t>
            </a:r>
            <a:r>
              <a:rPr lang="en-GB" dirty="0">
                <a:solidFill>
                  <a:srgbClr val="DCDCDC"/>
                </a:solidFill>
                <a:effectLst/>
              </a:rPr>
              <a:t>);</a:t>
            </a:r>
            <a:endParaRPr lang="en-GB" dirty="0">
              <a:solidFill>
                <a:srgbClr val="D4D4D4"/>
              </a:solidFill>
              <a:effectLst/>
            </a:endParaRPr>
          </a:p>
          <a:p>
            <a:r>
              <a:rPr lang="en-GB" dirty="0">
                <a:solidFill>
                  <a:srgbClr val="569CD6"/>
                </a:solidFill>
                <a:effectLst/>
              </a:rPr>
              <a:t>if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>
                <a:solidFill>
                  <a:srgbClr val="DCDCDC"/>
                </a:solidFill>
                <a:effectLst/>
              </a:rPr>
              <a:t>(</a:t>
            </a:r>
            <a:r>
              <a:rPr lang="en-GB" dirty="0" err="1">
                <a:solidFill>
                  <a:srgbClr val="D4D4D4"/>
                </a:solidFill>
                <a:effectLst/>
              </a:rPr>
              <a:t>event</a:t>
            </a:r>
            <a:r>
              <a:rPr lang="en-GB" dirty="0" err="1">
                <a:solidFill>
                  <a:srgbClr val="DCDCDC"/>
                </a:solidFill>
                <a:effectLst/>
              </a:rPr>
              <a:t>.</a:t>
            </a:r>
            <a:r>
              <a:rPr lang="en-GB" dirty="0" err="1">
                <a:solidFill>
                  <a:srgbClr val="D4D4D4"/>
                </a:solidFill>
                <a:effectLst/>
              </a:rPr>
              <a:t>authorization</a:t>
            </a:r>
            <a:r>
              <a:rPr lang="en-GB" dirty="0">
                <a:solidFill>
                  <a:srgbClr val="DCDCDC"/>
                </a:solidFill>
                <a:effectLst/>
              </a:rPr>
              <a:t>)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>
                <a:solidFill>
                  <a:srgbClr val="DCDCDC"/>
                </a:solidFill>
                <a:effectLst/>
              </a:rPr>
              <a:t>{</a:t>
            </a:r>
            <a:endParaRPr lang="en-GB" dirty="0">
              <a:solidFill>
                <a:srgbClr val="D4D4D4"/>
              </a:solidFill>
              <a:effectLst/>
            </a:endParaRPr>
          </a:p>
          <a:p>
            <a:r>
              <a:rPr lang="en-GB" dirty="0" err="1">
                <a:solidFill>
                  <a:srgbClr val="D4D4D4"/>
                </a:solidFill>
                <a:effectLst/>
              </a:rPr>
              <a:t>api</a:t>
            </a:r>
            <a:r>
              <a:rPr lang="en-GB" dirty="0" err="1">
                <a:solidFill>
                  <a:srgbClr val="DCDCDC"/>
                </a:solidFill>
                <a:effectLst/>
              </a:rPr>
              <a:t>.</a:t>
            </a:r>
            <a:r>
              <a:rPr lang="en-GB" dirty="0" err="1">
                <a:solidFill>
                  <a:srgbClr val="D4D4D4"/>
                </a:solidFill>
                <a:effectLst/>
              </a:rPr>
              <a:t>idToken</a:t>
            </a:r>
            <a:r>
              <a:rPr lang="en-GB" dirty="0" err="1">
                <a:solidFill>
                  <a:srgbClr val="DCDCDC"/>
                </a:solidFill>
                <a:effectLst/>
              </a:rPr>
              <a:t>.</a:t>
            </a:r>
            <a:r>
              <a:rPr lang="en-GB" dirty="0" err="1">
                <a:solidFill>
                  <a:srgbClr val="D4D4D4"/>
                </a:solidFill>
                <a:effectLst/>
              </a:rPr>
              <a:t>setCustomClaim</a:t>
            </a:r>
            <a:r>
              <a:rPr lang="en-GB" dirty="0">
                <a:solidFill>
                  <a:srgbClr val="DCDCDC"/>
                </a:solidFill>
                <a:effectLst/>
              </a:rPr>
              <a:t>(</a:t>
            </a:r>
            <a:r>
              <a:rPr lang="en-GB" dirty="0" err="1">
                <a:solidFill>
                  <a:srgbClr val="D4D4D4"/>
                </a:solidFill>
                <a:effectLst/>
              </a:rPr>
              <a:t>roleClaim</a:t>
            </a:r>
            <a:r>
              <a:rPr lang="en-GB" dirty="0">
                <a:solidFill>
                  <a:srgbClr val="DCDCDC"/>
                </a:solidFill>
                <a:effectLst/>
              </a:rPr>
              <a:t>,</a:t>
            </a:r>
            <a:r>
              <a:rPr lang="en-GB" dirty="0">
                <a:solidFill>
                  <a:srgbClr val="D4D4D4"/>
                </a:solidFill>
                <a:effectLst/>
              </a:rPr>
              <a:t> </a:t>
            </a:r>
            <a:r>
              <a:rPr lang="en-GB" dirty="0" err="1">
                <a:solidFill>
                  <a:srgbClr val="D4D4D4"/>
                </a:solidFill>
                <a:effectLst/>
              </a:rPr>
              <a:t>event</a:t>
            </a:r>
            <a:r>
              <a:rPr lang="en-GB" dirty="0" err="1">
                <a:solidFill>
                  <a:srgbClr val="DCDCDC"/>
                </a:solidFill>
                <a:effectLst/>
              </a:rPr>
              <a:t>.</a:t>
            </a:r>
            <a:r>
              <a:rPr lang="en-GB" dirty="0" err="1">
                <a:solidFill>
                  <a:srgbClr val="D4D4D4"/>
                </a:solidFill>
                <a:effectLst/>
              </a:rPr>
              <a:t>authorization</a:t>
            </a:r>
            <a:r>
              <a:rPr lang="en-GB" dirty="0" err="1">
                <a:solidFill>
                  <a:srgbClr val="DCDCDC"/>
                </a:solidFill>
                <a:effectLst/>
              </a:rPr>
              <a:t>.</a:t>
            </a:r>
            <a:r>
              <a:rPr lang="en-GB" dirty="0" err="1">
                <a:solidFill>
                  <a:srgbClr val="D4D4D4"/>
                </a:solidFill>
                <a:effectLst/>
              </a:rPr>
              <a:t>roles</a:t>
            </a:r>
            <a:r>
              <a:rPr lang="en-GB" dirty="0">
                <a:solidFill>
                  <a:srgbClr val="DCDCDC"/>
                </a:solidFill>
                <a:effectLst/>
              </a:rPr>
              <a:t>);</a:t>
            </a:r>
            <a:endParaRPr lang="en-GB" dirty="0">
              <a:solidFill>
                <a:srgbClr val="D4D4D4"/>
              </a:solidFill>
              <a:effectLst/>
            </a:endParaRPr>
          </a:p>
          <a:p>
            <a:r>
              <a:rPr lang="en-GB" dirty="0">
                <a:solidFill>
                  <a:srgbClr val="DCDCDC"/>
                </a:solidFill>
                <a:effectLst/>
              </a:rPr>
              <a:t>}</a:t>
            </a:r>
            <a:endParaRPr lang="en-GB" dirty="0">
              <a:solidFill>
                <a:srgbClr val="D4D4D4"/>
              </a:solidFill>
              <a:effectLst/>
            </a:endParaRPr>
          </a:p>
          <a:p>
            <a:r>
              <a:rPr lang="en-GB">
                <a:solidFill>
                  <a:srgbClr val="DCDCDC"/>
                </a:solidFill>
                <a:effectLst/>
              </a:rPr>
              <a:t>};</a:t>
            </a:r>
            <a:endParaRPr lang="en-GB">
              <a:solidFill>
                <a:srgbClr val="D4D4D4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026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04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794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350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6124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09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8865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6472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8634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21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566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751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6446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517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1592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2755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227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7091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302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37009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870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6703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40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31893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882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42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5146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8084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44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45812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45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49575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46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8038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93474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48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2133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49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3932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19412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50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37699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51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185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52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8285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53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60816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54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81909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55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87250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56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9301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57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8347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58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45489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14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9471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3298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27038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0086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5166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64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24859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65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241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66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39456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67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08070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68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2972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69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943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03039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ginLohtadotnet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70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62910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71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6546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44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 new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blazorserver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BridgeApp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--no-https -f net7.0</a:t>
            </a:r>
            <a:endParaRPr lang="en-PT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18A1-3077-42CE-AABF-6084E02FD32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126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6F06-33B6-4AC4-87E2-AFE32418D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31CE3-65C8-4D48-AFE8-EC1D143AF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2B48-74CF-4FF4-8F4B-2AE04D4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0E79-D417-43F4-9AA0-B05D7B28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AD1C7-FEDF-4603-857E-A83354F8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46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AC39-C4EE-46C4-9B86-31823A33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C126C-85F9-4DBB-BA16-0F1B3DC48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4E231-3C14-48AE-BC10-1C00DB8D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5FFF-5470-4B0C-B527-58BF580A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AD4E-4DBE-4968-9284-E4327713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81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E7AA5-A6C7-438A-8B36-99FC8616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A628-4A57-4092-80E8-99ECA150E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9DA1E-1A61-4D59-B508-F01CA8E0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75DF-1391-44D6-9774-ABDC20BC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4A5B-F662-4CB0-BF86-9FB645E8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05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352C-147A-48AE-A28F-813DC373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F619-9AEC-4251-8186-62F50095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8177-6C53-4482-9978-45525DC3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B979-350A-4E66-B3E5-8302EFCC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1CE1-AFB7-47ED-AEA2-743E61B1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301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AC68-7307-444A-BACF-710E4428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72C-ED6A-4227-AAC3-D9B0EE1B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22D9-D7B1-48A5-ADEB-5B15B30D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8CD6-CEEB-4A71-8079-CD4A3221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940E-6597-48F6-8947-784B3012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3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9D51-6342-424A-8A6D-08724C9B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0897-9930-4B6F-89AD-E71ACBE8D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55A07-1035-4AD8-85FE-86FE8CD01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1CF42-04DB-488F-B01C-DCE8C48C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E05EC-6A6B-4CC2-82E2-00D2FE89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DB6B7-EA31-4317-9F24-71ADC2D1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199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728D-F7C3-484C-866C-1BB46AC0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59AD6-44BE-432A-9599-EFAB59273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9EA7A-8123-4C6C-89E1-D9D0F245C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B035A-41AD-48F5-8F76-6DC3A07D1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C1BB1-4033-417C-8AF6-95B52AD34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D457-974D-4864-978B-8E8D40E6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C2AB6-E7B1-4DC8-9B6C-A864DF41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F9001-6C18-4DA3-94B8-262C5514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03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326E-C5E7-41C2-8ADD-F512ABE6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278DA-770E-482E-8306-F6CC38B4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D72EA-5049-4D8D-BEFE-5B23D9D0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6B0D2-A226-44C5-B124-C09671A4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0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1668B-7D6C-451A-91E4-46E28059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78E89-4EAB-403D-A25D-D3DCB257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B7D06-C43C-46B8-A599-20A66CFF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85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3F3E-F3D6-4C22-A61B-DB9D1700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9308-0EC5-4809-AF6E-0AE3F662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B063E-258B-43EE-85A6-1E54E229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364F-4D2B-469C-89BC-84F366F5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6F310-C0F7-433A-9070-9FD40C63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C49F-B557-468A-8517-2BB40272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207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28C5-9039-48F5-8B45-835A2A88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24B37-E7E0-4AF6-B678-E93DEA833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6F683-3199-4DEC-8FA0-7CBBE7999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455FE-4866-47FF-9B2A-AF36DF98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FBE78-2EFD-4ADD-A9A1-619BF43A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00C-DF5A-47C0-B6C6-467723DB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07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83866-278D-47BF-95D9-0804643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B8189-10C3-400C-97EF-30AE8B02F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258FF-1E90-4BCF-BE06-140251B6A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8DF6-C9A3-44FF-BDA0-BE106E90AEFE}" type="datetimeFigureOut">
              <a:rPr lang="pt-PT" smtClean="0"/>
              <a:t>02/06/23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9B62-6CAA-4ACA-8265-28656C9D0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FCC3-38B9-477F-B636-DA4AE6EB3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178D0-87E0-4954-A54B-7357C04E86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49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hyperlink" Target="http://mng.bz/XZ0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hyperlink" Target="https://auth0.com/blog/id-token-access-token-what-is-the-differenc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docs/authorization/protocols/openid-connect-protoco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what-is-blazor-tutorial-on-building-webapp-with-authentication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docs/universal-login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auth0.com/#/actions/flows/login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uth0.com/blog/role-based-access-control-in-blazor-apps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auth0.com/#/actions/flows/login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ndrewlock.net/adding-authentication-to-a-blazor-server-app-using-auth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3D4F-D66E-4730-82B9-54042F2AD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Course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A43C5-509C-4138-9B38-DC7A969F2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9756648" cy="6858000"/>
          </a:xfrm>
          <a:prstGeom prst="rect">
            <a:avLst/>
          </a:prstGeom>
          <a:solidFill>
            <a:srgbClr val="3E5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2763">
              <a:tabLst>
                <a:tab pos="512763" algn="l"/>
              </a:tabLst>
            </a:pPr>
            <a:r>
              <a:rPr lang="pt-BR" sz="4400" dirty="0" err="1">
                <a:latin typeface="Agency FB" panose="020B0503020202020204" pitchFamily="34" charset="0"/>
              </a:rPr>
              <a:t>Blazor</a:t>
            </a:r>
            <a:r>
              <a:rPr lang="pt-BR" sz="4400" dirty="0">
                <a:latin typeface="Agency FB" panose="020B0503020202020204" pitchFamily="34" charset="0"/>
              </a:rPr>
              <a:t> Server</a:t>
            </a:r>
          </a:p>
          <a:p>
            <a:pPr marL="512763">
              <a:tabLst>
                <a:tab pos="512763" algn="l"/>
              </a:tabLst>
            </a:pPr>
            <a:r>
              <a:rPr lang="en-US" sz="3600" dirty="0">
                <a:solidFill>
                  <a:srgbClr val="FCCF66"/>
                </a:solidFill>
                <a:latin typeface="Agency FB" panose="020B0503020202020204" pitchFamily="34" charset="0"/>
              </a:rPr>
              <a:t>Securing </a:t>
            </a:r>
            <a:r>
              <a:rPr lang="en-US" sz="3600" dirty="0" err="1">
                <a:solidFill>
                  <a:srgbClr val="FCCF66"/>
                </a:solidFill>
                <a:latin typeface="Agency FB" panose="020B0503020202020204" pitchFamily="34" charset="0"/>
              </a:rPr>
              <a:t>Blazor</a:t>
            </a:r>
            <a:r>
              <a:rPr lang="en-US" sz="3600" dirty="0">
                <a:solidFill>
                  <a:srgbClr val="FCCF66"/>
                </a:solidFill>
                <a:latin typeface="Agency FB" panose="020B0503020202020204" pitchFamily="34" charset="0"/>
              </a:rPr>
              <a:t> 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CB3E2-5D62-4008-8183-FDEC35D583A3}"/>
              </a:ext>
            </a:extLst>
          </p:cNvPr>
          <p:cNvSpPr txBox="1"/>
          <p:nvPr/>
        </p:nvSpPr>
        <p:spPr>
          <a:xfrm>
            <a:off x="1938252" y="5659036"/>
            <a:ext cx="7517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pt-P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P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P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P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PT" sz="1600" b="1" dirty="0">
                <a:solidFill>
                  <a:schemeClr val="bg1"/>
                </a:solidFill>
              </a:rPr>
              <a:t>2023</a:t>
            </a:r>
            <a:endParaRPr lang="pt-PT" sz="1600" b="1" dirty="0">
              <a:solidFill>
                <a:srgbClr val="FCC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4E8AE-FF45-4D7F-8380-41E11697EBD5}"/>
              </a:ext>
            </a:extLst>
          </p:cNvPr>
          <p:cNvSpPr/>
          <p:nvPr/>
        </p:nvSpPr>
        <p:spPr>
          <a:xfrm>
            <a:off x="9756648" y="0"/>
            <a:ext cx="2435352" cy="6858000"/>
          </a:xfrm>
          <a:prstGeom prst="rect">
            <a:avLst/>
          </a:prstGeom>
          <a:solidFill>
            <a:srgbClr val="FCC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04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2"/>
    </mc:Choice>
    <mc:Fallback xmlns="">
      <p:transition spd="slow" advTm="116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We</a:t>
            </a:r>
            <a:r>
              <a:rPr lang="pt-PT" sz="2000" dirty="0"/>
              <a:t> are </a:t>
            </a:r>
            <a:r>
              <a:rPr lang="pt-PT" sz="2000" dirty="0" err="1"/>
              <a:t>logging</a:t>
            </a:r>
            <a:r>
              <a:rPr lang="pt-PT" sz="2000" dirty="0"/>
              <a:t> </a:t>
            </a:r>
            <a:r>
              <a:rPr lang="pt-PT" sz="2000" dirty="0" err="1"/>
              <a:t>using</a:t>
            </a:r>
            <a:r>
              <a:rPr lang="pt-PT" sz="2000" dirty="0"/>
              <a:t> a </a:t>
            </a:r>
            <a:r>
              <a:rPr lang="pt-PT" sz="2000" dirty="0" err="1">
                <a:solidFill>
                  <a:srgbClr val="0070C0"/>
                </a:solidFill>
              </a:rPr>
              <a:t>Blazor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 via </a:t>
            </a:r>
            <a:r>
              <a:rPr lang="pt-PT" sz="2000" dirty="0">
                <a:solidFill>
                  <a:srgbClr val="0070C0"/>
                </a:solidFill>
              </a:rPr>
              <a:t>Auth0</a:t>
            </a:r>
            <a:r>
              <a:rPr lang="pt-PT" sz="2000" dirty="0"/>
              <a:t> </a:t>
            </a:r>
            <a:r>
              <a:rPr lang="pt-PT" sz="2000" dirty="0" err="1"/>
              <a:t>using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Authorization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Code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/>
              <a:t>Flow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PKCE (</a:t>
            </a:r>
            <a:r>
              <a:rPr lang="pt-PT" sz="2000" dirty="0" err="1"/>
              <a:t>Proof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Key</a:t>
            </a:r>
            <a:r>
              <a:rPr lang="pt-PT" sz="2000" dirty="0"/>
              <a:t> for </a:t>
            </a:r>
            <a:r>
              <a:rPr lang="pt-PT" sz="2000" dirty="0" err="1"/>
              <a:t>Code</a:t>
            </a:r>
            <a:r>
              <a:rPr lang="pt-PT" sz="2000" dirty="0"/>
              <a:t> Exchange).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When</a:t>
            </a:r>
            <a:r>
              <a:rPr lang="pt-PT" sz="2000" dirty="0"/>
              <a:t> </a:t>
            </a:r>
            <a:r>
              <a:rPr lang="pt-PT" sz="2000" dirty="0" err="1"/>
              <a:t>they</a:t>
            </a:r>
            <a:r>
              <a:rPr lang="pt-PT" sz="2000" dirty="0"/>
              <a:t> </a:t>
            </a:r>
            <a:r>
              <a:rPr lang="pt-PT" sz="2000" dirty="0" err="1"/>
              <a:t>successfully</a:t>
            </a:r>
            <a:r>
              <a:rPr lang="pt-PT" sz="2000" dirty="0"/>
              <a:t> complete </a:t>
            </a:r>
            <a:r>
              <a:rPr lang="pt-PT" sz="2000" dirty="0" err="1"/>
              <a:t>the</a:t>
            </a:r>
            <a:r>
              <a:rPr lang="pt-PT" sz="2000" dirty="0"/>
              <a:t> login, </a:t>
            </a:r>
            <a:r>
              <a:rPr lang="pt-PT" sz="2000" dirty="0" err="1"/>
              <a:t>they</a:t>
            </a:r>
            <a:r>
              <a:rPr lang="pt-PT" sz="2000" dirty="0"/>
              <a:t> are </a:t>
            </a:r>
            <a:r>
              <a:rPr lang="pt-PT" sz="2000" dirty="0" err="1"/>
              <a:t>returned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authorization</a:t>
            </a:r>
            <a:r>
              <a:rPr lang="pt-PT" sz="2000" dirty="0"/>
              <a:t> </a:t>
            </a:r>
            <a:r>
              <a:rPr lang="pt-PT" sz="2000" dirty="0" err="1"/>
              <a:t>code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Blazor</a:t>
            </a:r>
            <a:r>
              <a:rPr lang="pt-PT" sz="2000" dirty="0"/>
              <a:t> </a:t>
            </a:r>
            <a:r>
              <a:rPr lang="pt-PT" sz="2000" dirty="0" err="1"/>
              <a:t>then</a:t>
            </a:r>
            <a:r>
              <a:rPr lang="pt-PT" sz="2000" dirty="0"/>
              <a:t> </a:t>
            </a:r>
            <a:r>
              <a:rPr lang="pt-PT" sz="2000" dirty="0" err="1"/>
              <a:t>makes</a:t>
            </a:r>
            <a:r>
              <a:rPr lang="pt-PT" sz="2000" dirty="0"/>
              <a:t> a </a:t>
            </a:r>
            <a:r>
              <a:rPr lang="pt-PT" sz="2000" dirty="0" err="1"/>
              <a:t>call</a:t>
            </a:r>
            <a:r>
              <a:rPr lang="pt-PT" sz="2000" dirty="0"/>
              <a:t> to Auth0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code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requests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access</a:t>
            </a:r>
            <a:r>
              <a:rPr lang="pt-PT" sz="2000" dirty="0"/>
              <a:t> </a:t>
            </a:r>
            <a:r>
              <a:rPr lang="pt-PT" sz="2000" dirty="0" err="1"/>
              <a:t>token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ID </a:t>
            </a:r>
            <a:r>
              <a:rPr lang="pt-PT" sz="2000" dirty="0" err="1">
                <a:solidFill>
                  <a:srgbClr val="0070C0"/>
                </a:solidFill>
              </a:rPr>
              <a:t>token</a:t>
            </a:r>
            <a:r>
              <a:rPr lang="pt-PT" sz="2000" dirty="0"/>
              <a:t>, </a:t>
            </a:r>
            <a:r>
              <a:rPr lang="pt-PT" sz="2000" dirty="0" err="1"/>
              <a:t>which</a:t>
            </a:r>
            <a:r>
              <a:rPr lang="pt-PT" sz="2000" dirty="0"/>
              <a:t> are </a:t>
            </a:r>
            <a:r>
              <a:rPr lang="pt-PT" sz="2000" dirty="0" err="1"/>
              <a:t>kept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browser’s</a:t>
            </a:r>
            <a:r>
              <a:rPr lang="pt-PT" sz="2000" dirty="0"/>
              <a:t> </a:t>
            </a:r>
            <a:r>
              <a:rPr lang="pt-PT" sz="2000" dirty="0" err="1"/>
              <a:t>session</a:t>
            </a:r>
            <a:r>
              <a:rPr lang="pt-PT" sz="2000" dirty="0"/>
              <a:t> </a:t>
            </a:r>
            <a:r>
              <a:rPr lang="pt-PT" sz="2000" dirty="0" err="1"/>
              <a:t>storage</a:t>
            </a:r>
            <a:r>
              <a:rPr lang="pt-PT" sz="2000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Integrating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an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identity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provider</a:t>
            </a:r>
            <a:r>
              <a:rPr lang="pt-BR" sz="2800" dirty="0">
                <a:latin typeface="Agency FB" panose="020B0503020202020204" pitchFamily="34" charset="0"/>
              </a:rPr>
              <a:t>: Auth0</a:t>
            </a:r>
          </a:p>
        </p:txBody>
      </p:sp>
    </p:spTree>
    <p:extLst>
      <p:ext uri="{BB962C8B-B14F-4D97-AF65-F5344CB8AC3E}">
        <p14:creationId xmlns:p14="http://schemas.microsoft.com/office/powerpoint/2010/main" val="42361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Integrating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an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identity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provider</a:t>
            </a:r>
            <a:r>
              <a:rPr lang="pt-BR" sz="2800" dirty="0">
                <a:latin typeface="Agency FB" panose="020B0503020202020204" pitchFamily="34" charset="0"/>
              </a:rPr>
              <a:t>: Auth0</a:t>
            </a:r>
          </a:p>
        </p:txBody>
      </p:sp>
      <p:pic>
        <p:nvPicPr>
          <p:cNvPr id="3" name="Picture 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C36793D-5DB4-DEC3-9412-FD8C874C7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0" y="2606039"/>
            <a:ext cx="753110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061FB-D3D9-DCC4-D144-3AC7427968C4}"/>
              </a:ext>
            </a:extLst>
          </p:cNvPr>
          <p:cNvSpPr txBox="1"/>
          <p:nvPr/>
        </p:nvSpPr>
        <p:spPr>
          <a:xfrm>
            <a:off x="2330449" y="2149642"/>
            <a:ext cx="45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Process illustration using Blazor web assembly</a:t>
            </a:r>
          </a:p>
        </p:txBody>
      </p:sp>
    </p:spTree>
    <p:extLst>
      <p:ext uri="{BB962C8B-B14F-4D97-AF65-F5344CB8AC3E}">
        <p14:creationId xmlns:p14="http://schemas.microsoft.com/office/powerpoint/2010/main" val="112377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Using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Blazor</a:t>
            </a:r>
            <a:r>
              <a:rPr lang="pt-PT" sz="2000" dirty="0">
                <a:solidFill>
                  <a:srgbClr val="0070C0"/>
                </a:solidFill>
              </a:rPr>
              <a:t> Server</a:t>
            </a:r>
            <a:r>
              <a:rPr lang="pt-PT" sz="2000" dirty="0"/>
              <a:t>,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process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a </a:t>
            </a:r>
            <a:r>
              <a:rPr lang="pt-PT" sz="2000" dirty="0" err="1">
                <a:solidFill>
                  <a:srgbClr val="0070C0"/>
                </a:solidFill>
              </a:rPr>
              <a:t>little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different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When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redirected</a:t>
            </a:r>
            <a:r>
              <a:rPr lang="pt-PT" sz="2000" dirty="0"/>
              <a:t> </a:t>
            </a:r>
            <a:r>
              <a:rPr lang="pt-PT" sz="2000" dirty="0" err="1"/>
              <a:t>back</a:t>
            </a:r>
            <a:r>
              <a:rPr lang="pt-PT" sz="2000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IdP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Blazor</a:t>
            </a:r>
            <a:r>
              <a:rPr lang="pt-PT" sz="2000" dirty="0"/>
              <a:t> Server app,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additional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request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made</a:t>
            </a:r>
            <a:r>
              <a:rPr lang="pt-PT" sz="2000" dirty="0"/>
              <a:t> to Auth0 for </a:t>
            </a:r>
            <a:r>
              <a:rPr lang="pt-PT" sz="2000" dirty="0" err="1">
                <a:solidFill>
                  <a:srgbClr val="0070C0"/>
                </a:solidFill>
              </a:rPr>
              <a:t>the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user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details</a:t>
            </a:r>
            <a:r>
              <a:rPr lang="pt-PT" sz="2000" dirty="0"/>
              <a:t>, </a:t>
            </a:r>
            <a:r>
              <a:rPr lang="pt-PT" sz="2000" dirty="0" err="1"/>
              <a:t>which</a:t>
            </a:r>
            <a:r>
              <a:rPr lang="pt-PT" sz="2000" dirty="0"/>
              <a:t> are </a:t>
            </a:r>
            <a:r>
              <a:rPr lang="pt-PT" sz="2000" dirty="0" err="1"/>
              <a:t>then</a:t>
            </a:r>
            <a:r>
              <a:rPr lang="pt-PT" sz="2000" dirty="0"/>
              <a:t> </a:t>
            </a:r>
            <a:r>
              <a:rPr lang="pt-PT" sz="2000" dirty="0" err="1"/>
              <a:t>saved</a:t>
            </a:r>
            <a:r>
              <a:rPr lang="pt-PT" sz="2000" dirty="0"/>
              <a:t> </a:t>
            </a:r>
            <a:r>
              <a:rPr lang="pt-PT" sz="2000" dirty="0" err="1"/>
              <a:t>into</a:t>
            </a:r>
            <a:r>
              <a:rPr lang="pt-PT" sz="2000" dirty="0"/>
              <a:t> a </a:t>
            </a:r>
            <a:r>
              <a:rPr lang="pt-PT" sz="2000" dirty="0">
                <a:solidFill>
                  <a:srgbClr val="0070C0"/>
                </a:solidFill>
              </a:rPr>
              <a:t>cookie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There</a:t>
            </a:r>
            <a:r>
              <a:rPr lang="pt-PT" sz="2000" dirty="0"/>
              <a:t> are </a:t>
            </a:r>
            <a:r>
              <a:rPr lang="pt-PT" sz="2000" dirty="0">
                <a:solidFill>
                  <a:srgbClr val="0070C0"/>
                </a:solidFill>
              </a:rPr>
              <a:t>no </a:t>
            </a:r>
            <a:r>
              <a:rPr lang="pt-PT" sz="2000" dirty="0" err="1">
                <a:solidFill>
                  <a:srgbClr val="0070C0"/>
                </a:solidFill>
              </a:rPr>
              <a:t>access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tokens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/>
              <a:t>or</a:t>
            </a:r>
            <a:r>
              <a:rPr lang="pt-PT" sz="2000" dirty="0"/>
              <a:t> ID </a:t>
            </a:r>
            <a:r>
              <a:rPr lang="pt-PT" sz="2000" dirty="0" err="1"/>
              <a:t>tokens</a:t>
            </a:r>
            <a:r>
              <a:rPr lang="pt-PT" sz="2000" dirty="0"/>
              <a:t> in </a:t>
            </a: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scenario</a:t>
            </a: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Integrating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an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identity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provider</a:t>
            </a:r>
            <a:r>
              <a:rPr lang="pt-BR" sz="2800" dirty="0">
                <a:latin typeface="Agency FB" panose="020B0503020202020204" pitchFamily="34" charset="0"/>
              </a:rPr>
              <a:t>: Auth0</a:t>
            </a:r>
          </a:p>
        </p:txBody>
      </p:sp>
    </p:spTree>
    <p:extLst>
      <p:ext uri="{BB962C8B-B14F-4D97-AF65-F5344CB8AC3E}">
        <p14:creationId xmlns:p14="http://schemas.microsoft.com/office/powerpoint/2010/main" val="36042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570611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Create</a:t>
            </a:r>
            <a:r>
              <a:rPr lang="pt-PT" sz="2000" dirty="0"/>
              <a:t> a free </a:t>
            </a:r>
            <a:r>
              <a:rPr lang="pt-PT" sz="2000" dirty="0" err="1"/>
              <a:t>account</a:t>
            </a:r>
            <a:r>
              <a:rPr lang="pt-PT" sz="2000" dirty="0"/>
              <a:t> in: </a:t>
            </a:r>
            <a:r>
              <a:rPr lang="pt-PT" sz="2000" dirty="0">
                <a:hlinkClick r:id="rId3"/>
              </a:rPr>
              <a:t>https://auth0.com</a:t>
            </a:r>
            <a:r>
              <a:rPr lang="pt-PT" sz="20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first</a:t>
            </a:r>
            <a:r>
              <a:rPr lang="pt-PT" sz="2000" dirty="0"/>
              <a:t> step to secure </a:t>
            </a:r>
            <a:r>
              <a:rPr lang="pt-PT" sz="2000" dirty="0" err="1"/>
              <a:t>your</a:t>
            </a:r>
            <a:r>
              <a:rPr lang="pt-PT" sz="2000" dirty="0"/>
              <a:t> </a:t>
            </a:r>
            <a:r>
              <a:rPr lang="pt-PT" sz="2000" dirty="0" err="1"/>
              <a:t>Blazor</a:t>
            </a:r>
            <a:r>
              <a:rPr lang="pt-PT" sz="2000" dirty="0"/>
              <a:t> Server </a:t>
            </a:r>
            <a:r>
              <a:rPr lang="pt-PT" sz="2000" dirty="0" err="1"/>
              <a:t>application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to </a:t>
            </a:r>
            <a:r>
              <a:rPr lang="pt-PT" sz="2000" dirty="0" err="1"/>
              <a:t>access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Auth0 </a:t>
            </a:r>
            <a:r>
              <a:rPr lang="pt-PT" sz="2000" dirty="0" err="1"/>
              <a:t>Dashboard</a:t>
            </a:r>
            <a:r>
              <a:rPr lang="pt-PT" sz="2000" dirty="0"/>
              <a:t> to </a:t>
            </a:r>
            <a:r>
              <a:rPr lang="pt-PT" sz="2000" dirty="0" err="1"/>
              <a:t>register</a:t>
            </a:r>
            <a:r>
              <a:rPr lang="pt-PT" sz="2000" dirty="0"/>
              <a:t> </a:t>
            </a:r>
            <a:r>
              <a:rPr lang="pt-PT" sz="2000" dirty="0" err="1"/>
              <a:t>your</a:t>
            </a:r>
            <a:r>
              <a:rPr lang="pt-PT" sz="2000" dirty="0"/>
              <a:t> Auth0 </a:t>
            </a:r>
            <a:r>
              <a:rPr lang="pt-PT" sz="2000" dirty="0" err="1"/>
              <a:t>application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Registering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applications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Auth0</a:t>
            </a:r>
          </a:p>
        </p:txBody>
      </p:sp>
      <p:pic>
        <p:nvPicPr>
          <p:cNvPr id="3" name="Picture 2" descr="A screenshot of a web application&#10;&#10;Description automatically generated with medium confidence">
            <a:extLst>
              <a:ext uri="{FF2B5EF4-FFF2-40B4-BE49-F238E27FC236}">
                <a16:creationId xmlns:a16="http://schemas.microsoft.com/office/drawing/2014/main" id="{12FB35CD-ADFF-9D3D-9069-9D1839785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47" y="2741863"/>
            <a:ext cx="5431622" cy="30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Once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dashboard</a:t>
            </a:r>
            <a:r>
              <a:rPr lang="pt-PT" sz="2000" dirty="0"/>
              <a:t>, move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Applications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section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follow</a:t>
            </a:r>
            <a:r>
              <a:rPr lang="pt-PT" sz="2000" dirty="0"/>
              <a:t> </a:t>
            </a:r>
            <a:r>
              <a:rPr lang="pt-PT" sz="2000" dirty="0" err="1"/>
              <a:t>these</a:t>
            </a:r>
            <a:r>
              <a:rPr lang="pt-PT" sz="2000" dirty="0"/>
              <a:t> steps: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Click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Create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Application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Provide</a:t>
            </a:r>
            <a:r>
              <a:rPr lang="pt-PT" sz="2000" dirty="0"/>
              <a:t> a </a:t>
            </a:r>
            <a:r>
              <a:rPr lang="pt-PT" sz="2000" dirty="0" err="1"/>
              <a:t>friendly</a:t>
            </a:r>
            <a:r>
              <a:rPr lang="pt-PT" sz="2000" dirty="0"/>
              <a:t> </a:t>
            </a:r>
            <a:r>
              <a:rPr lang="pt-PT" sz="2000" dirty="0" err="1"/>
              <a:t>name</a:t>
            </a:r>
            <a:r>
              <a:rPr lang="pt-PT" sz="2000" dirty="0"/>
              <a:t> for </a:t>
            </a:r>
            <a:r>
              <a:rPr lang="pt-PT" sz="2000" dirty="0" err="1"/>
              <a:t>your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 (for </a:t>
            </a:r>
            <a:r>
              <a:rPr lang="pt-PT" sz="2000" dirty="0" err="1"/>
              <a:t>example</a:t>
            </a:r>
            <a:r>
              <a:rPr lang="pt-PT" sz="2000" dirty="0"/>
              <a:t>, </a:t>
            </a:r>
            <a:r>
              <a:rPr lang="pt-PT" sz="2000" dirty="0" err="1"/>
              <a:t>Quiz</a:t>
            </a:r>
            <a:r>
              <a:rPr lang="pt-PT" sz="2000" dirty="0"/>
              <a:t> </a:t>
            </a:r>
            <a:r>
              <a:rPr lang="pt-PT" sz="2000" dirty="0" err="1"/>
              <a:t>Blazor</a:t>
            </a:r>
            <a:r>
              <a:rPr lang="pt-PT" sz="2000" dirty="0"/>
              <a:t> Server App)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choose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Regular Web </a:t>
            </a:r>
            <a:r>
              <a:rPr lang="pt-PT" sz="2000" dirty="0" err="1">
                <a:solidFill>
                  <a:srgbClr val="0070C0"/>
                </a:solidFill>
              </a:rPr>
              <a:t>Applications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as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 </a:t>
            </a:r>
            <a:r>
              <a:rPr lang="pt-PT" sz="2000" dirty="0" err="1"/>
              <a:t>type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Finally</a:t>
            </a:r>
            <a:r>
              <a:rPr lang="pt-PT" sz="2000" dirty="0"/>
              <a:t>, </a:t>
            </a:r>
            <a:r>
              <a:rPr lang="pt-PT" sz="2000" dirty="0" err="1"/>
              <a:t>click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Create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button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These</a:t>
            </a:r>
            <a:r>
              <a:rPr lang="pt-PT" sz="2000" dirty="0"/>
              <a:t> steps </a:t>
            </a:r>
            <a:r>
              <a:rPr lang="pt-PT" sz="2000" dirty="0" err="1"/>
              <a:t>make</a:t>
            </a:r>
            <a:r>
              <a:rPr lang="pt-PT" sz="2000" dirty="0"/>
              <a:t> Auth0 </a:t>
            </a:r>
            <a:r>
              <a:rPr lang="pt-PT" sz="2000" dirty="0" err="1">
                <a:solidFill>
                  <a:srgbClr val="0070C0"/>
                </a:solidFill>
              </a:rPr>
              <a:t>aware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your</a:t>
            </a:r>
            <a:r>
              <a:rPr lang="pt-PT" sz="2000" dirty="0"/>
              <a:t> </a:t>
            </a:r>
            <a:r>
              <a:rPr lang="pt-PT" sz="2000" dirty="0" err="1"/>
              <a:t>Blazor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will</a:t>
            </a:r>
            <a:r>
              <a:rPr lang="pt-PT" sz="2000" dirty="0"/>
              <a:t> </a:t>
            </a:r>
            <a:r>
              <a:rPr lang="pt-PT" sz="2000" dirty="0" err="1"/>
              <a:t>allow</a:t>
            </a:r>
            <a:r>
              <a:rPr lang="pt-PT" sz="2000" dirty="0"/>
              <a:t> </a:t>
            </a:r>
            <a:r>
              <a:rPr lang="pt-PT" sz="2000" dirty="0" err="1"/>
              <a:t>you</a:t>
            </a:r>
            <a:r>
              <a:rPr lang="pt-PT" sz="2000" dirty="0"/>
              <a:t> to </a:t>
            </a:r>
            <a:r>
              <a:rPr lang="pt-PT" sz="2000" dirty="0" err="1"/>
              <a:t>control</a:t>
            </a:r>
            <a:r>
              <a:rPr lang="pt-PT" sz="2000" dirty="0"/>
              <a:t> </a:t>
            </a:r>
            <a:r>
              <a:rPr lang="pt-PT" sz="2000" dirty="0" err="1"/>
              <a:t>access</a:t>
            </a:r>
            <a:r>
              <a:rPr lang="pt-PT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Registering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applications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Auth0</a:t>
            </a:r>
          </a:p>
        </p:txBody>
      </p:sp>
    </p:spTree>
    <p:extLst>
      <p:ext uri="{BB962C8B-B14F-4D97-AF65-F5344CB8AC3E}">
        <p14:creationId xmlns:p14="http://schemas.microsoft.com/office/powerpoint/2010/main" val="2187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After the application has been registered, move to the </a:t>
            </a:r>
            <a:r>
              <a:rPr lang="en-GB" sz="2000" dirty="0">
                <a:solidFill>
                  <a:srgbClr val="0070C0"/>
                </a:solidFill>
              </a:rPr>
              <a:t>Settings</a:t>
            </a:r>
            <a:r>
              <a:rPr lang="en-GB" sz="2000" dirty="0"/>
              <a:t> tab and take note of your </a:t>
            </a:r>
            <a:r>
              <a:rPr lang="en-GB" sz="2000" dirty="0">
                <a:solidFill>
                  <a:srgbClr val="0070C0"/>
                </a:solidFill>
              </a:rPr>
              <a:t>Auth0 domain </a:t>
            </a:r>
            <a:r>
              <a:rPr lang="en-GB" sz="2000" dirty="0"/>
              <a:t>and client id.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Then, in the same form, assign the value: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70C0"/>
                </a:solidFill>
              </a:rPr>
              <a:t>https://localhost:&lt;YOUR_PORT_NUMBER&gt;/</a:t>
            </a:r>
            <a:r>
              <a:rPr lang="en-GB" sz="1600" dirty="0" err="1">
                <a:solidFill>
                  <a:srgbClr val="0070C0"/>
                </a:solidFill>
              </a:rPr>
              <a:t>callback</a:t>
            </a:r>
            <a:r>
              <a:rPr lang="en-GB" sz="1600" dirty="0">
                <a:solidFill>
                  <a:srgbClr val="0070C0"/>
                </a:solidFill>
              </a:rPr>
              <a:t> to the Allowed </a:t>
            </a:r>
            <a:r>
              <a:rPr lang="en-GB" sz="1600" dirty="0" err="1">
                <a:solidFill>
                  <a:srgbClr val="0070C0"/>
                </a:solidFill>
              </a:rPr>
              <a:t>Callback</a:t>
            </a:r>
            <a:r>
              <a:rPr lang="en-GB" sz="1600" dirty="0">
                <a:solidFill>
                  <a:srgbClr val="0070C0"/>
                </a:solidFill>
              </a:rPr>
              <a:t> URLs field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70C0"/>
                </a:solidFill>
              </a:rPr>
              <a:t>The value https://localhost:&lt;YOUR_PORT_NUMBER&gt;/ to the Allowed Logout URLs field.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Replace the &lt;YOUR_PORT_NUMBER&gt; placeholder with the actual port number assigned to your application. </a:t>
            </a: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Registering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applications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Auth0</a:t>
            </a:r>
          </a:p>
        </p:txBody>
      </p:sp>
      <p:pic>
        <p:nvPicPr>
          <p:cNvPr id="12" name="Picture 11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67DC9D30-EF50-FDE1-AE69-AFA3F3BF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83" y="1918547"/>
            <a:ext cx="4548717" cy="996762"/>
          </a:xfrm>
          <a:prstGeom prst="rect">
            <a:avLst/>
          </a:prstGeom>
        </p:spPr>
      </p:pic>
      <p:pic>
        <p:nvPicPr>
          <p:cNvPr id="14" name="Picture 13" descr="A picture containing text, screenshot, font, white&#10;&#10;Description automatically generated">
            <a:extLst>
              <a:ext uri="{FF2B5EF4-FFF2-40B4-BE49-F238E27FC236}">
                <a16:creationId xmlns:a16="http://schemas.microsoft.com/office/drawing/2014/main" id="{9E3016F3-0759-662C-901D-13DB12231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32" y="1918547"/>
            <a:ext cx="4548717" cy="10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31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As </a:t>
            </a:r>
            <a:r>
              <a:rPr lang="pt-PT" sz="2000" dirty="0" err="1"/>
              <a:t>part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login </a:t>
            </a:r>
            <a:r>
              <a:rPr lang="pt-PT" sz="2000" dirty="0" err="1"/>
              <a:t>process</a:t>
            </a:r>
            <a:r>
              <a:rPr lang="pt-PT" sz="2000" dirty="0"/>
              <a:t>, ASP.NET Core </a:t>
            </a:r>
            <a:r>
              <a:rPr lang="pt-PT" sz="2000" dirty="0" err="1"/>
              <a:t>constructs</a:t>
            </a:r>
            <a:r>
              <a:rPr lang="pt-PT" sz="2000" dirty="0"/>
              <a:t> a </a:t>
            </a:r>
            <a:r>
              <a:rPr lang="pt-PT" sz="2000" dirty="0" err="1"/>
              <a:t>type</a:t>
            </a:r>
            <a:r>
              <a:rPr lang="pt-PT" sz="2000" dirty="0"/>
              <a:t> </a:t>
            </a:r>
            <a:r>
              <a:rPr lang="pt-PT" sz="2000" dirty="0" err="1"/>
              <a:t>called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ClaimsPrincipal</a:t>
            </a:r>
            <a:r>
              <a:rPr lang="pt-PT" sz="2000" dirty="0"/>
              <a:t>, 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contains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Identity</a:t>
            </a:r>
            <a:r>
              <a:rPr lang="pt-PT" sz="2000" dirty="0"/>
              <a:t> </a:t>
            </a:r>
            <a:r>
              <a:rPr lang="pt-PT" sz="2000" dirty="0" err="1"/>
              <a:t>property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type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ClaimsIdentity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represents</a:t>
            </a:r>
            <a:r>
              <a:rPr lang="pt-PT" sz="2000" dirty="0"/>
              <a:t> a </a:t>
            </a:r>
            <a:r>
              <a:rPr lang="pt-PT" sz="2000" dirty="0" err="1"/>
              <a:t>user</a:t>
            </a:r>
            <a:r>
              <a:rPr lang="pt-PT" sz="2000" dirty="0"/>
              <a:t> </a:t>
            </a:r>
            <a:r>
              <a:rPr lang="pt-PT" sz="2000" dirty="0" err="1"/>
              <a:t>identity</a:t>
            </a:r>
            <a:r>
              <a:rPr lang="pt-PT" sz="2000" dirty="0"/>
              <a:t> for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One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properties</a:t>
            </a:r>
            <a:r>
              <a:rPr lang="pt-PT" sz="2000" dirty="0"/>
              <a:t> </a:t>
            </a:r>
            <a:r>
              <a:rPr lang="pt-PT" sz="2000" dirty="0" err="1"/>
              <a:t>we’ll</a:t>
            </a:r>
            <a:r>
              <a:rPr lang="pt-PT" sz="2000" dirty="0"/>
              <a:t>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accessing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called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Name</a:t>
            </a:r>
            <a:r>
              <a:rPr lang="pt-PT" sz="2000" dirty="0"/>
              <a:t>, 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we’ll</a:t>
            </a:r>
            <a:r>
              <a:rPr lang="pt-PT" sz="2000" dirty="0"/>
              <a:t> do </a:t>
            </a:r>
            <a:r>
              <a:rPr lang="pt-PT" sz="2000" dirty="0" err="1"/>
              <a:t>like</a:t>
            </a:r>
            <a:r>
              <a:rPr lang="pt-PT" sz="2000" dirty="0"/>
              <a:t> </a:t>
            </a:r>
            <a:r>
              <a:rPr lang="pt-PT" sz="2000" dirty="0" err="1"/>
              <a:t>this</a:t>
            </a:r>
            <a:r>
              <a:rPr lang="pt-PT" sz="2000" dirty="0"/>
              <a:t>: </a:t>
            </a:r>
            <a:r>
              <a:rPr lang="pt-PT" sz="2000" dirty="0" err="1">
                <a:solidFill>
                  <a:srgbClr val="0070C0"/>
                </a:solidFill>
              </a:rPr>
              <a:t>User.Identity.Name</a:t>
            </a:r>
            <a:r>
              <a:rPr lang="pt-PT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Customizing</a:t>
            </a:r>
            <a:r>
              <a:rPr lang="pt-BR" sz="2800" dirty="0">
                <a:latin typeface="Agency FB" panose="020B0503020202020204" pitchFamily="34" charset="0"/>
              </a:rPr>
              <a:t> tokens </a:t>
            </a:r>
            <a:r>
              <a:rPr lang="pt-BR" sz="2800" dirty="0" err="1">
                <a:latin typeface="Agency FB" panose="020B0503020202020204" pitchFamily="34" charset="0"/>
              </a:rPr>
              <a:t>from</a:t>
            </a:r>
            <a:r>
              <a:rPr lang="pt-BR" sz="2800" dirty="0">
                <a:latin typeface="Agency FB" panose="020B0503020202020204" pitchFamily="34" charset="0"/>
              </a:rPr>
              <a:t> Auth0</a:t>
            </a:r>
          </a:p>
        </p:txBody>
      </p:sp>
    </p:spTree>
    <p:extLst>
      <p:ext uri="{BB962C8B-B14F-4D97-AF65-F5344CB8AC3E}">
        <p14:creationId xmlns:p14="http://schemas.microsoft.com/office/powerpoint/2010/main" val="306263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going</a:t>
            </a:r>
            <a:r>
              <a:rPr lang="pt-PT" sz="2000" dirty="0"/>
              <a:t> to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automatically</a:t>
            </a:r>
            <a:r>
              <a:rPr lang="pt-PT" sz="2000" dirty="0"/>
              <a:t> </a:t>
            </a:r>
            <a:r>
              <a:rPr lang="pt-PT" sz="2000" dirty="0" err="1"/>
              <a:t>populated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user’s</a:t>
            </a:r>
            <a:r>
              <a:rPr lang="pt-PT" sz="2000" dirty="0"/>
              <a:t> email </a:t>
            </a:r>
            <a:r>
              <a:rPr lang="pt-PT" sz="2000" dirty="0" err="1"/>
              <a:t>address</a:t>
            </a:r>
            <a:r>
              <a:rPr lang="pt-PT" sz="2000" dirty="0"/>
              <a:t> in </a:t>
            </a:r>
            <a:r>
              <a:rPr lang="pt-PT" sz="2000" dirty="0" err="1"/>
              <a:t>our</a:t>
            </a:r>
            <a:r>
              <a:rPr lang="pt-PT" sz="2000" dirty="0"/>
              <a:t> </a:t>
            </a:r>
            <a:r>
              <a:rPr lang="pt-PT" sz="2000" dirty="0" err="1"/>
              <a:t>Blazor</a:t>
            </a:r>
            <a:r>
              <a:rPr lang="pt-PT" sz="2000" dirty="0"/>
              <a:t> app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However</a:t>
            </a:r>
            <a:r>
              <a:rPr lang="pt-PT" sz="2000" dirty="0"/>
              <a:t>, </a:t>
            </a:r>
            <a:r>
              <a:rPr lang="pt-PT" sz="2000" dirty="0" err="1"/>
              <a:t>doesn’t</a:t>
            </a:r>
            <a:r>
              <a:rPr lang="pt-PT" sz="2000" dirty="0"/>
              <a:t> </a:t>
            </a:r>
            <a:r>
              <a:rPr lang="pt-PT" sz="2000" dirty="0" err="1"/>
              <a:t>contain</a:t>
            </a:r>
            <a:r>
              <a:rPr lang="pt-PT" sz="2000" dirty="0"/>
              <a:t> </a:t>
            </a: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claim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default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 </a:t>
            </a: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means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/>
              <a:t>wouldn’t</a:t>
            </a:r>
            <a:r>
              <a:rPr lang="pt-PT" sz="2000" dirty="0"/>
              <a:t> </a:t>
            </a:r>
            <a:r>
              <a:rPr lang="pt-PT" sz="2000" dirty="0" err="1"/>
              <a:t>have</a:t>
            </a:r>
            <a:r>
              <a:rPr lang="pt-PT" sz="2000" dirty="0"/>
              <a:t> </a:t>
            </a:r>
            <a:r>
              <a:rPr lang="pt-PT" sz="2000" dirty="0" err="1"/>
              <a:t>access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user’s</a:t>
            </a:r>
            <a:r>
              <a:rPr lang="pt-PT" sz="2000" dirty="0"/>
              <a:t> email to </a:t>
            </a:r>
            <a:r>
              <a:rPr lang="pt-PT" sz="2000" dirty="0" err="1"/>
              <a:t>know</a:t>
            </a:r>
            <a:r>
              <a:rPr lang="pt-PT" sz="2000" dirty="0"/>
              <a:t> </a:t>
            </a:r>
            <a:r>
              <a:rPr lang="pt-PT" sz="2000" dirty="0" err="1"/>
              <a:t>what</a:t>
            </a:r>
            <a:r>
              <a:rPr lang="pt-PT" sz="2000" dirty="0"/>
              <a:t> </a:t>
            </a:r>
            <a:r>
              <a:rPr lang="pt-PT" sz="2000" dirty="0" err="1"/>
              <a:t>cards</a:t>
            </a:r>
            <a:r>
              <a:rPr lang="pt-PT" sz="2000" dirty="0"/>
              <a:t> </a:t>
            </a:r>
            <a:r>
              <a:rPr lang="pt-PT" sz="2000" dirty="0" err="1"/>
              <a:t>they</a:t>
            </a:r>
            <a:r>
              <a:rPr lang="pt-PT" sz="2000" dirty="0"/>
              <a:t> </a:t>
            </a:r>
            <a:r>
              <a:rPr lang="pt-PT" sz="2000" dirty="0" err="1"/>
              <a:t>own</a:t>
            </a:r>
            <a:r>
              <a:rPr lang="pt-PT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Customizing</a:t>
            </a:r>
            <a:r>
              <a:rPr lang="pt-BR" sz="2800" dirty="0">
                <a:latin typeface="Agency FB" panose="020B0503020202020204" pitchFamily="34" charset="0"/>
              </a:rPr>
              <a:t> tokens </a:t>
            </a:r>
            <a:r>
              <a:rPr lang="pt-BR" sz="2800" dirty="0" err="1">
                <a:latin typeface="Agency FB" panose="020B0503020202020204" pitchFamily="34" charset="0"/>
              </a:rPr>
              <a:t>from</a:t>
            </a:r>
            <a:r>
              <a:rPr lang="pt-BR" sz="2800" dirty="0">
                <a:latin typeface="Agency FB" panose="020B0503020202020204" pitchFamily="34" charset="0"/>
              </a:rPr>
              <a:t> Auth0</a:t>
            </a:r>
          </a:p>
        </p:txBody>
      </p:sp>
    </p:spTree>
    <p:extLst>
      <p:ext uri="{BB962C8B-B14F-4D97-AF65-F5344CB8AC3E}">
        <p14:creationId xmlns:p14="http://schemas.microsoft.com/office/powerpoint/2010/main" val="2916266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Claims</a:t>
            </a:r>
            <a:r>
              <a:rPr lang="pt-PT" sz="2000" dirty="0"/>
              <a:t> are </a:t>
            </a:r>
            <a:r>
              <a:rPr lang="pt-PT" sz="2000" dirty="0" err="1">
                <a:solidFill>
                  <a:srgbClr val="0070C0"/>
                </a:solidFill>
              </a:rPr>
              <a:t>key-value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pairs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represent</a:t>
            </a:r>
            <a:r>
              <a:rPr lang="pt-PT" sz="2000" dirty="0"/>
              <a:t> </a:t>
            </a:r>
            <a:r>
              <a:rPr lang="pt-PT" sz="2000" dirty="0" err="1"/>
              <a:t>information</a:t>
            </a:r>
            <a:r>
              <a:rPr lang="pt-PT" sz="2000" dirty="0"/>
              <a:t> </a:t>
            </a:r>
            <a:r>
              <a:rPr lang="pt-PT" sz="2000" dirty="0" err="1"/>
              <a:t>about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</a:t>
            </a:r>
            <a:r>
              <a:rPr lang="pt-PT" sz="2000" dirty="0" err="1"/>
              <a:t>issued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identity</a:t>
            </a:r>
            <a:r>
              <a:rPr lang="pt-PT" sz="2000" dirty="0"/>
              <a:t> </a:t>
            </a:r>
            <a:r>
              <a:rPr lang="pt-PT" sz="2000" dirty="0" err="1"/>
              <a:t>provider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There</a:t>
            </a:r>
            <a:r>
              <a:rPr lang="pt-PT" sz="2000" dirty="0"/>
              <a:t> are a set </a:t>
            </a:r>
            <a:r>
              <a:rPr lang="pt-PT" sz="2000" dirty="0" err="1"/>
              <a:t>of</a:t>
            </a:r>
            <a:r>
              <a:rPr lang="pt-PT" sz="2000" dirty="0"/>
              <a:t> standard </a:t>
            </a:r>
            <a:r>
              <a:rPr lang="pt-PT" sz="2000" dirty="0" err="1"/>
              <a:t>claims</a:t>
            </a:r>
            <a:r>
              <a:rPr lang="pt-PT" sz="2000" dirty="0"/>
              <a:t> </a:t>
            </a:r>
            <a:r>
              <a:rPr lang="pt-PT" sz="2000" dirty="0" err="1"/>
              <a:t>defined</a:t>
            </a:r>
            <a:r>
              <a:rPr lang="pt-PT" sz="2000" dirty="0"/>
              <a:t> (</a:t>
            </a:r>
            <a:r>
              <a:rPr lang="pt-PT" sz="2000" dirty="0">
                <a:hlinkClick r:id="rId4"/>
              </a:rPr>
              <a:t>http://mng.bz/XZ0E</a:t>
            </a:r>
            <a:r>
              <a:rPr lang="pt-PT" sz="2000" dirty="0"/>
              <a:t>) , </a:t>
            </a:r>
            <a:r>
              <a:rPr lang="pt-PT" sz="2000" dirty="0" err="1"/>
              <a:t>but</a:t>
            </a:r>
            <a:r>
              <a:rPr lang="pt-PT" sz="2000" dirty="0"/>
              <a:t> </a:t>
            </a:r>
            <a:r>
              <a:rPr lang="pt-PT" sz="2000" dirty="0" err="1"/>
              <a:t>custom</a:t>
            </a:r>
            <a:r>
              <a:rPr lang="pt-PT" sz="2000" dirty="0"/>
              <a:t> </a:t>
            </a:r>
            <a:r>
              <a:rPr lang="pt-PT" sz="2000" dirty="0" err="1"/>
              <a:t>claims</a:t>
            </a:r>
            <a:r>
              <a:rPr lang="pt-PT" sz="2000" dirty="0"/>
              <a:t> can </a:t>
            </a:r>
            <a:r>
              <a:rPr lang="pt-PT" sz="2000" dirty="0" err="1"/>
              <a:t>also</a:t>
            </a:r>
            <a:r>
              <a:rPr lang="pt-PT" sz="2000" dirty="0"/>
              <a:t>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added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Examples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standard </a:t>
            </a:r>
            <a:r>
              <a:rPr lang="pt-PT" sz="2000" dirty="0" err="1"/>
              <a:t>claims</a:t>
            </a:r>
            <a:r>
              <a:rPr lang="pt-PT" sz="2000" dirty="0"/>
              <a:t> are </a:t>
            </a:r>
            <a:r>
              <a:rPr lang="pt-PT" sz="2000" dirty="0" err="1">
                <a:solidFill>
                  <a:srgbClr val="0070C0"/>
                </a:solidFill>
              </a:rPr>
              <a:t>given</a:t>
            </a:r>
            <a:r>
              <a:rPr lang="pt-PT" sz="2000" dirty="0">
                <a:solidFill>
                  <a:srgbClr val="0070C0"/>
                </a:solidFill>
              </a:rPr>
              <a:t>_ </a:t>
            </a:r>
            <a:r>
              <a:rPr lang="pt-PT" sz="2000" dirty="0" err="1">
                <a:solidFill>
                  <a:srgbClr val="0070C0"/>
                </a:solidFill>
              </a:rPr>
              <a:t>name</a:t>
            </a:r>
            <a:r>
              <a:rPr lang="pt-PT" sz="2000" dirty="0"/>
              <a:t>, </a:t>
            </a:r>
            <a:r>
              <a:rPr lang="pt-PT" sz="2000" dirty="0" err="1">
                <a:solidFill>
                  <a:srgbClr val="0070C0"/>
                </a:solidFill>
              </a:rPr>
              <a:t>family_name</a:t>
            </a:r>
            <a:r>
              <a:rPr lang="pt-PT" sz="2000" dirty="0"/>
              <a:t>,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website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Claims</a:t>
            </a:r>
            <a:r>
              <a:rPr lang="pt-PT" sz="2000" dirty="0"/>
              <a:t> are </a:t>
            </a:r>
            <a:r>
              <a:rPr lang="pt-PT" sz="2000" dirty="0" err="1"/>
              <a:t>used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 to decide </a:t>
            </a:r>
            <a:r>
              <a:rPr lang="pt-PT" sz="2000" dirty="0" err="1"/>
              <a:t>if</a:t>
            </a:r>
            <a:r>
              <a:rPr lang="pt-PT" sz="2000" dirty="0"/>
              <a:t> a </a:t>
            </a:r>
            <a:r>
              <a:rPr lang="pt-PT" sz="2000" dirty="0" err="1"/>
              <a:t>user</a:t>
            </a:r>
            <a:r>
              <a:rPr lang="pt-PT" sz="2000" dirty="0"/>
              <a:t> can </a:t>
            </a:r>
            <a:r>
              <a:rPr lang="pt-PT" sz="2000" dirty="0" err="1"/>
              <a:t>perform</a:t>
            </a:r>
            <a:r>
              <a:rPr lang="pt-PT" sz="2000" dirty="0"/>
              <a:t> a </a:t>
            </a:r>
            <a:r>
              <a:rPr lang="pt-PT" sz="2000" dirty="0" err="1">
                <a:solidFill>
                  <a:srgbClr val="0070C0"/>
                </a:solidFill>
              </a:rPr>
              <a:t>certain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task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/>
              <a:t>or</a:t>
            </a:r>
            <a:r>
              <a:rPr lang="pt-PT" sz="2000" dirty="0"/>
              <a:t> </a:t>
            </a:r>
            <a:r>
              <a:rPr lang="pt-PT" sz="2000" dirty="0" err="1"/>
              <a:t>access</a:t>
            </a:r>
            <a:r>
              <a:rPr lang="pt-PT" sz="2000" dirty="0"/>
              <a:t> a </a:t>
            </a:r>
            <a:r>
              <a:rPr lang="pt-PT" sz="2000" dirty="0" err="1"/>
              <a:t>certain</a:t>
            </a:r>
            <a:r>
              <a:rPr lang="pt-PT" sz="2000" dirty="0"/>
              <a:t> </a:t>
            </a:r>
            <a:r>
              <a:rPr lang="pt-PT" sz="2000" dirty="0" err="1"/>
              <a:t>feature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known</a:t>
            </a:r>
            <a:r>
              <a:rPr lang="pt-PT" sz="2000" dirty="0"/>
              <a:t> as </a:t>
            </a:r>
            <a:r>
              <a:rPr lang="pt-PT" sz="2000" dirty="0" err="1">
                <a:solidFill>
                  <a:srgbClr val="0070C0"/>
                </a:solidFill>
              </a:rPr>
              <a:t>claims-based</a:t>
            </a:r>
            <a:r>
              <a:rPr lang="pt-PT" sz="2000" dirty="0"/>
              <a:t> </a:t>
            </a:r>
            <a:r>
              <a:rPr lang="pt-PT" sz="2000" dirty="0" err="1"/>
              <a:t>authorization</a:t>
            </a:r>
            <a:r>
              <a:rPr lang="pt-PT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Customizing</a:t>
            </a:r>
            <a:r>
              <a:rPr lang="pt-BR" sz="2800" dirty="0">
                <a:latin typeface="Agency FB" panose="020B0503020202020204" pitchFamily="34" charset="0"/>
              </a:rPr>
              <a:t> tokens </a:t>
            </a:r>
            <a:r>
              <a:rPr lang="pt-BR" sz="2800" dirty="0" err="1">
                <a:latin typeface="Agency FB" panose="020B0503020202020204" pitchFamily="34" charset="0"/>
              </a:rPr>
              <a:t>from</a:t>
            </a:r>
            <a:r>
              <a:rPr lang="pt-BR" sz="2800" dirty="0">
                <a:latin typeface="Agency FB" panose="020B0503020202020204" pitchFamily="34" charset="0"/>
              </a:rPr>
              <a:t> Auth0</a:t>
            </a:r>
          </a:p>
        </p:txBody>
      </p:sp>
    </p:spTree>
    <p:extLst>
      <p:ext uri="{BB962C8B-B14F-4D97-AF65-F5344CB8AC3E}">
        <p14:creationId xmlns:p14="http://schemas.microsoft.com/office/powerpoint/2010/main" val="139522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Auth0 </a:t>
            </a:r>
            <a:r>
              <a:rPr lang="pt-PT" sz="2000" dirty="0" err="1"/>
              <a:t>allows</a:t>
            </a:r>
            <a:r>
              <a:rPr lang="pt-PT" sz="2000" dirty="0"/>
              <a:t> </a:t>
            </a:r>
            <a:r>
              <a:rPr lang="pt-PT" sz="2000" dirty="0" err="1"/>
              <a:t>us</a:t>
            </a:r>
            <a:r>
              <a:rPr lang="pt-PT" sz="2000" dirty="0"/>
              <a:t> to </a:t>
            </a:r>
            <a:r>
              <a:rPr lang="pt-PT" sz="2000" dirty="0">
                <a:solidFill>
                  <a:srgbClr val="0070C0"/>
                </a:solidFill>
              </a:rPr>
              <a:t>customize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claims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are </a:t>
            </a:r>
            <a:r>
              <a:rPr lang="pt-PT" sz="2000" dirty="0" err="1"/>
              <a:t>returned</a:t>
            </a:r>
            <a:r>
              <a:rPr lang="pt-PT" sz="2000" dirty="0"/>
              <a:t> for </a:t>
            </a:r>
            <a:r>
              <a:rPr lang="pt-PT" sz="2000" dirty="0" err="1"/>
              <a:t>each</a:t>
            </a:r>
            <a:r>
              <a:rPr lang="pt-PT" sz="2000" dirty="0"/>
              <a:t> </a:t>
            </a:r>
            <a:r>
              <a:rPr lang="pt-PT" sz="2000" dirty="0" err="1"/>
              <a:t>token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main</a:t>
            </a:r>
            <a:r>
              <a:rPr lang="pt-PT" sz="2000" dirty="0">
                <a:solidFill>
                  <a:srgbClr val="0070C0"/>
                </a:solidFill>
              </a:rPr>
              <a:t> menu </a:t>
            </a:r>
            <a:r>
              <a:rPr lang="pt-PT" sz="2000" dirty="0"/>
              <a:t>in Auth0, </a:t>
            </a:r>
            <a:r>
              <a:rPr lang="pt-PT" sz="2000" dirty="0" err="1"/>
              <a:t>select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</a:t>
            </a:r>
            <a:r>
              <a:rPr lang="pt-PT" sz="2000" dirty="0">
                <a:solidFill>
                  <a:srgbClr val="0070C0"/>
                </a:solidFill>
              </a:rPr>
              <a:t> Pipeline </a:t>
            </a:r>
            <a:r>
              <a:rPr lang="pt-PT" sz="2000" dirty="0"/>
              <a:t>&gt; </a:t>
            </a:r>
            <a:r>
              <a:rPr lang="pt-PT" sz="2000" dirty="0">
                <a:solidFill>
                  <a:srgbClr val="0070C0"/>
                </a:solidFill>
              </a:rPr>
              <a:t>Rules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Create</a:t>
            </a:r>
            <a:r>
              <a:rPr lang="pt-PT" sz="2000" dirty="0"/>
              <a:t> </a:t>
            </a:r>
            <a:r>
              <a:rPr lang="pt-PT" sz="2000" dirty="0" err="1"/>
              <a:t>button</a:t>
            </a:r>
            <a:r>
              <a:rPr lang="pt-PT" sz="2000" dirty="0"/>
              <a:t> na </a:t>
            </a:r>
            <a:r>
              <a:rPr lang="pt-PT" sz="2000" dirty="0" err="1">
                <a:solidFill>
                  <a:srgbClr val="0070C0"/>
                </a:solidFill>
              </a:rPr>
              <a:t>Empty</a:t>
            </a:r>
            <a:r>
              <a:rPr lang="pt-PT" sz="2000" dirty="0">
                <a:solidFill>
                  <a:srgbClr val="0070C0"/>
                </a:solidFill>
              </a:rPr>
              <a:t> Rule </a:t>
            </a:r>
            <a:r>
              <a:rPr lang="pt-PT" sz="2000" dirty="0" err="1">
                <a:solidFill>
                  <a:srgbClr val="0070C0"/>
                </a:solidFill>
              </a:rPr>
              <a:t>option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Name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rule </a:t>
            </a:r>
            <a:r>
              <a:rPr lang="pt-PT" sz="2000" dirty="0">
                <a:solidFill>
                  <a:srgbClr val="0070C0"/>
                </a:solidFill>
              </a:rPr>
              <a:t>Customize </a:t>
            </a:r>
            <a:r>
              <a:rPr lang="pt-PT" sz="2000" dirty="0" err="1">
                <a:solidFill>
                  <a:srgbClr val="0070C0"/>
                </a:solidFill>
              </a:rPr>
              <a:t>Tokens</a:t>
            </a:r>
            <a:r>
              <a:rPr lang="pt-PT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Customizing</a:t>
            </a:r>
            <a:r>
              <a:rPr lang="pt-BR" sz="2800" dirty="0">
                <a:latin typeface="Agency FB" panose="020B0503020202020204" pitchFamily="34" charset="0"/>
              </a:rPr>
              <a:t> tokens </a:t>
            </a:r>
            <a:r>
              <a:rPr lang="pt-BR" sz="2800" dirty="0" err="1">
                <a:latin typeface="Agency FB" panose="020B0503020202020204" pitchFamily="34" charset="0"/>
              </a:rPr>
              <a:t>from</a:t>
            </a:r>
            <a:r>
              <a:rPr lang="pt-BR" sz="2800" dirty="0">
                <a:latin typeface="Agency FB" panose="020B0503020202020204" pitchFamily="34" charset="0"/>
              </a:rPr>
              <a:t> Auth0</a:t>
            </a:r>
          </a:p>
        </p:txBody>
      </p:sp>
    </p:spTree>
    <p:extLst>
      <p:ext uri="{BB962C8B-B14F-4D97-AF65-F5344CB8AC3E}">
        <p14:creationId xmlns:p14="http://schemas.microsoft.com/office/powerpoint/2010/main" val="246958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When</a:t>
            </a:r>
            <a:r>
              <a:rPr lang="pt-PT" sz="2000" dirty="0"/>
              <a:t> </a:t>
            </a:r>
            <a:r>
              <a:rPr lang="pt-PT" sz="2000" dirty="0" err="1"/>
              <a:t>allowing</a:t>
            </a:r>
            <a:r>
              <a:rPr lang="pt-PT" sz="2000" dirty="0"/>
              <a:t> </a:t>
            </a:r>
            <a:r>
              <a:rPr lang="pt-PT" sz="2000" dirty="0" err="1"/>
              <a:t>users</a:t>
            </a:r>
            <a:r>
              <a:rPr lang="pt-PT" sz="2000" dirty="0"/>
              <a:t> to </a:t>
            </a:r>
            <a:r>
              <a:rPr lang="pt-PT" sz="2000" dirty="0" err="1"/>
              <a:t>sign</a:t>
            </a:r>
            <a:r>
              <a:rPr lang="pt-PT" sz="2000" dirty="0"/>
              <a:t> in to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, </a:t>
            </a:r>
            <a:r>
              <a:rPr lang="pt-PT" sz="2000" dirty="0" err="1"/>
              <a:t>there</a:t>
            </a:r>
            <a:r>
              <a:rPr lang="pt-PT" sz="2000" dirty="0"/>
              <a:t> are </a:t>
            </a:r>
            <a:r>
              <a:rPr lang="pt-PT" sz="2000" dirty="0" err="1">
                <a:solidFill>
                  <a:srgbClr val="0070C0"/>
                </a:solidFill>
              </a:rPr>
              <a:t>two</a:t>
            </a:r>
            <a:r>
              <a:rPr lang="pt-PT" sz="2000" dirty="0">
                <a:solidFill>
                  <a:srgbClr val="0070C0"/>
                </a:solidFill>
              </a:rPr>
              <a:t> processes </a:t>
            </a:r>
            <a:r>
              <a:rPr lang="pt-PT" sz="2000" dirty="0" err="1"/>
              <a:t>that</a:t>
            </a:r>
            <a:r>
              <a:rPr lang="pt-PT" sz="2000" dirty="0"/>
              <a:t> must </a:t>
            </a:r>
            <a:r>
              <a:rPr lang="pt-PT" sz="2000" dirty="0" err="1"/>
              <a:t>happen</a:t>
            </a:r>
            <a:r>
              <a:rPr lang="pt-PT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0070C0"/>
                </a:solidFill>
              </a:rPr>
              <a:t>Authentication</a:t>
            </a:r>
            <a:r>
              <a:rPr lang="pt-PT" dirty="0"/>
              <a:t>—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determining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someone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who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claim</a:t>
            </a:r>
            <a:r>
              <a:rPr lang="pt-PT" dirty="0"/>
              <a:t> to </a:t>
            </a:r>
            <a:r>
              <a:rPr lang="pt-PT" dirty="0" err="1"/>
              <a:t>be</a:t>
            </a: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0070C0"/>
                </a:solidFill>
              </a:rPr>
              <a:t>Authorization</a:t>
            </a:r>
            <a:r>
              <a:rPr lang="pt-PT" dirty="0"/>
              <a:t>—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checking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someone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rights</a:t>
            </a:r>
            <a:r>
              <a:rPr lang="pt-PT" dirty="0"/>
              <a:t> to </a:t>
            </a:r>
            <a:r>
              <a:rPr lang="pt-PT" dirty="0" err="1"/>
              <a:t>access</a:t>
            </a:r>
            <a:r>
              <a:rPr lang="pt-PT" dirty="0"/>
              <a:t> a </a:t>
            </a:r>
            <a:r>
              <a:rPr lang="pt-PT" dirty="0" err="1"/>
              <a:t>resource</a:t>
            </a: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Introduction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Add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following</a:t>
            </a:r>
            <a:r>
              <a:rPr lang="pt-PT" sz="2000" dirty="0"/>
              <a:t> </a:t>
            </a:r>
            <a:r>
              <a:rPr lang="pt-PT" sz="2000" dirty="0" err="1"/>
              <a:t>code</a:t>
            </a:r>
            <a:r>
              <a:rPr lang="pt-PT" sz="20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Customizing</a:t>
            </a:r>
            <a:r>
              <a:rPr lang="pt-BR" sz="2800" dirty="0">
                <a:latin typeface="Agency FB" panose="020B0503020202020204" pitchFamily="34" charset="0"/>
              </a:rPr>
              <a:t> tokens </a:t>
            </a:r>
            <a:r>
              <a:rPr lang="pt-BR" sz="2800" dirty="0" err="1">
                <a:latin typeface="Agency FB" panose="020B0503020202020204" pitchFamily="34" charset="0"/>
              </a:rPr>
              <a:t>from</a:t>
            </a:r>
            <a:r>
              <a:rPr lang="pt-BR" sz="2800" dirty="0">
                <a:latin typeface="Agency FB" panose="020B0503020202020204" pitchFamily="34" charset="0"/>
              </a:rPr>
              <a:t> Auth0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6E852-07A2-1D1D-FFF3-1D9B64F072B9}"/>
              </a:ext>
            </a:extLst>
          </p:cNvPr>
          <p:cNvSpPr txBox="1"/>
          <p:nvPr/>
        </p:nvSpPr>
        <p:spPr>
          <a:xfrm>
            <a:off x="890805" y="3295380"/>
            <a:ext cx="104434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/>
              <a:t>function (user, context, callback) {</a:t>
            </a:r>
          </a:p>
          <a:p>
            <a:r>
              <a:rPr lang="en-PT" dirty="0"/>
              <a:t>    context.idToken.name = user.email;</a:t>
            </a:r>
          </a:p>
          <a:p>
            <a:r>
              <a:rPr lang="en-PT" dirty="0"/>
              <a:t>    callback(null, user, context);</a:t>
            </a:r>
          </a:p>
          <a:p>
            <a:r>
              <a:rPr lang="en-PT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7F2B0-C490-310A-C033-29F9634D6992}"/>
              </a:ext>
            </a:extLst>
          </p:cNvPr>
          <p:cNvSpPr txBox="1"/>
          <p:nvPr/>
        </p:nvSpPr>
        <p:spPr>
          <a:xfrm>
            <a:off x="406400" y="6502303"/>
            <a:ext cx="7684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dirty="0">
                <a:hlinkClick r:id="rId4"/>
              </a:rPr>
              <a:t>https://auth0.com/blog/id-token-access-token-what-is-the-difference/</a:t>
            </a:r>
            <a:r>
              <a:rPr lang="en-P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268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Open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appsettings.json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file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root</a:t>
            </a:r>
            <a:r>
              <a:rPr lang="pt-PT" sz="2000" dirty="0"/>
              <a:t> </a:t>
            </a:r>
            <a:r>
              <a:rPr lang="pt-PT" sz="2000" dirty="0" err="1"/>
              <a:t>folder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your</a:t>
            </a:r>
            <a:r>
              <a:rPr lang="pt-PT" sz="2000" dirty="0"/>
              <a:t> </a:t>
            </a:r>
            <a:r>
              <a:rPr lang="pt-PT" sz="2000" dirty="0" err="1"/>
              <a:t>Blazor</a:t>
            </a:r>
            <a:r>
              <a:rPr lang="pt-PT" sz="2000" dirty="0"/>
              <a:t> Server </a:t>
            </a:r>
            <a:r>
              <a:rPr lang="pt-PT" sz="2000" dirty="0" err="1"/>
              <a:t>project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add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following</a:t>
            </a:r>
            <a:r>
              <a:rPr lang="pt-PT" sz="20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Configuring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your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Blazor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application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A0CD9-8058-7031-5FEC-248A9D3AAAD9}"/>
              </a:ext>
            </a:extLst>
          </p:cNvPr>
          <p:cNvSpPr txBox="1"/>
          <p:nvPr/>
        </p:nvSpPr>
        <p:spPr>
          <a:xfrm>
            <a:off x="2855495" y="3976119"/>
            <a:ext cx="616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0CBC4"/>
                </a:solidFill>
                <a:effectLst/>
              </a:rPr>
              <a:t>"Auth0"</a:t>
            </a:r>
            <a:r>
              <a:rPr lang="en-GB" dirty="0">
                <a:solidFill>
                  <a:srgbClr val="7FDBCA"/>
                </a:solidFill>
                <a:effectLst/>
              </a:rPr>
              <a:t>:</a:t>
            </a:r>
            <a:r>
              <a:rPr lang="en-GB" dirty="0"/>
              <a:t> </a:t>
            </a:r>
            <a:r>
              <a:rPr lang="en-GB" dirty="0">
                <a:solidFill>
                  <a:srgbClr val="C792EA"/>
                </a:solidFill>
                <a:effectLst/>
              </a:rPr>
              <a:t>{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80CBC4"/>
                </a:solidFill>
                <a:effectLst/>
              </a:rPr>
              <a:t>     "Domain"</a:t>
            </a:r>
            <a:r>
              <a:rPr lang="en-GB" dirty="0">
                <a:solidFill>
                  <a:srgbClr val="7FDBCA"/>
                </a:solidFill>
                <a:effectLst/>
              </a:rPr>
              <a:t>:</a:t>
            </a:r>
            <a:r>
              <a:rPr lang="en-GB" dirty="0"/>
              <a:t> </a:t>
            </a:r>
            <a:r>
              <a:rPr lang="en-GB" dirty="0">
                <a:solidFill>
                  <a:srgbClr val="ADDB67"/>
                </a:solidFill>
                <a:effectLst/>
              </a:rPr>
              <a:t>"YOUR_AUTH0_DOMAIN"</a:t>
            </a:r>
            <a:r>
              <a:rPr lang="en-GB" dirty="0">
                <a:solidFill>
                  <a:srgbClr val="C792EA"/>
                </a:solidFill>
                <a:effectLst/>
              </a:rPr>
              <a:t>,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80CBC4"/>
                </a:solidFill>
                <a:effectLst/>
              </a:rPr>
              <a:t>     "</a:t>
            </a:r>
            <a:r>
              <a:rPr lang="en-GB" dirty="0" err="1">
                <a:solidFill>
                  <a:srgbClr val="80CBC4"/>
                </a:solidFill>
                <a:effectLst/>
              </a:rPr>
              <a:t>ClientId</a:t>
            </a:r>
            <a:r>
              <a:rPr lang="en-GB" dirty="0">
                <a:solidFill>
                  <a:srgbClr val="80CBC4"/>
                </a:solidFill>
                <a:effectLst/>
              </a:rPr>
              <a:t>"</a:t>
            </a:r>
            <a:r>
              <a:rPr lang="en-GB" dirty="0">
                <a:solidFill>
                  <a:srgbClr val="7FDBCA"/>
                </a:solidFill>
                <a:effectLst/>
              </a:rPr>
              <a:t>:</a:t>
            </a:r>
            <a:r>
              <a:rPr lang="en-GB" dirty="0"/>
              <a:t> </a:t>
            </a:r>
            <a:r>
              <a:rPr lang="en-GB" dirty="0">
                <a:solidFill>
                  <a:srgbClr val="ADDB67"/>
                </a:solidFill>
                <a:effectLst/>
              </a:rPr>
              <a:t>"YOUR_CLIENT_ID"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C792EA"/>
                </a:solidFill>
                <a:effectLst/>
              </a:rPr>
              <a:t>}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2739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53402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Now</a:t>
            </a:r>
            <a:r>
              <a:rPr lang="pt-PT" sz="2000" dirty="0"/>
              <a:t>, </a:t>
            </a:r>
            <a:r>
              <a:rPr lang="pt-PT" sz="2000" dirty="0" err="1"/>
              <a:t>install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Auth0 ASP.NET Core </a:t>
            </a:r>
            <a:r>
              <a:rPr lang="pt-PT" sz="2000" dirty="0" err="1">
                <a:solidFill>
                  <a:srgbClr val="0070C0"/>
                </a:solidFill>
              </a:rPr>
              <a:t>Authentication</a:t>
            </a:r>
            <a:r>
              <a:rPr lang="pt-PT" sz="2000" dirty="0">
                <a:solidFill>
                  <a:srgbClr val="0070C0"/>
                </a:solidFill>
              </a:rPr>
              <a:t> SDK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running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following</a:t>
            </a:r>
            <a:r>
              <a:rPr lang="pt-PT" sz="2000" dirty="0"/>
              <a:t> </a:t>
            </a:r>
            <a:r>
              <a:rPr lang="pt-PT" sz="2000" dirty="0" err="1"/>
              <a:t>command</a:t>
            </a:r>
            <a:r>
              <a:rPr lang="pt-PT" sz="2000" dirty="0"/>
              <a:t> in </a:t>
            </a:r>
            <a:r>
              <a:rPr lang="pt-PT" sz="2000" dirty="0" err="1"/>
              <a:t>your</a:t>
            </a:r>
            <a:r>
              <a:rPr lang="pt-PT" sz="2000" dirty="0"/>
              <a:t> terminal </a:t>
            </a:r>
            <a:r>
              <a:rPr lang="pt-PT" sz="2000" dirty="0" err="1"/>
              <a:t>window</a:t>
            </a:r>
            <a:r>
              <a:rPr lang="pt-PT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/>
              <a:t>dotnet </a:t>
            </a:r>
            <a:r>
              <a:rPr lang="en-GB" dirty="0">
                <a:solidFill>
                  <a:srgbClr val="82AAFF"/>
                </a:solidFill>
                <a:effectLst/>
              </a:rPr>
              <a:t>add</a:t>
            </a:r>
            <a:r>
              <a:rPr lang="en-GB" dirty="0"/>
              <a:t> package Auth0.AspNetCore.Authentication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The Auth0 ASP.NET Core SDK lets you easily integrate </a:t>
            </a:r>
            <a:r>
              <a:rPr lang="en-GB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OpenID Connect</a:t>
            </a:r>
            <a:r>
              <a:rPr lang="en-GB" sz="2000" dirty="0"/>
              <a:t>-based authentication in your app without dealing with all its </a:t>
            </a:r>
            <a:r>
              <a:rPr lang="en-GB" sz="2000" dirty="0">
                <a:solidFill>
                  <a:srgbClr val="0070C0"/>
                </a:solidFill>
              </a:rPr>
              <a:t>low-level details</a:t>
            </a:r>
            <a:r>
              <a:rPr lang="en-GB" sz="2000" dirty="0"/>
              <a:t>.</a:t>
            </a: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Integrating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Auth0</a:t>
            </a:r>
          </a:p>
        </p:txBody>
      </p:sp>
    </p:spTree>
    <p:extLst>
      <p:ext uri="{BB962C8B-B14F-4D97-AF65-F5344CB8AC3E}">
        <p14:creationId xmlns:p14="http://schemas.microsoft.com/office/powerpoint/2010/main" val="36194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53402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After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installation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complete, open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Program.cs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file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change</a:t>
            </a:r>
            <a:r>
              <a:rPr lang="pt-PT" sz="2000" dirty="0"/>
              <a:t> </a:t>
            </a:r>
            <a:r>
              <a:rPr lang="pt-PT" sz="2000" dirty="0" err="1"/>
              <a:t>its</a:t>
            </a:r>
            <a:r>
              <a:rPr lang="pt-PT" sz="2000" dirty="0"/>
              <a:t> </a:t>
            </a:r>
            <a:r>
              <a:rPr lang="pt-PT" sz="2000" dirty="0" err="1"/>
              <a:t>content</a:t>
            </a:r>
            <a:r>
              <a:rPr lang="pt-PT" sz="2000" dirty="0"/>
              <a:t> as </a:t>
            </a:r>
            <a:r>
              <a:rPr lang="pt-PT" sz="2000" dirty="0" err="1"/>
              <a:t>follows</a:t>
            </a:r>
            <a:r>
              <a:rPr lang="pt-PT" sz="20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Integrating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Auth0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CEACF-59CF-7661-AAD0-759135452812}"/>
              </a:ext>
            </a:extLst>
          </p:cNvPr>
          <p:cNvSpPr txBox="1"/>
          <p:nvPr/>
        </p:nvSpPr>
        <p:spPr>
          <a:xfrm>
            <a:off x="786062" y="2486526"/>
            <a:ext cx="108765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(...)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AspNetCore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Authentication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new code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WebApplication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CreateBuilder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Services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AddAuth0WebAppAuthentication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options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=&gt; {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new code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options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Domain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Configuration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"Auth0:Domain"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new code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options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Configuration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"Auth0:ClientId"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new code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Services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AddRazorPages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(...)</a:t>
            </a:r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Build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2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(...)</a:t>
            </a:r>
            <a:endParaRPr lang="en-GB" sz="12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UseHttpsRedirection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new code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(...)</a:t>
            </a:r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UseAuthentication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new code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UseAuthorization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new code</a:t>
            </a:r>
          </a:p>
          <a:p>
            <a:r>
              <a:rPr lang="en-GB" sz="1200" dirty="0">
                <a:solidFill>
                  <a:srgbClr val="6A9955"/>
                </a:solidFill>
                <a:latin typeface="Menlo" panose="020B0609030804020204" pitchFamily="49" charset="0"/>
              </a:rPr>
              <a:t>(...)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53402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Following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highlighted</a:t>
            </a:r>
            <a:r>
              <a:rPr lang="pt-PT" sz="2000" dirty="0"/>
              <a:t> </a:t>
            </a:r>
            <a:r>
              <a:rPr lang="pt-PT" sz="2000" dirty="0" err="1"/>
              <a:t>code</a:t>
            </a:r>
            <a:r>
              <a:rPr lang="pt-PT" sz="2000" dirty="0"/>
              <a:t>,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added</a:t>
            </a:r>
            <a:r>
              <a:rPr lang="pt-PT" sz="2000" dirty="0"/>
              <a:t> a </a:t>
            </a:r>
            <a:r>
              <a:rPr lang="pt-PT" sz="2000" dirty="0" err="1"/>
              <a:t>reference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Auth0.AspNetCore.Authentication </a:t>
            </a:r>
            <a:r>
              <a:rPr lang="pt-PT" sz="2000" dirty="0" err="1"/>
              <a:t>namespace</a:t>
            </a:r>
            <a:r>
              <a:rPr lang="pt-PT" sz="2000" dirty="0"/>
              <a:t> </a:t>
            </a:r>
            <a:r>
              <a:rPr lang="pt-PT" sz="2000" dirty="0" err="1"/>
              <a:t>at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beginning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file.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Then</a:t>
            </a:r>
            <a:r>
              <a:rPr lang="pt-PT" sz="2000" dirty="0"/>
              <a:t>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invoked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AddAuth0WebAppAuthentication() </a:t>
            </a:r>
            <a:r>
              <a:rPr lang="pt-PT" sz="2000" dirty="0" err="1"/>
              <a:t>method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Auth0 </a:t>
            </a:r>
            <a:r>
              <a:rPr lang="pt-PT" sz="2000" dirty="0" err="1"/>
              <a:t>domain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client</a:t>
            </a:r>
            <a:r>
              <a:rPr lang="pt-PT" sz="2000" dirty="0"/>
              <a:t> id as </a:t>
            </a:r>
            <a:r>
              <a:rPr lang="pt-PT" sz="2000" dirty="0" err="1"/>
              <a:t>arguments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These</a:t>
            </a:r>
            <a:r>
              <a:rPr lang="pt-PT" sz="2000" dirty="0"/>
              <a:t> Auth0 </a:t>
            </a:r>
            <a:r>
              <a:rPr lang="pt-PT" sz="2000" dirty="0" err="1"/>
              <a:t>configuration</a:t>
            </a:r>
            <a:r>
              <a:rPr lang="pt-PT" sz="2000" dirty="0"/>
              <a:t> </a:t>
            </a:r>
            <a:r>
              <a:rPr lang="pt-PT" sz="2000" dirty="0" err="1"/>
              <a:t>parameters</a:t>
            </a:r>
            <a:r>
              <a:rPr lang="pt-PT" sz="2000" dirty="0"/>
              <a:t> are </a:t>
            </a:r>
            <a:r>
              <a:rPr lang="pt-PT" sz="2000" dirty="0" err="1"/>
              <a:t>taken</a:t>
            </a:r>
            <a:r>
              <a:rPr lang="pt-PT" sz="2000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appsettings.json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/>
              <a:t>configuration</a:t>
            </a:r>
            <a:r>
              <a:rPr lang="pt-PT" sz="2000" dirty="0"/>
              <a:t> file.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Finally</a:t>
            </a:r>
            <a:r>
              <a:rPr lang="pt-PT" sz="2000" dirty="0"/>
              <a:t>,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called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UseAuthentication</a:t>
            </a:r>
            <a:r>
              <a:rPr lang="pt-PT" sz="2000" dirty="0">
                <a:solidFill>
                  <a:srgbClr val="0070C0"/>
                </a:solidFill>
              </a:rPr>
              <a:t>()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UseAuthorization</a:t>
            </a:r>
            <a:r>
              <a:rPr lang="pt-PT" sz="2000" dirty="0">
                <a:solidFill>
                  <a:srgbClr val="0070C0"/>
                </a:solidFill>
              </a:rPr>
              <a:t>() </a:t>
            </a:r>
            <a:r>
              <a:rPr lang="pt-PT" sz="2000" dirty="0" err="1"/>
              <a:t>methods</a:t>
            </a:r>
            <a:r>
              <a:rPr lang="pt-PT" sz="2000" dirty="0"/>
              <a:t> to </a:t>
            </a:r>
            <a:r>
              <a:rPr lang="pt-PT" sz="2000" dirty="0" err="1"/>
              <a:t>enable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authentication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authorization</a:t>
            </a:r>
            <a:r>
              <a:rPr lang="pt-PT" sz="2000" dirty="0"/>
              <a:t> </a:t>
            </a:r>
            <a:r>
              <a:rPr lang="pt-PT" sz="2000" dirty="0" err="1"/>
              <a:t>middleware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Integrating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Auth0</a:t>
            </a:r>
          </a:p>
        </p:txBody>
      </p:sp>
    </p:spTree>
    <p:extLst>
      <p:ext uri="{BB962C8B-B14F-4D97-AF65-F5344CB8AC3E}">
        <p14:creationId xmlns:p14="http://schemas.microsoft.com/office/powerpoint/2010/main" val="34007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53402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In order to </a:t>
            </a:r>
            <a:r>
              <a:rPr lang="en-GB" sz="2000" dirty="0">
                <a:solidFill>
                  <a:srgbClr val="0070C0"/>
                </a:solidFill>
              </a:rPr>
              <a:t>prevent unauthorized </a:t>
            </a:r>
            <a:r>
              <a:rPr lang="en-GB" sz="2000" dirty="0"/>
              <a:t>users from accessing the server-side functionalities of your application, you need to protect them.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So, open the </a:t>
            </a:r>
            <a:r>
              <a:rPr lang="en-GB" sz="2000" dirty="0" err="1">
                <a:solidFill>
                  <a:srgbClr val="0070C0"/>
                </a:solidFill>
              </a:rPr>
              <a:t>Index.razor</a:t>
            </a:r>
            <a:r>
              <a:rPr lang="en-GB" sz="2000" dirty="0">
                <a:solidFill>
                  <a:srgbClr val="0070C0"/>
                </a:solidFill>
              </a:rPr>
              <a:t> </a:t>
            </a:r>
            <a:r>
              <a:rPr lang="en-GB" sz="2000" dirty="0"/>
              <a:t>file in the Pages folder and add the </a:t>
            </a:r>
            <a:r>
              <a:rPr lang="en-GB" sz="2000" dirty="0">
                <a:solidFill>
                  <a:srgbClr val="0070C0"/>
                </a:solidFill>
              </a:rPr>
              <a:t>Authorize attribute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Example: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Securing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server </a:t>
            </a:r>
            <a:r>
              <a:rPr lang="pt-BR" sz="2800" dirty="0" err="1">
                <a:latin typeface="Agency FB" panose="020B0503020202020204" pitchFamily="34" charset="0"/>
              </a:rPr>
              <a:t>side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929A0-D65C-0521-889E-CA87F07363EE}"/>
              </a:ext>
            </a:extLst>
          </p:cNvPr>
          <p:cNvSpPr txBox="1"/>
          <p:nvPr/>
        </p:nvSpPr>
        <p:spPr>
          <a:xfrm>
            <a:off x="2662989" y="4458978"/>
            <a:ext cx="61601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@page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"/counter"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@attribute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(...)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53402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In the </a:t>
            </a:r>
            <a:r>
              <a:rPr lang="en-GB" sz="2000" dirty="0" err="1"/>
              <a:t>Blazor</a:t>
            </a:r>
            <a:r>
              <a:rPr lang="en-GB" sz="2000" dirty="0"/>
              <a:t> Server hosting model, the communication between the </a:t>
            </a:r>
            <a:r>
              <a:rPr lang="en-GB" sz="2000" dirty="0">
                <a:solidFill>
                  <a:srgbClr val="0070C0"/>
                </a:solidFill>
              </a:rPr>
              <a:t>client</a:t>
            </a:r>
            <a:r>
              <a:rPr lang="en-GB" sz="2000" dirty="0"/>
              <a:t> side and the </a:t>
            </a:r>
            <a:r>
              <a:rPr lang="en-GB" sz="2000" dirty="0">
                <a:solidFill>
                  <a:srgbClr val="0070C0"/>
                </a:solidFill>
              </a:rPr>
              <a:t>server</a:t>
            </a:r>
            <a:r>
              <a:rPr lang="en-GB" sz="2000" dirty="0"/>
              <a:t> side does not occur over HTTP, but through </a:t>
            </a:r>
            <a:r>
              <a:rPr lang="en-GB" sz="2000" dirty="0" err="1">
                <a:solidFill>
                  <a:srgbClr val="0070C0"/>
                </a:solidFill>
              </a:rPr>
              <a:t>SignalR</a:t>
            </a:r>
            <a:r>
              <a:rPr lang="en-GB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Since Auth0 uses standard protocols like </a:t>
            </a:r>
            <a:r>
              <a:rPr lang="en-GB" sz="2000" dirty="0">
                <a:solidFill>
                  <a:srgbClr val="0070C0"/>
                </a:solidFill>
              </a:rPr>
              <a:t>OpenID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OAuth</a:t>
            </a:r>
            <a:r>
              <a:rPr lang="en-GB" sz="2000" dirty="0"/>
              <a:t> that rely on HTTP, you need to provide a way to bring those protocols on </a:t>
            </a:r>
            <a:r>
              <a:rPr lang="en-GB" sz="2000" dirty="0" err="1"/>
              <a:t>Blazor</a:t>
            </a:r>
            <a:r>
              <a:rPr lang="en-GB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To solve </a:t>
            </a: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issue</a:t>
            </a:r>
            <a:r>
              <a:rPr lang="pt-PT" sz="2000" dirty="0"/>
              <a:t>, </a:t>
            </a:r>
            <a:r>
              <a:rPr lang="pt-PT" sz="2000" dirty="0" err="1"/>
              <a:t>you</a:t>
            </a:r>
            <a:r>
              <a:rPr lang="pt-PT" sz="2000" dirty="0"/>
              <a:t> are </a:t>
            </a:r>
            <a:r>
              <a:rPr lang="pt-PT" sz="2000" dirty="0" err="1"/>
              <a:t>going</a:t>
            </a:r>
            <a:r>
              <a:rPr lang="pt-PT" sz="2000" dirty="0"/>
              <a:t> to </a:t>
            </a:r>
            <a:r>
              <a:rPr lang="pt-PT" sz="2000" dirty="0" err="1"/>
              <a:t>create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two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endpoints</a:t>
            </a:r>
            <a:r>
              <a:rPr lang="pt-PT" sz="2000" dirty="0"/>
              <a:t>, </a:t>
            </a:r>
            <a:r>
              <a:rPr lang="pt-PT" sz="2000" dirty="0">
                <a:solidFill>
                  <a:srgbClr val="0070C0"/>
                </a:solidFill>
              </a:rPr>
              <a:t>/login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/</a:t>
            </a:r>
            <a:r>
              <a:rPr lang="pt-PT" sz="2000" dirty="0" err="1">
                <a:solidFill>
                  <a:srgbClr val="0070C0"/>
                </a:solidFill>
              </a:rPr>
              <a:t>logout</a:t>
            </a:r>
            <a:r>
              <a:rPr lang="pt-PT" sz="2000" dirty="0"/>
              <a:t>,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redirect</a:t>
            </a:r>
            <a:r>
              <a:rPr lang="pt-PT" sz="2000" dirty="0"/>
              <a:t> </a:t>
            </a:r>
            <a:r>
              <a:rPr lang="pt-PT" sz="2000" dirty="0" err="1"/>
              <a:t>requests</a:t>
            </a:r>
            <a:r>
              <a:rPr lang="pt-PT" sz="2000" dirty="0"/>
              <a:t> for login </a:t>
            </a:r>
            <a:r>
              <a:rPr lang="pt-PT" sz="2000" dirty="0" err="1"/>
              <a:t>and</a:t>
            </a:r>
            <a:r>
              <a:rPr lang="pt-PT" sz="2000" dirty="0"/>
              <a:t> for </a:t>
            </a:r>
            <a:r>
              <a:rPr lang="pt-PT" sz="2000" dirty="0" err="1"/>
              <a:t>logout</a:t>
            </a:r>
            <a:r>
              <a:rPr lang="pt-PT" sz="2000" dirty="0"/>
              <a:t> to Auth0.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Creating</a:t>
            </a:r>
            <a:r>
              <a:rPr lang="pt-BR" sz="2800" dirty="0">
                <a:latin typeface="Agency FB" panose="020B0503020202020204" pitchFamily="34" charset="0"/>
              </a:rPr>
              <a:t> login </a:t>
            </a:r>
            <a:r>
              <a:rPr lang="pt-BR" sz="2800" dirty="0" err="1">
                <a:latin typeface="Agency FB" panose="020B0503020202020204" pitchFamily="34" charset="0"/>
              </a:rPr>
              <a:t>and</a:t>
            </a:r>
            <a:r>
              <a:rPr lang="pt-BR" sz="2800" dirty="0">
                <a:latin typeface="Agency FB" panose="020B0503020202020204" pitchFamily="34" charset="0"/>
              </a:rPr>
              <a:t> logout </a:t>
            </a:r>
            <a:r>
              <a:rPr lang="pt-BR" sz="2800" dirty="0" err="1">
                <a:latin typeface="Agency FB" panose="020B0503020202020204" pitchFamily="34" charset="0"/>
              </a:rPr>
              <a:t>endpoints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53402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pages</a:t>
            </a:r>
            <a:r>
              <a:rPr lang="pt-PT" sz="2000" dirty="0"/>
              <a:t> </a:t>
            </a:r>
            <a:r>
              <a:rPr lang="pt-PT" sz="2000" dirty="0" err="1"/>
              <a:t>folder</a:t>
            </a:r>
            <a:r>
              <a:rPr lang="pt-PT" sz="2000" dirty="0"/>
              <a:t> </a:t>
            </a:r>
            <a:r>
              <a:rPr lang="pt-PT" sz="2000" dirty="0" err="1"/>
              <a:t>create</a:t>
            </a:r>
            <a:r>
              <a:rPr lang="pt-PT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Login.cshtml.cs</a:t>
            </a: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Login.cshtml</a:t>
            </a: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Logout.cshtml.cs</a:t>
            </a: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Logout.cshtml</a:t>
            </a: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Creating</a:t>
            </a:r>
            <a:r>
              <a:rPr lang="pt-BR" sz="2800" dirty="0">
                <a:latin typeface="Agency FB" panose="020B0503020202020204" pitchFamily="34" charset="0"/>
              </a:rPr>
              <a:t> login </a:t>
            </a:r>
            <a:r>
              <a:rPr lang="pt-BR" sz="2800" dirty="0" err="1">
                <a:latin typeface="Agency FB" panose="020B0503020202020204" pitchFamily="34" charset="0"/>
              </a:rPr>
              <a:t>and</a:t>
            </a:r>
            <a:r>
              <a:rPr lang="pt-BR" sz="2800" dirty="0">
                <a:latin typeface="Agency FB" panose="020B0503020202020204" pitchFamily="34" charset="0"/>
              </a:rPr>
              <a:t> logout </a:t>
            </a:r>
            <a:r>
              <a:rPr lang="pt-BR" sz="2800" dirty="0" err="1">
                <a:latin typeface="Agency FB" panose="020B0503020202020204" pitchFamily="34" charset="0"/>
              </a:rPr>
              <a:t>endpoints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53402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Login.cshtml.cs</a:t>
            </a: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Creating</a:t>
            </a:r>
            <a:r>
              <a:rPr lang="pt-BR" sz="2800" dirty="0">
                <a:latin typeface="Agency FB" panose="020B0503020202020204" pitchFamily="34" charset="0"/>
              </a:rPr>
              <a:t> login </a:t>
            </a:r>
            <a:r>
              <a:rPr lang="pt-BR" sz="2800" dirty="0" err="1">
                <a:latin typeface="Agency FB" panose="020B0503020202020204" pitchFamily="34" charset="0"/>
              </a:rPr>
              <a:t>and</a:t>
            </a:r>
            <a:r>
              <a:rPr lang="pt-BR" sz="2800" dirty="0">
                <a:latin typeface="Agency FB" panose="020B0503020202020204" pitchFamily="34" charset="0"/>
              </a:rPr>
              <a:t> logout </a:t>
            </a:r>
            <a:r>
              <a:rPr lang="pt-BR" sz="2800" dirty="0" err="1">
                <a:latin typeface="Agency FB" panose="020B0503020202020204" pitchFamily="34" charset="0"/>
              </a:rPr>
              <a:t>endpoints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CE132-D16E-98AC-DE9A-4A59A0AF4CEB}"/>
              </a:ext>
            </a:extLst>
          </p:cNvPr>
          <p:cNvSpPr txBox="1"/>
          <p:nvPr/>
        </p:nvSpPr>
        <p:spPr>
          <a:xfrm>
            <a:off x="609600" y="2276800"/>
            <a:ext cx="956109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Microsoft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AspNetCore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Authentication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Auth0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AspNetCore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Authentication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Microsoft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AspNetCore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Mvc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RazorPages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Features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LoginModel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PageModel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OnGet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redirectUri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var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authenticationProperties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LoginAuthenticationPropertiesBuilder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WithRedirectUri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redirectUri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Build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HttpContext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ChallengeAsync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Auth0Constants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AuthenticationScheme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authenticationProperties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}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D5DE5-292E-E682-19C0-9F146A52BBBA}"/>
              </a:ext>
            </a:extLst>
          </p:cNvPr>
          <p:cNvSpPr txBox="1"/>
          <p:nvPr/>
        </p:nvSpPr>
        <p:spPr>
          <a:xfrm>
            <a:off x="389890" y="6462561"/>
            <a:ext cx="7230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dirty="0">
                <a:hlinkClick r:id="rId3"/>
              </a:rPr>
              <a:t>https://auth0.com/blog/what-is-blazor-tutorial-on-building-webapp-with-authentication/</a:t>
            </a:r>
            <a:r>
              <a:rPr lang="en-P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48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53402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Login.cshtml</a:t>
            </a: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Creating</a:t>
            </a:r>
            <a:r>
              <a:rPr lang="pt-BR" sz="2800" dirty="0">
                <a:latin typeface="Agency FB" panose="020B0503020202020204" pitchFamily="34" charset="0"/>
              </a:rPr>
              <a:t> login </a:t>
            </a:r>
            <a:r>
              <a:rPr lang="pt-BR" sz="2800" dirty="0" err="1">
                <a:latin typeface="Agency FB" panose="020B0503020202020204" pitchFamily="34" charset="0"/>
              </a:rPr>
              <a:t>and</a:t>
            </a:r>
            <a:r>
              <a:rPr lang="pt-BR" sz="2800" dirty="0">
                <a:latin typeface="Agency FB" panose="020B0503020202020204" pitchFamily="34" charset="0"/>
              </a:rPr>
              <a:t> logout </a:t>
            </a:r>
            <a:r>
              <a:rPr lang="pt-BR" sz="2800" dirty="0" err="1">
                <a:latin typeface="Agency FB" panose="020B0503020202020204" pitchFamily="34" charset="0"/>
              </a:rPr>
              <a:t>endpoints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39D21-67EC-F186-ACF3-9F314758A213}"/>
              </a:ext>
            </a:extLst>
          </p:cNvPr>
          <p:cNvSpPr txBox="1"/>
          <p:nvPr/>
        </p:nvSpPr>
        <p:spPr>
          <a:xfrm>
            <a:off x="946484" y="2507720"/>
            <a:ext cx="61601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@page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@model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Features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LoginModel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@{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4136F-4841-EDF7-5D88-9F32F88C37CF}"/>
              </a:ext>
            </a:extLst>
          </p:cNvPr>
          <p:cNvSpPr txBox="1"/>
          <p:nvPr/>
        </p:nvSpPr>
        <p:spPr>
          <a:xfrm>
            <a:off x="389890" y="6515731"/>
            <a:ext cx="762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dirty="0"/>
              <a:t>https://auth0.com/blog/what-is-blazor-tutorial-on-building-webapp-with-authentication/</a:t>
            </a:r>
          </a:p>
        </p:txBody>
      </p:sp>
    </p:spTree>
    <p:extLst>
      <p:ext uri="{BB962C8B-B14F-4D97-AF65-F5344CB8AC3E}">
        <p14:creationId xmlns:p14="http://schemas.microsoft.com/office/powerpoint/2010/main" val="2235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/>
              <a:t>will</a:t>
            </a:r>
            <a:r>
              <a:rPr lang="pt-PT" sz="2000" dirty="0"/>
              <a:t> secure </a:t>
            </a:r>
            <a:r>
              <a:rPr lang="pt-PT" sz="2000" dirty="0" err="1"/>
              <a:t>the</a:t>
            </a:r>
            <a:r>
              <a:rPr lang="pt-PT" sz="2000" dirty="0"/>
              <a:t> app to </a:t>
            </a:r>
            <a:r>
              <a:rPr lang="pt-PT" sz="2000" dirty="0" err="1"/>
              <a:t>allow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only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users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/>
              <a:t>who</a:t>
            </a:r>
            <a:r>
              <a:rPr lang="pt-PT" sz="2000" dirty="0"/>
              <a:t> are </a:t>
            </a:r>
            <a:r>
              <a:rPr lang="pt-PT" sz="2000" dirty="0" err="1"/>
              <a:t>logged</a:t>
            </a:r>
            <a:r>
              <a:rPr lang="pt-PT" sz="2000" dirty="0"/>
              <a:t> in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 to </a:t>
            </a:r>
            <a:r>
              <a:rPr lang="pt-PT" sz="2000" dirty="0" err="1">
                <a:solidFill>
                  <a:srgbClr val="0070C0"/>
                </a:solidFill>
              </a:rPr>
              <a:t>create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cards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will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also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restrict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users</a:t>
            </a:r>
            <a:r>
              <a:rPr lang="pt-PT" sz="2000" dirty="0">
                <a:solidFill>
                  <a:srgbClr val="0070C0"/>
                </a:solidFill>
              </a:rPr>
              <a:t> to </a:t>
            </a:r>
            <a:r>
              <a:rPr lang="pt-PT" sz="2000" dirty="0" err="1">
                <a:solidFill>
                  <a:srgbClr val="0070C0"/>
                </a:solidFill>
              </a:rPr>
              <a:t>be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allowed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to </a:t>
            </a:r>
            <a:r>
              <a:rPr lang="pt-PT" sz="2000" dirty="0" err="1"/>
              <a:t>edit</a:t>
            </a:r>
            <a:r>
              <a:rPr lang="pt-PT" sz="2000" dirty="0"/>
              <a:t> </a:t>
            </a:r>
            <a:r>
              <a:rPr lang="pt-PT" sz="2000" dirty="0" err="1"/>
              <a:t>only</a:t>
            </a:r>
            <a:r>
              <a:rPr lang="pt-PT" sz="2000" dirty="0"/>
              <a:t> </a:t>
            </a:r>
            <a:r>
              <a:rPr lang="pt-PT" sz="2000" dirty="0" err="1"/>
              <a:t>their</a:t>
            </a:r>
            <a:r>
              <a:rPr lang="pt-PT" sz="2000" dirty="0"/>
              <a:t> </a:t>
            </a:r>
            <a:r>
              <a:rPr lang="pt-PT" sz="2000" dirty="0" err="1"/>
              <a:t>own</a:t>
            </a:r>
            <a:r>
              <a:rPr lang="pt-PT" sz="2000" dirty="0"/>
              <a:t> card.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Finally</a:t>
            </a:r>
            <a:r>
              <a:rPr lang="pt-PT" sz="2000" dirty="0"/>
              <a:t>, </a:t>
            </a: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/>
              <a:t>will</a:t>
            </a:r>
            <a:r>
              <a:rPr lang="pt-PT" sz="2000" dirty="0"/>
              <a:t> </a:t>
            </a:r>
            <a:r>
              <a:rPr lang="pt-PT" sz="2000" dirty="0" err="1"/>
              <a:t>build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functionality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adding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roles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Roles are a </a:t>
            </a:r>
            <a:r>
              <a:rPr lang="pt-PT" sz="2000" dirty="0" err="1"/>
              <a:t>way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grouping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users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/>
              <a:t>will</a:t>
            </a:r>
            <a:r>
              <a:rPr lang="pt-PT" sz="2000" dirty="0"/>
              <a:t> </a:t>
            </a:r>
            <a:r>
              <a:rPr lang="pt-PT" sz="2000" dirty="0" err="1"/>
              <a:t>create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administrator</a:t>
            </a:r>
            <a:r>
              <a:rPr lang="pt-PT" sz="2000" dirty="0"/>
              <a:t> role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allow</a:t>
            </a:r>
            <a:r>
              <a:rPr lang="pt-PT" sz="2000" dirty="0"/>
              <a:t> </a:t>
            </a:r>
            <a:r>
              <a:rPr lang="pt-PT" sz="2000" dirty="0" err="1"/>
              <a:t>any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in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role</a:t>
            </a:r>
            <a:r>
              <a:rPr lang="pt-PT" sz="2000" dirty="0"/>
              <a:t> to </a:t>
            </a:r>
            <a:r>
              <a:rPr lang="pt-PT" sz="2000" dirty="0" err="1"/>
              <a:t>edit</a:t>
            </a:r>
            <a:r>
              <a:rPr lang="pt-PT" sz="2000" dirty="0"/>
              <a:t> </a:t>
            </a:r>
            <a:r>
              <a:rPr lang="pt-PT" sz="2000" dirty="0" err="1"/>
              <a:t>any</a:t>
            </a:r>
            <a:r>
              <a:rPr lang="pt-PT" sz="2000" dirty="0"/>
              <a:t> </a:t>
            </a:r>
            <a:r>
              <a:rPr lang="pt-PT" sz="2000" dirty="0" err="1"/>
              <a:t>card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system</a:t>
            </a:r>
            <a:r>
              <a:rPr lang="pt-PT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Introduction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8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53402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Logout.cshtml.cs</a:t>
            </a: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Creating</a:t>
            </a:r>
            <a:r>
              <a:rPr lang="pt-BR" sz="2800" dirty="0">
                <a:latin typeface="Agency FB" panose="020B0503020202020204" pitchFamily="34" charset="0"/>
              </a:rPr>
              <a:t> login </a:t>
            </a:r>
            <a:r>
              <a:rPr lang="pt-BR" sz="2800" dirty="0" err="1">
                <a:latin typeface="Agency FB" panose="020B0503020202020204" pitchFamily="34" charset="0"/>
              </a:rPr>
              <a:t>and</a:t>
            </a:r>
            <a:r>
              <a:rPr lang="pt-BR" sz="2800" dirty="0">
                <a:latin typeface="Agency FB" panose="020B0503020202020204" pitchFamily="34" charset="0"/>
              </a:rPr>
              <a:t> logout </a:t>
            </a:r>
            <a:r>
              <a:rPr lang="pt-BR" sz="2800" dirty="0" err="1">
                <a:latin typeface="Agency FB" panose="020B0503020202020204" pitchFamily="34" charset="0"/>
              </a:rPr>
              <a:t>endpoints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5E773-9930-8671-1836-A83C97818075}"/>
              </a:ext>
            </a:extLst>
          </p:cNvPr>
          <p:cNvSpPr txBox="1"/>
          <p:nvPr/>
        </p:nvSpPr>
        <p:spPr>
          <a:xfrm>
            <a:off x="561474" y="2445987"/>
            <a:ext cx="106840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(...)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Microsoft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AspNetCore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Authentication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Cookies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Features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LogoutModel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PageModel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[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OnGet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var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authenticationProperties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LogoutAuthenticationPropertiesBuilder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WithRedirectUri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Build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HttpContext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SignOutAsync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Auth0Constants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AuthenticationScheme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authenticationProperties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await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HttpContext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SignOutAsync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CookieAuthenticationDefaults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AuthenticationScheme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40FDA-C043-69CD-7D6F-D18730929D2E}"/>
              </a:ext>
            </a:extLst>
          </p:cNvPr>
          <p:cNvSpPr txBox="1"/>
          <p:nvPr/>
        </p:nvSpPr>
        <p:spPr>
          <a:xfrm>
            <a:off x="389890" y="6462559"/>
            <a:ext cx="8561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dirty="0"/>
              <a:t>https://auth0.com/blog/what-is-blazor-tutorial-on-building-webapp-with-authentication/</a:t>
            </a:r>
          </a:p>
        </p:txBody>
      </p:sp>
    </p:spTree>
    <p:extLst>
      <p:ext uri="{BB962C8B-B14F-4D97-AF65-F5344CB8AC3E}">
        <p14:creationId xmlns:p14="http://schemas.microsoft.com/office/powerpoint/2010/main" val="25771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53402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Now</a:t>
            </a:r>
            <a:r>
              <a:rPr lang="pt-PT" sz="2000" dirty="0"/>
              <a:t>,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have</a:t>
            </a:r>
            <a:r>
              <a:rPr lang="pt-PT" sz="2000" dirty="0"/>
              <a:t> to </a:t>
            </a:r>
            <a:r>
              <a:rPr lang="pt-PT" sz="2000" dirty="0">
                <a:solidFill>
                  <a:srgbClr val="0070C0"/>
                </a:solidFill>
              </a:rPr>
              <a:t>secure </a:t>
            </a:r>
            <a:r>
              <a:rPr lang="pt-PT" sz="2000" dirty="0" err="1">
                <a:solidFill>
                  <a:srgbClr val="0070C0"/>
                </a:solidFill>
              </a:rPr>
              <a:t>the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client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side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your</a:t>
            </a:r>
            <a:r>
              <a:rPr lang="pt-PT" sz="2000" dirty="0"/>
              <a:t> </a:t>
            </a:r>
            <a:r>
              <a:rPr lang="pt-PT" sz="2000" dirty="0" err="1"/>
              <a:t>Blazor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, </a:t>
            </a:r>
            <a:r>
              <a:rPr lang="pt-PT" sz="2000" dirty="0" err="1"/>
              <a:t>so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users</a:t>
            </a:r>
            <a:r>
              <a:rPr lang="pt-PT" sz="2000" dirty="0"/>
              <a:t> </a:t>
            </a:r>
            <a:r>
              <a:rPr lang="pt-PT" sz="2000" dirty="0" err="1"/>
              <a:t>see</a:t>
            </a:r>
            <a:r>
              <a:rPr lang="pt-PT" sz="2000" dirty="0"/>
              <a:t> </a:t>
            </a:r>
            <a:r>
              <a:rPr lang="pt-PT" sz="2000" dirty="0" err="1"/>
              <a:t>different</a:t>
            </a:r>
            <a:r>
              <a:rPr lang="pt-PT" sz="2000" dirty="0"/>
              <a:t> </a:t>
            </a:r>
            <a:r>
              <a:rPr lang="pt-PT" sz="2000" dirty="0" err="1"/>
              <a:t>content</a:t>
            </a:r>
            <a:r>
              <a:rPr lang="pt-PT" sz="2000" dirty="0"/>
              <a:t> </a:t>
            </a:r>
            <a:r>
              <a:rPr lang="pt-PT" sz="2000" dirty="0" err="1"/>
              <a:t>when</a:t>
            </a:r>
            <a:r>
              <a:rPr lang="pt-PT" sz="2000" dirty="0"/>
              <a:t> </a:t>
            </a:r>
            <a:r>
              <a:rPr lang="pt-PT" sz="2000" dirty="0" err="1"/>
              <a:t>they</a:t>
            </a:r>
            <a:r>
              <a:rPr lang="pt-PT" sz="2000" dirty="0"/>
              <a:t> are </a:t>
            </a:r>
            <a:r>
              <a:rPr lang="pt-PT" sz="2000" dirty="0" err="1"/>
              <a:t>logged</a:t>
            </a:r>
            <a:r>
              <a:rPr lang="pt-PT" sz="2000" dirty="0"/>
              <a:t> in </a:t>
            </a:r>
            <a:r>
              <a:rPr lang="pt-PT" sz="2000" dirty="0" err="1"/>
              <a:t>or</a:t>
            </a:r>
            <a:r>
              <a:rPr lang="pt-PT" sz="2000" dirty="0"/>
              <a:t> </a:t>
            </a:r>
            <a:r>
              <a:rPr lang="pt-PT" sz="2000" dirty="0" err="1"/>
              <a:t>not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Open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App.razor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file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root</a:t>
            </a:r>
            <a:r>
              <a:rPr lang="pt-PT" sz="2000" dirty="0"/>
              <a:t> </a:t>
            </a:r>
            <a:r>
              <a:rPr lang="pt-PT" sz="2000" dirty="0" err="1"/>
              <a:t>folder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project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replace</a:t>
            </a:r>
            <a:r>
              <a:rPr lang="pt-PT" sz="2000" dirty="0"/>
              <a:t> </a:t>
            </a:r>
            <a:r>
              <a:rPr lang="pt-PT" sz="2000" dirty="0" err="1"/>
              <a:t>its</a:t>
            </a:r>
            <a:r>
              <a:rPr lang="pt-PT" sz="2000" dirty="0"/>
              <a:t> </a:t>
            </a:r>
            <a:r>
              <a:rPr lang="pt-PT" sz="2000" dirty="0" err="1"/>
              <a:t>content</a:t>
            </a:r>
            <a:r>
              <a:rPr lang="pt-PT" sz="2000" dirty="0"/>
              <a:t>: </a:t>
            </a:r>
          </a:p>
          <a:p>
            <a:pPr algn="just"/>
            <a:endParaRPr lang="pt-PT" sz="2000" dirty="0"/>
          </a:p>
          <a:p>
            <a:pPr algn="just"/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lvl="1" algn="just"/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Securing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client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side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F9FF5-E5D4-63CE-3EC4-5F430F654EF7}"/>
              </a:ext>
            </a:extLst>
          </p:cNvPr>
          <p:cNvSpPr txBox="1"/>
          <p:nvPr/>
        </p:nvSpPr>
        <p:spPr>
          <a:xfrm>
            <a:off x="716314" y="2923131"/>
            <a:ext cx="107593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792EA"/>
                </a:solidFill>
                <a:effectLst/>
              </a:rPr>
              <a:t>&lt;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CascadingAuthenticationState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</a:p>
          <a:p>
            <a:r>
              <a:rPr lang="en-GB" sz="1400" dirty="0">
                <a:solidFill>
                  <a:srgbClr val="C792EA"/>
                </a:solidFill>
                <a:effectLst/>
              </a:rPr>
              <a:t>   &lt;</a:t>
            </a:r>
            <a:r>
              <a:rPr lang="en-GB" sz="1400" dirty="0">
                <a:solidFill>
                  <a:srgbClr val="7FDBCA"/>
                </a:solidFill>
                <a:effectLst/>
              </a:rPr>
              <a:t>Router </a:t>
            </a:r>
            <a:r>
              <a:rPr lang="en-GB" sz="1400" dirty="0" err="1">
                <a:solidFill>
                  <a:srgbClr val="ADDB67"/>
                </a:solidFill>
                <a:effectLst/>
              </a:rPr>
              <a:t>AppAssembly</a:t>
            </a:r>
            <a:r>
              <a:rPr lang="en-GB" sz="1400" dirty="0">
                <a:solidFill>
                  <a:srgbClr val="C792EA"/>
                </a:solidFill>
                <a:effectLst/>
              </a:rPr>
              <a:t>="</a:t>
            </a:r>
            <a:r>
              <a:rPr lang="en-GB" sz="1400" dirty="0">
                <a:solidFill>
                  <a:srgbClr val="FFCB8B"/>
                </a:solidFill>
                <a:effectLst/>
              </a:rPr>
              <a:t>@</a:t>
            </a:r>
            <a:r>
              <a:rPr lang="en-GB" sz="1400" dirty="0" err="1">
                <a:solidFill>
                  <a:srgbClr val="FFCB8B"/>
                </a:solidFill>
                <a:effectLst/>
              </a:rPr>
              <a:t>typeof</a:t>
            </a:r>
            <a:r>
              <a:rPr lang="en-GB" sz="1400" dirty="0">
                <a:solidFill>
                  <a:srgbClr val="FFCB8B"/>
                </a:solidFill>
                <a:effectLst/>
              </a:rPr>
              <a:t>(App).Assembly</a:t>
            </a:r>
            <a:r>
              <a:rPr lang="en-GB" sz="1400" dirty="0">
                <a:solidFill>
                  <a:srgbClr val="C792EA"/>
                </a:solidFill>
                <a:effectLst/>
              </a:rPr>
              <a:t>"&gt;</a:t>
            </a:r>
            <a:r>
              <a:rPr lang="en-GB" sz="1400" dirty="0"/>
              <a:t> </a:t>
            </a:r>
          </a:p>
          <a:p>
            <a:r>
              <a:rPr lang="en-GB" sz="1400" dirty="0">
                <a:solidFill>
                  <a:srgbClr val="C792EA"/>
                </a:solidFill>
                <a:effectLst/>
              </a:rPr>
              <a:t>       &lt;</a:t>
            </a:r>
            <a:r>
              <a:rPr lang="en-GB" sz="1400" dirty="0">
                <a:solidFill>
                  <a:srgbClr val="7FDBCA"/>
                </a:solidFill>
                <a:effectLst/>
              </a:rPr>
              <a:t>Found </a:t>
            </a:r>
            <a:r>
              <a:rPr lang="en-GB" sz="1400" dirty="0">
                <a:solidFill>
                  <a:srgbClr val="ADDB67"/>
                </a:solidFill>
                <a:effectLst/>
              </a:rPr>
              <a:t>Context</a:t>
            </a:r>
            <a:r>
              <a:rPr lang="en-GB" sz="1400" dirty="0">
                <a:solidFill>
                  <a:srgbClr val="C792EA"/>
                </a:solidFill>
                <a:effectLst/>
              </a:rPr>
              <a:t>="</a:t>
            </a:r>
            <a:r>
              <a:rPr lang="en-GB" sz="1400" dirty="0" err="1">
                <a:solidFill>
                  <a:srgbClr val="FFCB8B"/>
                </a:solidFill>
                <a:effectLst/>
              </a:rPr>
              <a:t>routeData</a:t>
            </a:r>
            <a:r>
              <a:rPr lang="en-GB" sz="1400" dirty="0">
                <a:solidFill>
                  <a:srgbClr val="C792EA"/>
                </a:solidFill>
                <a:effectLst/>
              </a:rPr>
              <a:t>"&gt;</a:t>
            </a:r>
            <a:r>
              <a:rPr lang="en-GB" sz="1400" dirty="0"/>
              <a:t> </a:t>
            </a:r>
          </a:p>
          <a:p>
            <a:r>
              <a:rPr lang="en-GB" sz="1400" dirty="0">
                <a:solidFill>
                  <a:srgbClr val="C792EA"/>
                </a:solidFill>
                <a:effectLst/>
              </a:rPr>
              <a:t>           &lt;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AuthorizeRouteView</a:t>
            </a:r>
            <a:r>
              <a:rPr lang="en-GB" sz="1400" dirty="0">
                <a:solidFill>
                  <a:srgbClr val="7FDBCA"/>
                </a:solidFill>
                <a:effectLst/>
              </a:rPr>
              <a:t> </a:t>
            </a:r>
            <a:r>
              <a:rPr lang="en-GB" sz="1400" dirty="0" err="1">
                <a:solidFill>
                  <a:srgbClr val="ADDB67"/>
                </a:solidFill>
                <a:effectLst/>
              </a:rPr>
              <a:t>RouteData</a:t>
            </a:r>
            <a:r>
              <a:rPr lang="en-GB" sz="1400" dirty="0">
                <a:solidFill>
                  <a:srgbClr val="C792EA"/>
                </a:solidFill>
                <a:effectLst/>
              </a:rPr>
              <a:t>="</a:t>
            </a:r>
            <a:r>
              <a:rPr lang="en-GB" sz="1400" dirty="0">
                <a:solidFill>
                  <a:srgbClr val="FFCB8B"/>
                </a:solidFill>
                <a:effectLst/>
              </a:rPr>
              <a:t>@</a:t>
            </a:r>
            <a:r>
              <a:rPr lang="en-GB" sz="1400" dirty="0" err="1">
                <a:solidFill>
                  <a:srgbClr val="FFCB8B"/>
                </a:solidFill>
                <a:effectLst/>
              </a:rPr>
              <a:t>routeData</a:t>
            </a:r>
            <a:r>
              <a:rPr lang="en-GB" sz="1400" dirty="0">
                <a:solidFill>
                  <a:srgbClr val="C792EA"/>
                </a:solidFill>
                <a:effectLst/>
              </a:rPr>
              <a:t>"</a:t>
            </a:r>
            <a:r>
              <a:rPr lang="en-GB" sz="1400" dirty="0">
                <a:solidFill>
                  <a:srgbClr val="7FDBCA"/>
                </a:solidFill>
                <a:effectLst/>
              </a:rPr>
              <a:t> </a:t>
            </a:r>
            <a:r>
              <a:rPr lang="en-GB" sz="1400" dirty="0" err="1">
                <a:solidFill>
                  <a:srgbClr val="ADDB67"/>
                </a:solidFill>
                <a:effectLst/>
              </a:rPr>
              <a:t>DefaultLayout</a:t>
            </a:r>
            <a:r>
              <a:rPr lang="en-GB" sz="1400" dirty="0">
                <a:solidFill>
                  <a:srgbClr val="C792EA"/>
                </a:solidFill>
                <a:effectLst/>
              </a:rPr>
              <a:t>="</a:t>
            </a:r>
            <a:r>
              <a:rPr lang="en-GB" sz="1400" dirty="0">
                <a:solidFill>
                  <a:srgbClr val="FFCB8B"/>
                </a:solidFill>
                <a:effectLst/>
              </a:rPr>
              <a:t>@</a:t>
            </a:r>
            <a:r>
              <a:rPr lang="en-GB" sz="1400" dirty="0" err="1">
                <a:solidFill>
                  <a:srgbClr val="FFCB8B"/>
                </a:solidFill>
                <a:effectLst/>
              </a:rPr>
              <a:t>typeof</a:t>
            </a:r>
            <a:r>
              <a:rPr lang="en-GB" sz="1400" dirty="0">
                <a:solidFill>
                  <a:srgbClr val="FFCB8B"/>
                </a:solidFill>
                <a:effectLst/>
              </a:rPr>
              <a:t>(</a:t>
            </a:r>
            <a:r>
              <a:rPr lang="en-GB" sz="1400" dirty="0" err="1">
                <a:solidFill>
                  <a:srgbClr val="FFCB8B"/>
                </a:solidFill>
                <a:effectLst/>
              </a:rPr>
              <a:t>MainLayout</a:t>
            </a:r>
            <a:r>
              <a:rPr lang="en-GB" sz="1400" dirty="0">
                <a:solidFill>
                  <a:srgbClr val="FFCB8B"/>
                </a:solidFill>
                <a:effectLst/>
              </a:rPr>
              <a:t>)</a:t>
            </a:r>
            <a:r>
              <a:rPr lang="en-GB" sz="1400" dirty="0">
                <a:solidFill>
                  <a:srgbClr val="C792EA"/>
                </a:solidFill>
                <a:effectLst/>
              </a:rPr>
              <a:t>"&gt;</a:t>
            </a:r>
          </a:p>
          <a:p>
            <a:r>
              <a:rPr lang="en-GB" sz="1400" dirty="0">
                <a:solidFill>
                  <a:srgbClr val="C792EA"/>
                </a:solidFill>
              </a:rPr>
              <a:t>           </a:t>
            </a:r>
            <a:r>
              <a:rPr lang="en-GB" sz="1400" dirty="0"/>
              <a:t>   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</a:t>
            </a:r>
            <a:r>
              <a:rPr lang="en-GB" sz="1400" dirty="0">
                <a:solidFill>
                  <a:srgbClr val="7FDBCA"/>
                </a:solidFill>
                <a:effectLst/>
              </a:rPr>
              <a:t>Authorizing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&gt;&lt;</a:t>
            </a:r>
            <a:r>
              <a:rPr lang="en-GB" sz="1400" dirty="0">
                <a:solidFill>
                  <a:srgbClr val="7FDBCA"/>
                </a:solidFill>
                <a:effectLst/>
              </a:rPr>
              <a:t>p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Determining session state, please wait...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&lt;/</a:t>
            </a:r>
            <a:r>
              <a:rPr lang="en-GB" sz="1400" dirty="0">
                <a:solidFill>
                  <a:srgbClr val="7FDBCA"/>
                </a:solidFill>
                <a:effectLst/>
              </a:rPr>
              <a:t>p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&lt;/</a:t>
            </a:r>
            <a:r>
              <a:rPr lang="en-GB" sz="1400" dirty="0">
                <a:solidFill>
                  <a:srgbClr val="7FDBCA"/>
                </a:solidFill>
                <a:effectLst/>
              </a:rPr>
              <a:t>Authorizing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</a:p>
          <a:p>
            <a:r>
              <a:rPr lang="en-GB" sz="1400" dirty="0">
                <a:solidFill>
                  <a:srgbClr val="C792EA"/>
                </a:solidFill>
              </a:rPr>
              <a:t>         </a:t>
            </a:r>
            <a:r>
              <a:rPr lang="en-GB" sz="1400" dirty="0"/>
              <a:t>   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NotAuthorized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</a:t>
            </a:r>
            <a:r>
              <a:rPr lang="en-GB" sz="1400" dirty="0">
                <a:solidFill>
                  <a:srgbClr val="7FDBCA"/>
                </a:solidFill>
                <a:effectLst/>
              </a:rPr>
              <a:t>h1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Sorry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&lt;/</a:t>
            </a:r>
            <a:r>
              <a:rPr lang="en-GB" sz="1400" dirty="0">
                <a:solidFill>
                  <a:srgbClr val="7FDBCA"/>
                </a:solidFill>
                <a:effectLst/>
              </a:rPr>
              <a:t>h1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</a:t>
            </a:r>
            <a:r>
              <a:rPr lang="en-GB" sz="1400" dirty="0">
                <a:solidFill>
                  <a:srgbClr val="7FDBCA"/>
                </a:solidFill>
                <a:effectLst/>
              </a:rPr>
              <a:t>p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You're not authorized to reach this page. You need to log in.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&lt;/</a:t>
            </a:r>
            <a:r>
              <a:rPr lang="en-GB" sz="1400" dirty="0">
                <a:solidFill>
                  <a:srgbClr val="7FDBCA"/>
                </a:solidFill>
                <a:effectLst/>
              </a:rPr>
              <a:t>p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&lt;/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NotAuthorized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</a:p>
          <a:p>
            <a:r>
              <a:rPr lang="en-GB" sz="1400" dirty="0">
                <a:solidFill>
                  <a:srgbClr val="C792EA"/>
                </a:solidFill>
                <a:effectLst/>
              </a:rPr>
              <a:t>        &lt; /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AuthorizeRouteView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</a:p>
          <a:p>
            <a:r>
              <a:rPr lang="en-GB" sz="1400" dirty="0">
                <a:solidFill>
                  <a:srgbClr val="C792EA"/>
                </a:solidFill>
                <a:effectLst/>
              </a:rPr>
              <a:t>        &lt;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FocusOnNavigate</a:t>
            </a:r>
            <a:r>
              <a:rPr lang="en-GB" sz="1400" dirty="0">
                <a:solidFill>
                  <a:srgbClr val="7FDBCA"/>
                </a:solidFill>
                <a:effectLst/>
              </a:rPr>
              <a:t> </a:t>
            </a:r>
            <a:r>
              <a:rPr lang="en-GB" sz="1400" dirty="0" err="1">
                <a:solidFill>
                  <a:srgbClr val="ADDB67"/>
                </a:solidFill>
                <a:effectLst/>
              </a:rPr>
              <a:t>RouteData</a:t>
            </a:r>
            <a:r>
              <a:rPr lang="en-GB" sz="1400" dirty="0">
                <a:solidFill>
                  <a:srgbClr val="C792EA"/>
                </a:solidFill>
                <a:effectLst/>
              </a:rPr>
              <a:t>="</a:t>
            </a:r>
            <a:r>
              <a:rPr lang="en-GB" sz="1400" dirty="0">
                <a:solidFill>
                  <a:srgbClr val="FFCB8B"/>
                </a:solidFill>
                <a:effectLst/>
              </a:rPr>
              <a:t>@</a:t>
            </a:r>
            <a:r>
              <a:rPr lang="en-GB" sz="1400" dirty="0" err="1">
                <a:solidFill>
                  <a:srgbClr val="FFCB8B"/>
                </a:solidFill>
                <a:effectLst/>
              </a:rPr>
              <a:t>routeData</a:t>
            </a:r>
            <a:r>
              <a:rPr lang="en-GB" sz="1400" dirty="0">
                <a:solidFill>
                  <a:srgbClr val="C792EA"/>
                </a:solidFill>
                <a:effectLst/>
              </a:rPr>
              <a:t>"</a:t>
            </a:r>
            <a:r>
              <a:rPr lang="en-GB" sz="1400" dirty="0">
                <a:solidFill>
                  <a:srgbClr val="7FDBCA"/>
                </a:solidFill>
                <a:effectLst/>
              </a:rPr>
              <a:t> </a:t>
            </a:r>
            <a:r>
              <a:rPr lang="en-GB" sz="1400" dirty="0">
                <a:solidFill>
                  <a:srgbClr val="ADDB67"/>
                </a:solidFill>
                <a:effectLst/>
              </a:rPr>
              <a:t>Selector</a:t>
            </a:r>
            <a:r>
              <a:rPr lang="en-GB" sz="1400" dirty="0">
                <a:solidFill>
                  <a:srgbClr val="C792EA"/>
                </a:solidFill>
                <a:effectLst/>
              </a:rPr>
              <a:t>="</a:t>
            </a:r>
            <a:r>
              <a:rPr lang="en-GB" sz="1400" dirty="0">
                <a:solidFill>
                  <a:srgbClr val="FFCB8B"/>
                </a:solidFill>
                <a:effectLst/>
              </a:rPr>
              <a:t>h1</a:t>
            </a:r>
            <a:r>
              <a:rPr lang="en-GB" sz="1400" dirty="0">
                <a:solidFill>
                  <a:srgbClr val="C792EA"/>
                </a:solidFill>
                <a:effectLst/>
              </a:rPr>
              <a:t>"</a:t>
            </a:r>
            <a:r>
              <a:rPr lang="en-GB" sz="1400" dirty="0">
                <a:solidFill>
                  <a:srgbClr val="7FDBCA"/>
                </a:solidFill>
                <a:effectLst/>
              </a:rPr>
              <a:t> </a:t>
            </a:r>
            <a:r>
              <a:rPr lang="en-GB" sz="1400" dirty="0">
                <a:solidFill>
                  <a:srgbClr val="C792EA"/>
                </a:solidFill>
                <a:effectLst/>
              </a:rPr>
              <a:t>/&gt;</a:t>
            </a:r>
            <a:r>
              <a:rPr lang="en-GB" sz="1400" dirty="0"/>
              <a:t> </a:t>
            </a:r>
          </a:p>
          <a:p>
            <a:r>
              <a:rPr lang="en-GB" sz="1400" dirty="0">
                <a:solidFill>
                  <a:srgbClr val="C792EA"/>
                </a:solidFill>
                <a:effectLst/>
              </a:rPr>
              <a:t>       &lt;/</a:t>
            </a:r>
            <a:r>
              <a:rPr lang="en-GB" sz="1400" dirty="0">
                <a:solidFill>
                  <a:srgbClr val="7FDBCA"/>
                </a:solidFill>
                <a:effectLst/>
              </a:rPr>
              <a:t>Found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</a:p>
          <a:p>
            <a:r>
              <a:rPr lang="en-GB" sz="1400" dirty="0">
                <a:solidFill>
                  <a:srgbClr val="C792EA"/>
                </a:solidFill>
                <a:effectLst/>
              </a:rPr>
              <a:t>      &lt;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NotFound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PageTitle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Not found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&lt;/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PageTitle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</a:p>
          <a:p>
            <a:r>
              <a:rPr lang="en-GB" sz="1400" dirty="0">
                <a:solidFill>
                  <a:srgbClr val="C792EA"/>
                </a:solidFill>
              </a:rPr>
              <a:t>            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LayoutView</a:t>
            </a:r>
            <a:r>
              <a:rPr lang="en-GB" sz="1400" dirty="0">
                <a:solidFill>
                  <a:srgbClr val="7FDBCA"/>
                </a:solidFill>
                <a:effectLst/>
              </a:rPr>
              <a:t> </a:t>
            </a:r>
            <a:r>
              <a:rPr lang="en-GB" sz="1400" dirty="0">
                <a:solidFill>
                  <a:srgbClr val="ADDB67"/>
                </a:solidFill>
                <a:effectLst/>
              </a:rPr>
              <a:t>Layout</a:t>
            </a:r>
            <a:r>
              <a:rPr lang="en-GB" sz="1400" dirty="0">
                <a:solidFill>
                  <a:srgbClr val="C792EA"/>
                </a:solidFill>
                <a:effectLst/>
              </a:rPr>
              <a:t>="</a:t>
            </a:r>
            <a:r>
              <a:rPr lang="en-GB" sz="1400" dirty="0">
                <a:solidFill>
                  <a:srgbClr val="FFCB8B"/>
                </a:solidFill>
                <a:effectLst/>
              </a:rPr>
              <a:t>@</a:t>
            </a:r>
            <a:r>
              <a:rPr lang="en-GB" sz="1400" dirty="0" err="1">
                <a:solidFill>
                  <a:srgbClr val="FFCB8B"/>
                </a:solidFill>
                <a:effectLst/>
              </a:rPr>
              <a:t>typeof</a:t>
            </a:r>
            <a:r>
              <a:rPr lang="en-GB" sz="1400" dirty="0">
                <a:solidFill>
                  <a:srgbClr val="FFCB8B"/>
                </a:solidFill>
                <a:effectLst/>
              </a:rPr>
              <a:t>(</a:t>
            </a:r>
            <a:r>
              <a:rPr lang="en-GB" sz="1400" dirty="0" err="1">
                <a:solidFill>
                  <a:srgbClr val="FFCB8B"/>
                </a:solidFill>
                <a:effectLst/>
              </a:rPr>
              <a:t>MainLayout</a:t>
            </a:r>
            <a:r>
              <a:rPr lang="en-GB" sz="1400" dirty="0">
                <a:solidFill>
                  <a:srgbClr val="FFCB8B"/>
                </a:solidFill>
                <a:effectLst/>
              </a:rPr>
              <a:t>)</a:t>
            </a:r>
            <a:r>
              <a:rPr lang="en-GB" sz="1400" dirty="0">
                <a:solidFill>
                  <a:srgbClr val="C792EA"/>
                </a:solidFill>
                <a:effectLst/>
              </a:rPr>
              <a:t>"&gt;</a:t>
            </a:r>
            <a:r>
              <a:rPr lang="en-GB" sz="1400" dirty="0"/>
              <a:t> </a:t>
            </a:r>
          </a:p>
          <a:p>
            <a:r>
              <a:rPr lang="en-GB" sz="1400" dirty="0">
                <a:solidFill>
                  <a:srgbClr val="C792EA"/>
                </a:solidFill>
                <a:effectLst/>
              </a:rPr>
              <a:t>                   &lt;</a:t>
            </a:r>
            <a:r>
              <a:rPr lang="en-GB" sz="1400" dirty="0">
                <a:solidFill>
                  <a:srgbClr val="7FDBCA"/>
                </a:solidFill>
                <a:effectLst/>
              </a:rPr>
              <a:t>p </a:t>
            </a:r>
            <a:r>
              <a:rPr lang="en-GB" sz="1400" dirty="0">
                <a:solidFill>
                  <a:srgbClr val="ADDB67"/>
                </a:solidFill>
                <a:effectLst/>
              </a:rPr>
              <a:t>role</a:t>
            </a:r>
            <a:r>
              <a:rPr lang="en-GB" sz="1400" dirty="0">
                <a:solidFill>
                  <a:srgbClr val="C792EA"/>
                </a:solidFill>
                <a:effectLst/>
              </a:rPr>
              <a:t>="</a:t>
            </a:r>
            <a:r>
              <a:rPr lang="en-GB" sz="1400" dirty="0">
                <a:solidFill>
                  <a:srgbClr val="FFCB8B"/>
                </a:solidFill>
                <a:effectLst/>
              </a:rPr>
              <a:t>alert</a:t>
            </a:r>
            <a:r>
              <a:rPr lang="en-GB" sz="1400" dirty="0">
                <a:solidFill>
                  <a:srgbClr val="C792EA"/>
                </a:solidFill>
                <a:effectLst/>
              </a:rPr>
              <a:t>"&gt;</a:t>
            </a:r>
            <a:r>
              <a:rPr lang="en-GB" sz="1400" dirty="0"/>
              <a:t>Sorry, there's nothing at this address.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&lt;/</a:t>
            </a:r>
            <a:r>
              <a:rPr lang="en-GB" sz="1400" dirty="0">
                <a:solidFill>
                  <a:srgbClr val="7FDBCA"/>
                </a:solidFill>
                <a:effectLst/>
              </a:rPr>
              <a:t>p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</a:p>
          <a:p>
            <a:r>
              <a:rPr lang="en-GB" sz="1400" dirty="0">
                <a:solidFill>
                  <a:srgbClr val="C792EA"/>
                </a:solidFill>
                <a:effectLst/>
              </a:rPr>
              <a:t>            &lt;/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LayoutView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</a:p>
          <a:p>
            <a:r>
              <a:rPr lang="en-GB" sz="1400" dirty="0">
                <a:solidFill>
                  <a:srgbClr val="C792EA"/>
                </a:solidFill>
                <a:effectLst/>
              </a:rPr>
              <a:t>     &lt;/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NotFound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C792EA"/>
                </a:solidFill>
                <a:effectLst/>
              </a:rPr>
              <a:t>&lt;/</a:t>
            </a:r>
            <a:r>
              <a:rPr lang="en-GB" sz="1400" dirty="0">
                <a:solidFill>
                  <a:srgbClr val="7FDBCA"/>
                </a:solidFill>
                <a:effectLst/>
              </a:rPr>
              <a:t>Router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r>
              <a:rPr lang="en-GB" sz="1400" dirty="0"/>
              <a:t> </a:t>
            </a:r>
          </a:p>
          <a:p>
            <a:r>
              <a:rPr lang="en-GB" sz="1400" dirty="0">
                <a:solidFill>
                  <a:srgbClr val="C792EA"/>
                </a:solidFill>
                <a:effectLst/>
              </a:rPr>
              <a:t>&lt;/</a:t>
            </a:r>
            <a:r>
              <a:rPr lang="en-GB" sz="1400" dirty="0" err="1">
                <a:solidFill>
                  <a:srgbClr val="7FDBCA"/>
                </a:solidFill>
                <a:effectLst/>
              </a:rPr>
              <a:t>CascadingAuthenticationState</a:t>
            </a:r>
            <a:r>
              <a:rPr lang="en-GB" sz="1400" dirty="0">
                <a:solidFill>
                  <a:srgbClr val="C792EA"/>
                </a:solidFill>
                <a:effectLst/>
              </a:rPr>
              <a:t>&gt;</a:t>
            </a:r>
            <a:br>
              <a:rPr lang="en-GB" sz="1400" dirty="0"/>
            </a:br>
            <a:endParaRPr lang="en-PT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31BB4-2DF1-C436-DE9D-F2909A1F2DF9}"/>
              </a:ext>
            </a:extLst>
          </p:cNvPr>
          <p:cNvSpPr txBox="1"/>
          <p:nvPr/>
        </p:nvSpPr>
        <p:spPr>
          <a:xfrm>
            <a:off x="389890" y="6454290"/>
            <a:ext cx="7539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dirty="0"/>
              <a:t>https://auth0.com/blog/what-is-blazor-tutorial-on-building-webapp-with-authentication/</a:t>
            </a:r>
          </a:p>
        </p:txBody>
      </p:sp>
    </p:spTree>
    <p:extLst>
      <p:ext uri="{BB962C8B-B14F-4D97-AF65-F5344CB8AC3E}">
        <p14:creationId xmlns:p14="http://schemas.microsoft.com/office/powerpoint/2010/main" val="322651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53402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Here</a:t>
            </a:r>
            <a:r>
              <a:rPr lang="pt-PT" sz="2000" dirty="0"/>
              <a:t> </a:t>
            </a:r>
            <a:r>
              <a:rPr lang="pt-PT" sz="2000" dirty="0" err="1"/>
              <a:t>you</a:t>
            </a:r>
            <a:r>
              <a:rPr lang="pt-PT" sz="2000" dirty="0"/>
              <a:t> are </a:t>
            </a:r>
            <a:r>
              <a:rPr lang="pt-PT" sz="2000" dirty="0" err="1"/>
              <a:t>using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AuthorizeRouteView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, </a:t>
            </a:r>
            <a:r>
              <a:rPr lang="pt-PT" sz="2000" dirty="0" err="1"/>
              <a:t>which</a:t>
            </a:r>
            <a:r>
              <a:rPr lang="pt-PT" sz="2000" dirty="0"/>
              <a:t> displays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associated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 </a:t>
            </a:r>
            <a:r>
              <a:rPr lang="pt-PT" sz="2000" dirty="0" err="1"/>
              <a:t>only</a:t>
            </a:r>
            <a:r>
              <a:rPr lang="pt-PT" sz="2000" dirty="0"/>
              <a:t> </a:t>
            </a:r>
            <a:r>
              <a:rPr lang="pt-PT" sz="2000" dirty="0" err="1"/>
              <a:t>if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authorized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In </a:t>
            </a:r>
            <a:r>
              <a:rPr lang="pt-PT" sz="2000" dirty="0" err="1"/>
              <a:t>practice</a:t>
            </a:r>
            <a:r>
              <a:rPr lang="pt-PT" sz="2000" dirty="0"/>
              <a:t>,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content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MainLayout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 </a:t>
            </a:r>
            <a:r>
              <a:rPr lang="pt-PT" sz="2000" dirty="0" err="1"/>
              <a:t>will</a:t>
            </a:r>
            <a:r>
              <a:rPr lang="pt-PT" sz="2000" dirty="0"/>
              <a:t>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shown</a:t>
            </a:r>
            <a:r>
              <a:rPr lang="pt-PT" sz="2000" dirty="0"/>
              <a:t> </a:t>
            </a:r>
            <a:r>
              <a:rPr lang="pt-PT" sz="2000" dirty="0" err="1"/>
              <a:t>only</a:t>
            </a:r>
            <a:r>
              <a:rPr lang="pt-PT" sz="2000" dirty="0"/>
              <a:t> to </a:t>
            </a:r>
            <a:r>
              <a:rPr lang="pt-PT" sz="2000" dirty="0" err="1">
                <a:solidFill>
                  <a:srgbClr val="0070C0"/>
                </a:solidFill>
              </a:rPr>
              <a:t>authorized</a:t>
            </a:r>
            <a:r>
              <a:rPr lang="pt-PT" sz="2000" dirty="0"/>
              <a:t> </a:t>
            </a:r>
            <a:r>
              <a:rPr lang="pt-PT" sz="2000" dirty="0" err="1"/>
              <a:t>users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If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not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authorized</a:t>
            </a:r>
            <a:r>
              <a:rPr lang="pt-PT" sz="2000" dirty="0"/>
              <a:t>, </a:t>
            </a:r>
            <a:r>
              <a:rPr lang="pt-PT" sz="2000" dirty="0" err="1"/>
              <a:t>they</a:t>
            </a:r>
            <a:r>
              <a:rPr lang="pt-PT" sz="2000" dirty="0"/>
              <a:t> </a:t>
            </a:r>
            <a:r>
              <a:rPr lang="pt-PT" sz="2000" dirty="0" err="1"/>
              <a:t>will</a:t>
            </a:r>
            <a:r>
              <a:rPr lang="pt-PT" sz="2000" dirty="0"/>
              <a:t> </a:t>
            </a:r>
            <a:r>
              <a:rPr lang="pt-PT" sz="2000" dirty="0" err="1"/>
              <a:t>see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content</a:t>
            </a:r>
            <a:r>
              <a:rPr lang="pt-PT" sz="2000" dirty="0"/>
              <a:t> </a:t>
            </a:r>
            <a:r>
              <a:rPr lang="pt-PT" sz="2000" dirty="0" err="1"/>
              <a:t>wrapped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NotAuthorized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If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authorization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in </a:t>
            </a:r>
            <a:r>
              <a:rPr lang="pt-PT" sz="2000" dirty="0" err="1"/>
              <a:t>progress</a:t>
            </a:r>
            <a:r>
              <a:rPr lang="pt-PT" sz="2000" dirty="0"/>
              <a:t>,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</a:t>
            </a:r>
            <a:r>
              <a:rPr lang="pt-PT" sz="2000" dirty="0" err="1"/>
              <a:t>will</a:t>
            </a:r>
            <a:r>
              <a:rPr lang="pt-PT" sz="2000" dirty="0"/>
              <a:t> </a:t>
            </a:r>
            <a:r>
              <a:rPr lang="pt-PT" sz="2000" dirty="0" err="1"/>
              <a:t>see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content</a:t>
            </a:r>
            <a:r>
              <a:rPr lang="pt-PT" sz="2000" dirty="0"/>
              <a:t> </a:t>
            </a:r>
            <a:r>
              <a:rPr lang="pt-PT" sz="2000" dirty="0" err="1"/>
              <a:t>inside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Authorizing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CascadingAuthenticationState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 </a:t>
            </a:r>
            <a:r>
              <a:rPr lang="pt-PT" sz="2000" dirty="0" err="1"/>
              <a:t>will</a:t>
            </a:r>
            <a:r>
              <a:rPr lang="pt-PT" sz="2000" dirty="0"/>
              <a:t> </a:t>
            </a:r>
            <a:r>
              <a:rPr lang="pt-PT" sz="2000" dirty="0" err="1"/>
              <a:t>propagate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current</a:t>
            </a:r>
            <a:r>
              <a:rPr lang="pt-PT" sz="2000" dirty="0"/>
              <a:t> </a:t>
            </a:r>
            <a:r>
              <a:rPr lang="pt-PT" sz="2000" dirty="0" err="1"/>
              <a:t>authentication</a:t>
            </a:r>
            <a:r>
              <a:rPr lang="pt-PT" sz="2000" dirty="0"/>
              <a:t> </a:t>
            </a:r>
            <a:r>
              <a:rPr lang="pt-PT" sz="2000" dirty="0" err="1"/>
              <a:t>state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inner</a:t>
            </a:r>
            <a:r>
              <a:rPr lang="pt-PT" sz="2000" dirty="0"/>
              <a:t> </a:t>
            </a:r>
            <a:r>
              <a:rPr lang="pt-PT" sz="2000" dirty="0" err="1"/>
              <a:t>components</a:t>
            </a:r>
            <a:r>
              <a:rPr lang="pt-PT" sz="2000" dirty="0"/>
              <a:t> </a:t>
            </a:r>
            <a:r>
              <a:rPr lang="pt-PT" sz="2000" dirty="0" err="1"/>
              <a:t>so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they</a:t>
            </a:r>
            <a:r>
              <a:rPr lang="pt-PT" sz="2000" dirty="0"/>
              <a:t> can </a:t>
            </a:r>
            <a:r>
              <a:rPr lang="pt-PT" sz="2000" dirty="0" err="1"/>
              <a:t>work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it</a:t>
            </a:r>
            <a:r>
              <a:rPr lang="pt-PT" sz="2000" dirty="0"/>
              <a:t> </a:t>
            </a:r>
            <a:r>
              <a:rPr lang="pt-PT" sz="2000" dirty="0" err="1"/>
              <a:t>consistently</a:t>
            </a:r>
            <a:r>
              <a:rPr lang="pt-PT" sz="2000" dirty="0"/>
              <a:t>.</a:t>
            </a:r>
          </a:p>
          <a:p>
            <a:pPr lvl="1" algn="just"/>
            <a:endParaRPr lang="pt-PT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Securing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client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side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4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For </a:t>
            </a:r>
            <a:r>
              <a:rPr lang="pt-PT" sz="2000" dirty="0" err="1"/>
              <a:t>testing</a:t>
            </a:r>
            <a:r>
              <a:rPr lang="pt-PT" sz="2000" dirty="0"/>
              <a:t> </a:t>
            </a:r>
            <a:r>
              <a:rPr lang="pt-PT" sz="2000" dirty="0" err="1"/>
              <a:t>purposes</a:t>
            </a:r>
            <a:r>
              <a:rPr lang="pt-PT" sz="2000" dirty="0"/>
              <a:t>, </a:t>
            </a:r>
            <a:r>
              <a:rPr lang="pt-PT" sz="2000" dirty="0" err="1"/>
              <a:t>put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[</a:t>
            </a:r>
            <a:r>
              <a:rPr lang="pt-PT" sz="2000" dirty="0" err="1">
                <a:solidFill>
                  <a:srgbClr val="0070C0"/>
                </a:solidFill>
              </a:rPr>
              <a:t>Authorize</a:t>
            </a:r>
            <a:r>
              <a:rPr lang="pt-PT" sz="2000" dirty="0">
                <a:solidFill>
                  <a:srgbClr val="0070C0"/>
                </a:solidFill>
              </a:rPr>
              <a:t>] </a:t>
            </a:r>
            <a:r>
              <a:rPr lang="pt-PT" sz="2000" dirty="0"/>
              <a:t>in </a:t>
            </a:r>
            <a:r>
              <a:rPr lang="pt-PT" sz="2000" dirty="0" err="1"/>
              <a:t>Counter</a:t>
            </a:r>
            <a:r>
              <a:rPr lang="pt-PT" sz="2000" dirty="0"/>
              <a:t> </a:t>
            </a:r>
            <a:r>
              <a:rPr lang="pt-PT" sz="2000" dirty="0" err="1"/>
              <a:t>page</a:t>
            </a:r>
            <a:r>
              <a:rPr lang="pt-PT" sz="2000" dirty="0"/>
              <a:t>, </a:t>
            </a:r>
            <a:r>
              <a:rPr lang="pt-PT" sz="2000" dirty="0" err="1"/>
              <a:t>like</a:t>
            </a:r>
            <a:r>
              <a:rPr lang="pt-PT" sz="2000" dirty="0"/>
              <a:t> </a:t>
            </a:r>
            <a:r>
              <a:rPr lang="pt-PT" sz="2000" dirty="0" err="1"/>
              <a:t>this</a:t>
            </a:r>
            <a:r>
              <a:rPr lang="pt-PT" sz="20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Enter</a:t>
            </a:r>
            <a:r>
              <a:rPr lang="pt-PT" sz="2000" dirty="0"/>
              <a:t>: </a:t>
            </a:r>
            <a:r>
              <a:rPr lang="pt-PT" sz="2000" dirty="0">
                <a:solidFill>
                  <a:srgbClr val="0070C0"/>
                </a:solidFill>
              </a:rPr>
              <a:t>&lt;</a:t>
            </a:r>
            <a:r>
              <a:rPr lang="pt-PT" sz="2000" dirty="0" err="1">
                <a:solidFill>
                  <a:srgbClr val="0070C0"/>
                </a:solidFill>
              </a:rPr>
              <a:t>localhost</a:t>
            </a:r>
            <a:r>
              <a:rPr lang="pt-PT" sz="2000" dirty="0">
                <a:solidFill>
                  <a:srgbClr val="0070C0"/>
                </a:solidFill>
              </a:rPr>
              <a:t>&gt;/</a:t>
            </a:r>
            <a:r>
              <a:rPr lang="pt-PT" sz="2000" dirty="0" err="1">
                <a:solidFill>
                  <a:srgbClr val="0070C0"/>
                </a:solidFill>
              </a:rPr>
              <a:t>counter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check</a:t>
            </a:r>
            <a:r>
              <a:rPr lang="pt-PT" sz="2000" dirty="0"/>
              <a:t>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Securing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client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side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3D012-8FB1-966A-EA77-C169D49F3E2B}"/>
              </a:ext>
            </a:extLst>
          </p:cNvPr>
          <p:cNvSpPr txBox="1"/>
          <p:nvPr/>
        </p:nvSpPr>
        <p:spPr>
          <a:xfrm>
            <a:off x="2695074" y="3429000"/>
            <a:ext cx="64328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@page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"/counter"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@inject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AuthenticationStateProvider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AuthState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@attribute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PageTitle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PageTitle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sz="1400" dirty="0">
                <a:solidFill>
                  <a:srgbClr val="808080"/>
                </a:solidFill>
                <a:latin typeface="Menlo" panose="020B0609030804020204" pitchFamily="49" charset="0"/>
              </a:rPr>
              <a:t>(...)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razor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for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purpose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AccessControl.razor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/>
              <a:t>file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Auth</a:t>
            </a:r>
            <a:r>
              <a:rPr lang="pt-PT" dirty="0"/>
              <a:t> </a:t>
            </a:r>
            <a:r>
              <a:rPr lang="pt-PT" dirty="0" err="1"/>
              <a:t>folder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root</a:t>
            </a:r>
            <a:r>
              <a:rPr lang="pt-PT" dirty="0"/>
              <a:t> </a:t>
            </a:r>
            <a:r>
              <a:rPr lang="pt-PT" dirty="0" err="1"/>
              <a:t>folder</a:t>
            </a:r>
            <a:r>
              <a:rPr lang="pt-PT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Securing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client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side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5117E-9CAD-D78D-C237-9B8246AE24B2}"/>
              </a:ext>
            </a:extLst>
          </p:cNvPr>
          <p:cNvSpPr txBox="1"/>
          <p:nvPr/>
        </p:nvSpPr>
        <p:spPr>
          <a:xfrm>
            <a:off x="1876926" y="3228289"/>
            <a:ext cx="843814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 text-end"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AuthorizeView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3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Hello,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context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Identity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4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"logout"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Log out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NotAuthorized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login?redirectUri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=/"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Log in/Sign up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NotAuthorized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AuthorizeView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5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 uses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Authorized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 to </a:t>
            </a:r>
            <a:r>
              <a:rPr lang="pt-PT" sz="2000" dirty="0" err="1"/>
              <a:t>let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authorized</a:t>
            </a:r>
            <a:r>
              <a:rPr lang="pt-PT" sz="2000" dirty="0"/>
              <a:t> </a:t>
            </a:r>
            <a:r>
              <a:rPr lang="pt-PT" sz="2000" dirty="0" err="1"/>
              <a:t>users</a:t>
            </a:r>
            <a:r>
              <a:rPr lang="pt-PT" sz="2000" dirty="0"/>
              <a:t> </a:t>
            </a:r>
            <a:r>
              <a:rPr lang="pt-PT" sz="2000" dirty="0" err="1"/>
              <a:t>see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Log out link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NotAuthorized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 to </a:t>
            </a:r>
            <a:r>
              <a:rPr lang="pt-PT" sz="2000" dirty="0" err="1"/>
              <a:t>let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unauthorized</a:t>
            </a:r>
            <a:r>
              <a:rPr lang="pt-PT" sz="2000" dirty="0"/>
              <a:t> </a:t>
            </a:r>
            <a:r>
              <a:rPr lang="pt-PT" sz="2000" dirty="0" err="1"/>
              <a:t>users</a:t>
            </a:r>
            <a:r>
              <a:rPr lang="pt-PT" sz="2000" dirty="0"/>
              <a:t> </a:t>
            </a:r>
            <a:r>
              <a:rPr lang="pt-PT" sz="2000" dirty="0" err="1"/>
              <a:t>access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Log in link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Both links </a:t>
            </a:r>
            <a:r>
              <a:rPr lang="pt-PT" sz="2000" dirty="0" err="1"/>
              <a:t>point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endpoints</a:t>
            </a:r>
            <a:r>
              <a:rPr lang="pt-PT" sz="2000" dirty="0"/>
              <a:t>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created</a:t>
            </a:r>
            <a:r>
              <a:rPr lang="pt-PT" sz="2000" dirty="0"/>
              <a:t> </a:t>
            </a:r>
            <a:r>
              <a:rPr lang="pt-PT" sz="2000" dirty="0" err="1"/>
              <a:t>before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In particular,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Log in </a:t>
            </a:r>
            <a:r>
              <a:rPr lang="pt-PT" sz="2000" dirty="0"/>
              <a:t>link </a:t>
            </a:r>
            <a:r>
              <a:rPr lang="pt-PT" sz="2000" dirty="0" err="1"/>
              <a:t>specifies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home</a:t>
            </a:r>
            <a:r>
              <a:rPr lang="pt-PT" sz="2000" dirty="0"/>
              <a:t> </a:t>
            </a:r>
            <a:r>
              <a:rPr lang="pt-PT" sz="2000" dirty="0" err="1"/>
              <a:t>page</a:t>
            </a:r>
            <a:r>
              <a:rPr lang="pt-PT" sz="2000" dirty="0"/>
              <a:t> as </a:t>
            </a:r>
            <a:r>
              <a:rPr lang="pt-PT" sz="2000" dirty="0" err="1"/>
              <a:t>the</a:t>
            </a:r>
            <a:r>
              <a:rPr lang="pt-PT" sz="2000" dirty="0"/>
              <a:t> URI </a:t>
            </a:r>
            <a:r>
              <a:rPr lang="pt-PT" sz="2000" dirty="0" err="1"/>
              <a:t>where</a:t>
            </a:r>
            <a:r>
              <a:rPr lang="pt-PT" sz="2000" dirty="0"/>
              <a:t> to </a:t>
            </a:r>
            <a:r>
              <a:rPr lang="pt-PT" sz="2000" dirty="0" err="1"/>
              <a:t>redirect</a:t>
            </a:r>
            <a:r>
              <a:rPr lang="pt-PT" sz="2000" dirty="0"/>
              <a:t> </a:t>
            </a:r>
            <a:r>
              <a:rPr lang="pt-PT" sz="2000" dirty="0" err="1"/>
              <a:t>users</a:t>
            </a:r>
            <a:r>
              <a:rPr lang="pt-PT" sz="2000" dirty="0"/>
              <a:t> </a:t>
            </a:r>
            <a:r>
              <a:rPr lang="pt-PT" sz="2000" dirty="0" err="1"/>
              <a:t>after</a:t>
            </a:r>
            <a:r>
              <a:rPr lang="pt-PT" sz="2000" dirty="0"/>
              <a:t> </a:t>
            </a:r>
            <a:r>
              <a:rPr lang="pt-PT" sz="2000" dirty="0" err="1"/>
              <a:t>authentication</a:t>
            </a: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Securing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client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side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final step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put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top bar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Blazor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So</a:t>
            </a:r>
            <a:r>
              <a:rPr lang="pt-PT" dirty="0"/>
              <a:t>, </a:t>
            </a:r>
            <a:r>
              <a:rPr lang="pt-PT" dirty="0" err="1">
                <a:solidFill>
                  <a:srgbClr val="0070C0"/>
                </a:solidFill>
              </a:rPr>
              <a:t>replace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MainLayout.razor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/>
              <a:t>file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following</a:t>
            </a:r>
            <a:r>
              <a:rPr lang="pt-PT" dirty="0"/>
              <a:t> </a:t>
            </a:r>
            <a:r>
              <a:rPr lang="pt-PT" dirty="0" err="1"/>
              <a:t>content</a:t>
            </a:r>
            <a:r>
              <a:rPr lang="pt-PT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Securing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client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side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BDA1A-3C0D-426B-4601-4B8E3BB39D30}"/>
              </a:ext>
            </a:extLst>
          </p:cNvPr>
          <p:cNvSpPr txBox="1"/>
          <p:nvPr/>
        </p:nvSpPr>
        <p:spPr>
          <a:xfrm>
            <a:off x="1764631" y="3124795"/>
            <a:ext cx="86627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@using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Features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"navbar mb-5 shadow"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"navbar-brand"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"/images/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logo.png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"200px"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"132px"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AccessControl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/&gt;</a:t>
            </a:r>
          </a:p>
          <a:p>
            <a:r>
              <a:rPr lang="en-GB" sz="1400" dirty="0">
                <a:solidFill>
                  <a:srgbClr val="808080"/>
                </a:solidFill>
                <a:latin typeface="Menlo" panose="020B0609030804020204" pitchFamily="49" charset="0"/>
              </a:rPr>
              <a:t>(...)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Now, your </a:t>
            </a:r>
            <a:r>
              <a:rPr lang="en-GB" b="0" i="0" dirty="0" err="1">
                <a:effectLst/>
                <a:latin typeface="fakt-web"/>
              </a:rPr>
              <a:t>Blazor</a:t>
            </a:r>
            <a:r>
              <a:rPr lang="en-GB" b="0" i="0" dirty="0">
                <a:effectLst/>
                <a:latin typeface="fakt-web"/>
              </a:rPr>
              <a:t> application is accessible just to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authorized</a:t>
            </a:r>
            <a:r>
              <a:rPr lang="en-GB" b="0" i="0" dirty="0">
                <a:effectLst/>
                <a:latin typeface="fakt-web"/>
              </a:rPr>
              <a:t> users.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When users click the </a:t>
            </a:r>
            <a:r>
              <a:rPr lang="en-GB" b="0" i="1" dirty="0">
                <a:solidFill>
                  <a:srgbClr val="0070C0"/>
                </a:solidFill>
                <a:effectLst/>
                <a:latin typeface="fakt-web"/>
              </a:rPr>
              <a:t>Log in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 link</a:t>
            </a:r>
            <a:r>
              <a:rPr lang="en-GB" b="0" i="0" dirty="0">
                <a:effectLst/>
                <a:latin typeface="fakt-web"/>
              </a:rPr>
              <a:t>, they will be redirected to the 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fakt-web"/>
                <a:hlinkClick r:id="rId3"/>
              </a:rPr>
              <a:t>Auth0 Universal Login page</a:t>
            </a:r>
            <a:r>
              <a:rPr lang="en-GB" b="0" i="0" dirty="0">
                <a:effectLst/>
                <a:latin typeface="fakt-web"/>
              </a:rPr>
              <a:t> for authentication.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After authentication completes, they will be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back to</a:t>
            </a:r>
            <a:r>
              <a:rPr lang="en-GB" b="0" i="0" dirty="0">
                <a:effectLst/>
                <a:latin typeface="fakt-web"/>
              </a:rPr>
              <a:t> the home page of your application.</a:t>
            </a: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Securing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client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side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6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Once you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add authentication </a:t>
            </a:r>
            <a:r>
              <a:rPr lang="en-GB" b="0" i="0" dirty="0">
                <a:effectLst/>
                <a:latin typeface="fakt-web"/>
              </a:rPr>
              <a:t>to your </a:t>
            </a:r>
            <a:r>
              <a:rPr lang="en-GB" b="0" i="0" dirty="0" err="1">
                <a:effectLst/>
                <a:latin typeface="fakt-web"/>
              </a:rPr>
              <a:t>Blazor</a:t>
            </a:r>
            <a:r>
              <a:rPr lang="en-GB" b="0" i="0" dirty="0">
                <a:effectLst/>
                <a:latin typeface="fakt-web"/>
              </a:rPr>
              <a:t> Server application, you may need to access some information about the authenticated user, such as their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name</a:t>
            </a:r>
            <a:r>
              <a:rPr lang="en-GB" b="0" i="0" dirty="0">
                <a:effectLst/>
                <a:latin typeface="fakt-web"/>
              </a:rPr>
              <a:t> and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picture</a:t>
            </a:r>
            <a:r>
              <a:rPr lang="en-GB" b="0" i="0" dirty="0">
                <a:effectLst/>
                <a:latin typeface="fakt-web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By default, the Auth0 ASP.NET Core Authentication SDK takes care of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getting this information </a:t>
            </a:r>
            <a:r>
              <a:rPr lang="en-GB" b="0" i="0" dirty="0">
                <a:effectLst/>
                <a:latin typeface="fakt-web"/>
              </a:rPr>
              <a:t>for you during the authentication process.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Accessing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</a:t>
            </a:r>
            <a:r>
              <a:rPr lang="pt-BR" sz="2800" dirty="0">
                <a:latin typeface="Agency FB" panose="020B0503020202020204" pitchFamily="34" charset="0"/>
              </a:rPr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377388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You</a:t>
            </a:r>
            <a:r>
              <a:rPr lang="pt-PT" sz="2000" dirty="0"/>
              <a:t> can </a:t>
            </a:r>
            <a:r>
              <a:rPr lang="pt-PT" sz="2000" dirty="0" err="1"/>
              <a:t>also</a:t>
            </a:r>
            <a:r>
              <a:rPr lang="pt-PT" sz="2000" dirty="0"/>
              <a:t> </a:t>
            </a:r>
            <a:r>
              <a:rPr lang="pt-PT" sz="2000" dirty="0" err="1"/>
              <a:t>write</a:t>
            </a:r>
            <a:r>
              <a:rPr lang="pt-PT" sz="2000" dirty="0"/>
              <a:t> some </a:t>
            </a:r>
            <a:r>
              <a:rPr lang="pt-PT" sz="2000" dirty="0" err="1"/>
              <a:t>code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see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claims</a:t>
            </a:r>
            <a:r>
              <a:rPr lang="pt-PT" sz="2000" dirty="0"/>
              <a:t> </a:t>
            </a:r>
            <a:r>
              <a:rPr lang="pt-PT" sz="2000" dirty="0" err="1"/>
              <a:t>returned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counter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Securing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client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side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2BC47-CE77-3271-15AD-C75E8C09D602}"/>
              </a:ext>
            </a:extLst>
          </p:cNvPr>
          <p:cNvSpPr txBox="1"/>
          <p:nvPr/>
        </p:nvSpPr>
        <p:spPr>
          <a:xfrm>
            <a:off x="770021" y="3772342"/>
            <a:ext cx="106519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protected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OnInitializedAsync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var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AuthState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GetAuthenticationStateAsync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claim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Claims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WriteLine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claim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= 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claim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25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To </a:t>
            </a:r>
            <a:r>
              <a:rPr lang="pt-PT" sz="2000" dirty="0" err="1"/>
              <a:t>enable</a:t>
            </a:r>
            <a:r>
              <a:rPr lang="pt-PT" sz="2000" dirty="0"/>
              <a:t> </a:t>
            </a: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functionality</a:t>
            </a:r>
            <a:r>
              <a:rPr lang="pt-PT" sz="2000" dirty="0"/>
              <a:t>, </a:t>
            </a:r>
            <a:r>
              <a:rPr lang="pt-PT" sz="2000" dirty="0" err="1"/>
              <a:t>we’ll</a:t>
            </a:r>
            <a:r>
              <a:rPr lang="pt-PT" sz="2000" dirty="0"/>
              <a:t> </a:t>
            </a:r>
            <a:r>
              <a:rPr lang="pt-PT" sz="2000" dirty="0" err="1"/>
              <a:t>need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identity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provider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(</a:t>
            </a:r>
            <a:r>
              <a:rPr lang="pt-PT" sz="2000" dirty="0" err="1"/>
              <a:t>IdP</a:t>
            </a:r>
            <a:r>
              <a:rPr lang="pt-PT" sz="2000" dirty="0"/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IdP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responsible</a:t>
            </a:r>
            <a:r>
              <a:rPr lang="pt-PT" sz="2000" dirty="0"/>
              <a:t> for </a:t>
            </a:r>
            <a:r>
              <a:rPr lang="pt-PT" sz="2000" dirty="0" err="1">
                <a:solidFill>
                  <a:srgbClr val="0070C0"/>
                </a:solidFill>
              </a:rPr>
              <a:t>storing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managing</a:t>
            </a:r>
            <a:r>
              <a:rPr lang="pt-PT" sz="2000" dirty="0"/>
              <a:t> a </a:t>
            </a:r>
            <a:r>
              <a:rPr lang="pt-PT" sz="2000" dirty="0" err="1"/>
              <a:t>user’s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digital </a:t>
            </a:r>
            <a:r>
              <a:rPr lang="pt-PT" sz="2000" dirty="0" err="1">
                <a:solidFill>
                  <a:srgbClr val="0070C0"/>
                </a:solidFill>
              </a:rPr>
              <a:t>identity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They</a:t>
            </a:r>
            <a:r>
              <a:rPr lang="pt-PT" sz="2000" dirty="0"/>
              <a:t> </a:t>
            </a:r>
            <a:r>
              <a:rPr lang="pt-PT" sz="2000" dirty="0" err="1"/>
              <a:t>also</a:t>
            </a:r>
            <a:r>
              <a:rPr lang="pt-PT" sz="2000" dirty="0"/>
              <a:t> </a:t>
            </a:r>
            <a:r>
              <a:rPr lang="pt-PT" sz="2000" dirty="0" err="1"/>
              <a:t>offer</a:t>
            </a:r>
            <a:r>
              <a:rPr lang="pt-PT" sz="2000" dirty="0"/>
              <a:t> a </a:t>
            </a:r>
            <a:r>
              <a:rPr lang="pt-PT" sz="2000" dirty="0" err="1"/>
              <a:t>way</a:t>
            </a:r>
            <a:r>
              <a:rPr lang="pt-PT" sz="2000" dirty="0"/>
              <a:t> to </a:t>
            </a:r>
            <a:r>
              <a:rPr lang="pt-PT" sz="2000" dirty="0" err="1">
                <a:solidFill>
                  <a:srgbClr val="0070C0"/>
                </a:solidFill>
              </a:rPr>
              <a:t>control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access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to </a:t>
            </a:r>
            <a:r>
              <a:rPr lang="pt-PT" sz="2000" dirty="0" err="1"/>
              <a:t>resources</a:t>
            </a:r>
            <a:r>
              <a:rPr lang="pt-PT" sz="2000" dirty="0"/>
              <a:t> </a:t>
            </a:r>
            <a:r>
              <a:rPr lang="pt-PT" sz="2000" dirty="0" err="1"/>
              <a:t>such</a:t>
            </a:r>
            <a:r>
              <a:rPr lang="pt-PT" sz="2000" dirty="0"/>
              <a:t> as </a:t>
            </a:r>
            <a:r>
              <a:rPr lang="pt-PT" sz="2000" dirty="0" err="1"/>
              <a:t>APIs</a:t>
            </a:r>
            <a:r>
              <a:rPr lang="pt-PT" sz="2000" dirty="0"/>
              <a:t>, </a:t>
            </a:r>
            <a:r>
              <a:rPr lang="pt-PT" sz="2000" dirty="0" err="1"/>
              <a:t>applications</a:t>
            </a:r>
            <a:r>
              <a:rPr lang="pt-PT" sz="2000" dirty="0"/>
              <a:t>, </a:t>
            </a:r>
            <a:r>
              <a:rPr lang="pt-PT" sz="2000" dirty="0" err="1"/>
              <a:t>or</a:t>
            </a:r>
            <a:r>
              <a:rPr lang="pt-PT" sz="2000" dirty="0"/>
              <a:t> </a:t>
            </a:r>
            <a:r>
              <a:rPr lang="pt-PT" sz="2000" dirty="0" err="1"/>
              <a:t>services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Some </a:t>
            </a:r>
            <a:r>
              <a:rPr lang="pt-PT" sz="2000" dirty="0" err="1"/>
              <a:t>large</a:t>
            </a:r>
            <a:r>
              <a:rPr lang="pt-PT" sz="2000" dirty="0"/>
              <a:t> </a:t>
            </a:r>
            <a:r>
              <a:rPr lang="pt-PT" sz="2000" dirty="0" err="1"/>
              <a:t>IdPs</a:t>
            </a:r>
            <a:r>
              <a:rPr lang="pt-PT" sz="2000" dirty="0"/>
              <a:t>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would</a:t>
            </a:r>
            <a:r>
              <a:rPr lang="pt-PT" sz="2000" dirty="0"/>
              <a:t> </a:t>
            </a:r>
            <a:r>
              <a:rPr lang="pt-PT" sz="2000" dirty="0" err="1"/>
              <a:t>have</a:t>
            </a:r>
            <a:r>
              <a:rPr lang="pt-PT" sz="2000" dirty="0"/>
              <a:t> </a:t>
            </a:r>
            <a:r>
              <a:rPr lang="pt-PT" sz="2000" dirty="0" err="1"/>
              <a:t>heard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are Microsoft, Google, Facebook, </a:t>
            </a:r>
            <a:r>
              <a:rPr lang="pt-PT" sz="2000" dirty="0" err="1"/>
              <a:t>and</a:t>
            </a:r>
            <a:r>
              <a:rPr lang="pt-PT" sz="2000" dirty="0"/>
              <a:t> Twitter.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If</a:t>
            </a:r>
            <a:r>
              <a:rPr lang="pt-PT" sz="2000" dirty="0"/>
              <a:t> </a:t>
            </a:r>
            <a:r>
              <a:rPr lang="pt-PT" sz="2000" dirty="0" err="1"/>
              <a:t>you’ve</a:t>
            </a:r>
            <a:r>
              <a:rPr lang="pt-PT" sz="2000" dirty="0"/>
              <a:t> </a:t>
            </a:r>
            <a:r>
              <a:rPr lang="pt-PT" sz="2000" dirty="0" err="1"/>
              <a:t>ever</a:t>
            </a:r>
            <a:r>
              <a:rPr lang="pt-PT" sz="2000" dirty="0"/>
              <a:t> </a:t>
            </a:r>
            <a:r>
              <a:rPr lang="pt-PT" sz="2000" dirty="0" err="1"/>
              <a:t>used</a:t>
            </a:r>
            <a:r>
              <a:rPr lang="pt-PT" sz="2000" dirty="0"/>
              <a:t> </a:t>
            </a:r>
            <a:r>
              <a:rPr lang="pt-PT" sz="2000" dirty="0" err="1"/>
              <a:t>your</a:t>
            </a:r>
            <a:r>
              <a:rPr lang="pt-PT" sz="2000" dirty="0"/>
              <a:t> </a:t>
            </a:r>
            <a:r>
              <a:rPr lang="pt-PT" sz="2000" dirty="0" err="1"/>
              <a:t>credentials</a:t>
            </a:r>
            <a:r>
              <a:rPr lang="pt-PT" sz="2000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these</a:t>
            </a:r>
            <a:r>
              <a:rPr lang="pt-PT" sz="2000" dirty="0"/>
              <a:t> to </a:t>
            </a:r>
            <a:r>
              <a:rPr lang="pt-PT" sz="2000" dirty="0" err="1"/>
              <a:t>sign</a:t>
            </a:r>
            <a:r>
              <a:rPr lang="pt-PT" sz="2000" dirty="0"/>
              <a:t> in to a </a:t>
            </a:r>
            <a:r>
              <a:rPr lang="pt-PT" sz="2000" dirty="0" err="1"/>
              <a:t>third-party</a:t>
            </a:r>
            <a:r>
              <a:rPr lang="pt-PT" sz="2000" dirty="0"/>
              <a:t> </a:t>
            </a:r>
            <a:r>
              <a:rPr lang="pt-PT" sz="2000" dirty="0" err="1"/>
              <a:t>service</a:t>
            </a:r>
            <a:r>
              <a:rPr lang="pt-PT" sz="2000" dirty="0"/>
              <a:t>, </a:t>
            </a:r>
            <a:r>
              <a:rPr lang="pt-PT" sz="2000" dirty="0" err="1"/>
              <a:t>you’ve</a:t>
            </a:r>
            <a:r>
              <a:rPr lang="pt-PT" sz="2000" dirty="0"/>
              <a:t> </a:t>
            </a:r>
            <a:r>
              <a:rPr lang="pt-PT" sz="2000" dirty="0" err="1"/>
              <a:t>used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IdP</a:t>
            </a:r>
            <a:endParaRPr lang="pt-PT" sz="20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Introduction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6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Change the content of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counter</a:t>
            </a:r>
            <a:r>
              <a:rPr lang="en-GB" b="0" i="0" dirty="0">
                <a:effectLst/>
                <a:latin typeface="fakt-web"/>
              </a:rPr>
              <a:t> component: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fakt-web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Accessing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</a:t>
            </a:r>
            <a:r>
              <a:rPr lang="pt-BR" sz="2800" dirty="0">
                <a:latin typeface="Agency FB" panose="020B0503020202020204" pitchFamily="34" charset="0"/>
              </a:rPr>
              <a:t>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FCD11-8BB5-4B36-E4A3-4E750BCCCFB9}"/>
              </a:ext>
            </a:extLst>
          </p:cNvPr>
          <p:cNvSpPr txBox="1"/>
          <p:nvPr/>
        </p:nvSpPr>
        <p:spPr>
          <a:xfrm>
            <a:off x="617621" y="2507621"/>
            <a:ext cx="109567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@page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"/counter"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(...)</a:t>
            </a:r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Welcome,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You can only see this content if you're authenticated.</a:t>
            </a: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Picture"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@code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"Anonymous User"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Picture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protected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OnInitializedAsync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var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AuthState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GetAuthenticationStateAsync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Identity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??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Picture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Claims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Equals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"picture"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)).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FirstOrDefault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??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base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OnInitializedAsync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7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fakt-web"/>
              </a:rPr>
              <a:t>In this new version of the component, you </a:t>
            </a:r>
            <a:r>
              <a:rPr lang="en-GB" sz="2000" b="0" i="0" dirty="0">
                <a:solidFill>
                  <a:srgbClr val="0070C0"/>
                </a:solidFill>
                <a:effectLst/>
                <a:latin typeface="fakt-web"/>
              </a:rPr>
              <a:t>injected</a:t>
            </a:r>
            <a:r>
              <a:rPr lang="en-GB" sz="2000" b="0" i="0" dirty="0">
                <a:effectLst/>
                <a:latin typeface="fakt-web"/>
              </a:rPr>
              <a:t> the </a:t>
            </a:r>
            <a:r>
              <a:rPr lang="en-GB" sz="2000" b="0" i="0" dirty="0" err="1">
                <a:solidFill>
                  <a:srgbClr val="0070C0"/>
                </a:solidFill>
                <a:effectLst/>
                <a:latin typeface="fakt-web"/>
              </a:rPr>
              <a:t>AuthenticationStateProvider</a:t>
            </a:r>
            <a:r>
              <a:rPr lang="en-GB" sz="2000" b="0" i="0" dirty="0">
                <a:effectLst/>
                <a:latin typeface="fakt-web"/>
              </a:rPr>
              <a:t>, which provides you with information about the </a:t>
            </a:r>
            <a:r>
              <a:rPr lang="en-GB" sz="2000" b="0" i="0" dirty="0">
                <a:solidFill>
                  <a:srgbClr val="0070C0"/>
                </a:solidFill>
                <a:effectLst/>
                <a:latin typeface="fakt-web"/>
              </a:rPr>
              <a:t>current authentication state</a:t>
            </a:r>
            <a:r>
              <a:rPr lang="en-GB" sz="2000" b="0" i="0" dirty="0">
                <a:effectLst/>
                <a:latin typeface="fakt-web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fakt-web"/>
              </a:rPr>
              <a:t>You get the actual authentication state in the code block by using its </a:t>
            </a:r>
            <a:r>
              <a:rPr lang="en-GB" sz="2000" b="0" i="0" dirty="0" err="1">
                <a:solidFill>
                  <a:srgbClr val="0070C0"/>
                </a:solidFill>
                <a:effectLst/>
                <a:latin typeface="fakt-web"/>
              </a:rPr>
              <a:t>GetAuthenticationStateAsync</a:t>
            </a:r>
            <a:r>
              <a:rPr lang="en-GB" sz="2000" b="0" i="0" dirty="0">
                <a:effectLst/>
                <a:latin typeface="fakt-web"/>
              </a:rPr>
              <a:t>() method.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fakt-web"/>
              </a:rPr>
              <a:t>Thanks to the authentication state, you can extract the name and the picture of the current user ad assign them to the </a:t>
            </a:r>
            <a:r>
              <a:rPr lang="en-GB" sz="2000" b="0" i="0" dirty="0">
                <a:solidFill>
                  <a:srgbClr val="0070C0"/>
                </a:solidFill>
                <a:effectLst/>
                <a:latin typeface="fakt-web"/>
              </a:rPr>
              <a:t>Username</a:t>
            </a:r>
            <a:r>
              <a:rPr lang="en-GB" sz="2000" b="0" i="0" dirty="0">
                <a:effectLst/>
                <a:latin typeface="fakt-web"/>
              </a:rPr>
              <a:t> and </a:t>
            </a:r>
            <a:r>
              <a:rPr lang="en-GB" sz="2000" b="0" i="0" dirty="0">
                <a:solidFill>
                  <a:srgbClr val="0070C0"/>
                </a:solidFill>
                <a:effectLst/>
                <a:latin typeface="fakt-web"/>
              </a:rPr>
              <a:t>Picture</a:t>
            </a:r>
            <a:r>
              <a:rPr lang="en-GB" sz="2000" b="0" i="0" dirty="0">
                <a:effectLst/>
                <a:latin typeface="fakt-web"/>
              </a:rPr>
              <a:t> variables.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fakt-web"/>
              </a:rPr>
              <a:t>These are the </a:t>
            </a:r>
            <a:r>
              <a:rPr lang="en-GB" sz="2000" b="0" i="0" dirty="0">
                <a:solidFill>
                  <a:srgbClr val="0070C0"/>
                </a:solidFill>
                <a:effectLst/>
                <a:latin typeface="fakt-web"/>
              </a:rPr>
              <a:t>variables</a:t>
            </a:r>
            <a:r>
              <a:rPr lang="en-GB" sz="2000" b="0" i="0" dirty="0">
                <a:effectLst/>
                <a:latin typeface="fakt-web"/>
              </a:rPr>
              <a:t> you use in the component's markup to customize this view.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Accessing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</a:t>
            </a:r>
            <a:r>
              <a:rPr lang="pt-BR" sz="2800" dirty="0">
                <a:latin typeface="Agency FB" panose="020B0503020202020204" pitchFamily="34" charset="0"/>
              </a:rPr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9000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are </a:t>
            </a:r>
            <a:r>
              <a:rPr lang="pt-PT" dirty="0" err="1"/>
              <a:t>almost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for </a:t>
            </a:r>
            <a:r>
              <a:rPr lang="pt-PT" dirty="0" err="1"/>
              <a:t>authenticating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Blazor</a:t>
            </a:r>
            <a:r>
              <a:rPr lang="pt-PT" dirty="0"/>
              <a:t> app.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https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support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/>
              <a:t>in </a:t>
            </a:r>
            <a:r>
              <a:rPr lang="pt-PT" dirty="0" err="1"/>
              <a:t>our</a:t>
            </a:r>
            <a:r>
              <a:rPr lang="pt-PT" dirty="0"/>
              <a:t> app (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initialize</a:t>
            </a:r>
            <a:r>
              <a:rPr lang="pt-PT" dirty="0"/>
              <a:t> Project </a:t>
            </a:r>
            <a:r>
              <a:rPr lang="pt-PT" dirty="0" err="1"/>
              <a:t>with</a:t>
            </a:r>
            <a:r>
              <a:rPr lang="pt-PT" dirty="0"/>
              <a:t> no-</a:t>
            </a:r>
            <a:r>
              <a:rPr lang="pt-PT" dirty="0" err="1"/>
              <a:t>https</a:t>
            </a:r>
            <a:r>
              <a:rPr lang="pt-PT" dirty="0"/>
              <a:t> </a:t>
            </a:r>
            <a:r>
              <a:rPr lang="pt-PT" dirty="0" err="1"/>
              <a:t>option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haven’t</a:t>
            </a:r>
            <a:r>
              <a:rPr lang="pt-PT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So</a:t>
            </a:r>
            <a:r>
              <a:rPr lang="pt-PT" dirty="0"/>
              <a:t>,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a trust self-</a:t>
            </a:r>
            <a:r>
              <a:rPr lang="pt-PT" dirty="0" err="1"/>
              <a:t>signed</a:t>
            </a:r>
            <a:r>
              <a:rPr lang="pt-PT" dirty="0"/>
              <a:t> </a:t>
            </a:r>
            <a:r>
              <a:rPr lang="pt-PT" dirty="0" err="1"/>
              <a:t>certificate</a:t>
            </a:r>
            <a:r>
              <a:rPr lang="pt-PT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0070C0"/>
                </a:solidFill>
              </a:rPr>
              <a:t>dotnet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dev-certs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https</a:t>
            </a:r>
            <a:r>
              <a:rPr lang="pt-PT" dirty="0">
                <a:solidFill>
                  <a:srgbClr val="0070C0"/>
                </a:solidFill>
              </a:rPr>
              <a:t> --trust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Accessing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</a:t>
            </a:r>
            <a:r>
              <a:rPr lang="pt-BR" sz="2800" dirty="0">
                <a:latin typeface="Agency FB" panose="020B0503020202020204" pitchFamily="34" charset="0"/>
              </a:rPr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3418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Go</a:t>
            </a:r>
            <a:r>
              <a:rPr lang="pt-PT" dirty="0"/>
              <a:t> to </a:t>
            </a:r>
            <a:r>
              <a:rPr lang="pt-PT" dirty="0" err="1">
                <a:solidFill>
                  <a:srgbClr val="0070C0"/>
                </a:solidFill>
              </a:rPr>
              <a:t>Properties</a:t>
            </a:r>
            <a:r>
              <a:rPr lang="pt-PT" dirty="0">
                <a:solidFill>
                  <a:srgbClr val="0070C0"/>
                </a:solidFill>
              </a:rPr>
              <a:t>/</a:t>
            </a:r>
            <a:r>
              <a:rPr lang="pt-PT" dirty="0" err="1">
                <a:solidFill>
                  <a:srgbClr val="0070C0"/>
                </a:solidFill>
              </a:rPr>
              <a:t>lauchSettings.json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to </a:t>
            </a:r>
            <a:r>
              <a:rPr lang="pt-PT" dirty="0" err="1"/>
              <a:t>applicationUrl</a:t>
            </a:r>
            <a:r>
              <a:rPr lang="pt-PT" dirty="0"/>
              <a:t> </a:t>
            </a:r>
            <a:r>
              <a:rPr lang="pt-PT" dirty="0" err="1"/>
              <a:t>field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port</a:t>
            </a:r>
            <a:r>
              <a:rPr lang="pt-PT" dirty="0"/>
              <a:t> </a:t>
            </a:r>
            <a:r>
              <a:rPr lang="pt-PT" dirty="0" err="1"/>
              <a:t>inside</a:t>
            </a:r>
            <a:r>
              <a:rPr lang="pt-PT" dirty="0"/>
              <a:t> 7000-7300 </a:t>
            </a:r>
            <a:r>
              <a:rPr lang="pt-PT" dirty="0" err="1"/>
              <a:t>interval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Example</a:t>
            </a:r>
            <a:r>
              <a:rPr lang="pt-PT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Accessing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</a:t>
            </a:r>
            <a:r>
              <a:rPr lang="pt-BR" sz="2800" dirty="0">
                <a:latin typeface="Agency FB" panose="020B0503020202020204" pitchFamily="34" charset="0"/>
              </a:rPr>
              <a:t>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EA9B3-D940-B1E3-A1E5-AAB057B10AA8}"/>
              </a:ext>
            </a:extLst>
          </p:cNvPr>
          <p:cNvSpPr txBox="1"/>
          <p:nvPr/>
        </p:nvSpPr>
        <p:spPr>
          <a:xfrm>
            <a:off x="1892967" y="4522549"/>
            <a:ext cx="8053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applicationUrl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"https://localhost:7291;http://localhost:5167"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2110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Accessing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</a:t>
            </a:r>
            <a:r>
              <a:rPr lang="pt-BR" sz="2800" dirty="0">
                <a:latin typeface="Agency FB" panose="020B0503020202020204" pitchFamily="34" charset="0"/>
              </a:rPr>
              <a:t> Profile</a:t>
            </a:r>
          </a:p>
        </p:txBody>
      </p:sp>
      <p:pic>
        <p:nvPicPr>
          <p:cNvPr id="5" name="Picture 4" descr="A close-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64034877-2D99-FD2A-9B5F-0ABB0D04E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42" y="2912533"/>
            <a:ext cx="4539255" cy="28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can </a:t>
            </a:r>
            <a:r>
              <a:rPr lang="pt-PT" dirty="0" err="1"/>
              <a:t>now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sign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/>
              <a:t>to log in </a:t>
            </a:r>
            <a:r>
              <a:rPr lang="pt-PT" dirty="0" err="1"/>
              <a:t>and</a:t>
            </a:r>
            <a:r>
              <a:rPr lang="pt-PT" dirty="0"/>
              <a:t> out,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make</a:t>
            </a:r>
            <a:r>
              <a:rPr lang="pt-PT" dirty="0"/>
              <a:t> some </a:t>
            </a:r>
            <a:r>
              <a:rPr lang="pt-PT" dirty="0" err="1"/>
              <a:t>changes</a:t>
            </a:r>
            <a:r>
              <a:rPr lang="pt-PT" dirty="0"/>
              <a:t> </a:t>
            </a:r>
            <a:r>
              <a:rPr lang="pt-PT" dirty="0" err="1"/>
              <a:t>regarding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see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until</a:t>
            </a:r>
            <a:r>
              <a:rPr lang="pt-PT" dirty="0"/>
              <a:t> </a:t>
            </a:r>
            <a:r>
              <a:rPr lang="pt-PT" dirty="0" err="1"/>
              <a:t>now</a:t>
            </a:r>
            <a:r>
              <a:rPr lang="pt-PT" dirty="0"/>
              <a:t>,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anonymous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create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edit</a:t>
            </a:r>
            <a:r>
              <a:rPr lang="pt-PT" dirty="0"/>
              <a:t> a card.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needs</a:t>
            </a:r>
            <a:r>
              <a:rPr lang="pt-PT" dirty="0"/>
              <a:t> to </a:t>
            </a:r>
            <a:r>
              <a:rPr lang="pt-PT" dirty="0" err="1"/>
              <a:t>change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logged</a:t>
            </a:r>
            <a:r>
              <a:rPr lang="pt-PT" dirty="0">
                <a:solidFill>
                  <a:srgbClr val="0070C0"/>
                </a:solidFill>
              </a:rPr>
              <a:t>-in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able</a:t>
            </a:r>
            <a:r>
              <a:rPr lang="pt-PT" dirty="0"/>
              <a:t> to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cards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owner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card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able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Updating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Home </a:t>
            </a:r>
            <a:r>
              <a:rPr lang="pt-BR" sz="2800" dirty="0" err="1">
                <a:latin typeface="Agency FB" panose="020B0503020202020204" pitchFamily="34" charset="0"/>
              </a:rPr>
              <a:t>feature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In </a:t>
            </a:r>
            <a:r>
              <a:rPr lang="pt-PT" dirty="0" err="1"/>
              <a:t>Features</a:t>
            </a:r>
            <a:r>
              <a:rPr lang="pt-PT" dirty="0"/>
              <a:t> &gt; </a:t>
            </a:r>
            <a:r>
              <a:rPr lang="pt-PT" dirty="0" err="1"/>
              <a:t>Home</a:t>
            </a:r>
            <a:r>
              <a:rPr lang="pt-PT" dirty="0"/>
              <a:t> &gt; </a:t>
            </a:r>
            <a:r>
              <a:rPr lang="pt-PT" dirty="0" err="1"/>
              <a:t>Shared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Owner</a:t>
            </a:r>
            <a:r>
              <a:rPr lang="pt-PT" dirty="0"/>
              <a:t> </a:t>
            </a:r>
            <a:r>
              <a:rPr lang="pt-PT" dirty="0" err="1"/>
              <a:t>property</a:t>
            </a:r>
            <a:r>
              <a:rPr lang="pt-PT" dirty="0"/>
              <a:t> to </a:t>
            </a:r>
            <a:r>
              <a:rPr lang="pt-PT" dirty="0" err="1">
                <a:solidFill>
                  <a:srgbClr val="0070C0"/>
                </a:solidFill>
              </a:rPr>
              <a:t>Card.cs</a:t>
            </a:r>
            <a:r>
              <a:rPr lang="pt-PT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Updating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Home </a:t>
            </a:r>
            <a:r>
              <a:rPr lang="pt-BR" sz="2800" dirty="0" err="1">
                <a:latin typeface="Agency FB" panose="020B0503020202020204" pitchFamily="34" charset="0"/>
              </a:rPr>
              <a:t>feature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8D4B1-F7D8-D3E1-F6CC-09BE44A4D2F6}"/>
              </a:ext>
            </a:extLst>
          </p:cNvPr>
          <p:cNvSpPr txBox="1"/>
          <p:nvPr/>
        </p:nvSpPr>
        <p:spPr>
          <a:xfrm>
            <a:off x="3015916" y="4313003"/>
            <a:ext cx="6160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Owner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} =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!;</a:t>
            </a:r>
          </a:p>
        </p:txBody>
      </p:sp>
    </p:spTree>
    <p:extLst>
      <p:ext uri="{BB962C8B-B14F-4D97-AF65-F5344CB8AC3E}">
        <p14:creationId xmlns:p14="http://schemas.microsoft.com/office/powerpoint/2010/main" val="287229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Now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move </a:t>
            </a:r>
            <a:r>
              <a:rPr lang="pt-PT" dirty="0" err="1"/>
              <a:t>up</a:t>
            </a:r>
            <a:r>
              <a:rPr lang="pt-PT" dirty="0"/>
              <a:t> a </a:t>
            </a:r>
            <a:r>
              <a:rPr lang="pt-PT" dirty="0" err="1"/>
              <a:t>folder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begin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Index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We’re</a:t>
            </a:r>
            <a:r>
              <a:rPr lang="pt-PT" dirty="0"/>
              <a:t> </a:t>
            </a:r>
            <a:r>
              <a:rPr lang="pt-PT" dirty="0" err="1"/>
              <a:t>going</a:t>
            </a:r>
            <a:r>
              <a:rPr lang="pt-PT" dirty="0"/>
              <a:t> to </a:t>
            </a:r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row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make</a:t>
            </a:r>
            <a:r>
              <a:rPr lang="pt-PT" dirty="0"/>
              <a:t> a </a:t>
            </a:r>
            <a:r>
              <a:rPr lang="pt-PT" dirty="0" err="1"/>
              <a:t>small</a:t>
            </a:r>
            <a:r>
              <a:rPr lang="pt-PT" dirty="0"/>
              <a:t> </a:t>
            </a:r>
            <a:r>
              <a:rPr lang="pt-PT" dirty="0" err="1"/>
              <a:t>update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OnInitializedAsync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Updating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Home </a:t>
            </a:r>
            <a:r>
              <a:rPr lang="pt-BR" sz="2800" dirty="0" err="1">
                <a:latin typeface="Agency FB" panose="020B0503020202020204" pitchFamily="34" charset="0"/>
              </a:rPr>
              <a:t>feature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D75A1-B284-833A-5977-7FC02992C50B}"/>
              </a:ext>
            </a:extLst>
          </p:cNvPr>
          <p:cNvSpPr txBox="1"/>
          <p:nvPr/>
        </p:nvSpPr>
        <p:spPr>
          <a:xfrm>
            <a:off x="641684" y="3200104"/>
            <a:ext cx="111604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RowTemplate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"col"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card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(...)</a:t>
            </a: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"text-right"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@onclick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(()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HandleCardSelected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(card))"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="View"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-primary"&gt;</a:t>
            </a: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   (...)&lt;/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AuthorizeView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card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Owner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Equals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context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Identity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?.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StringComparison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OrdinalIgnoreCase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)){</a:t>
            </a: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@onclick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(()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NavigationManager.NavigateTo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($"/edit-card/{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card._Id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}"))"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(...)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AuthorizeView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RowTemplate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976A2-A8BD-618E-63B8-537801B9234E}"/>
              </a:ext>
            </a:extLst>
          </p:cNvPr>
          <p:cNvSpPr txBox="1"/>
          <p:nvPr/>
        </p:nvSpPr>
        <p:spPr>
          <a:xfrm>
            <a:off x="6221897" y="3200104"/>
            <a:ext cx="6160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dirty="0"/>
              <a:t>The existing Edit button is wrapped in an AuthorizeView component.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B2C3D-3767-6676-F184-03FAE1129C55}"/>
              </a:ext>
            </a:extLst>
          </p:cNvPr>
          <p:cNvSpPr txBox="1"/>
          <p:nvPr/>
        </p:nvSpPr>
        <p:spPr>
          <a:xfrm>
            <a:off x="6221897" y="5766301"/>
            <a:ext cx="5328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dirty="0"/>
              <a:t>If the card’s owner and the logged-in user are the same, we display the Edit button.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94CC3D-0007-B49C-5A1C-63DAFE174DFA}"/>
              </a:ext>
            </a:extLst>
          </p:cNvPr>
          <p:cNvCxnSpPr>
            <a:stCxn id="7" idx="1"/>
          </p:cNvCxnSpPr>
          <p:nvPr/>
        </p:nvCxnSpPr>
        <p:spPr>
          <a:xfrm flipH="1">
            <a:off x="2935705" y="3353993"/>
            <a:ext cx="3286192" cy="12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863BEE-85B1-5A2C-38A9-BACB90F741E9}"/>
              </a:ext>
            </a:extLst>
          </p:cNvPr>
          <p:cNvCxnSpPr>
            <a:cxnSpLocks/>
          </p:cNvCxnSpPr>
          <p:nvPr/>
        </p:nvCxnSpPr>
        <p:spPr>
          <a:xfrm flipH="1" flipV="1">
            <a:off x="1475874" y="4959675"/>
            <a:ext cx="4620126" cy="106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we’re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HomePage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change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call</a:t>
            </a:r>
            <a:r>
              <a:rPr lang="pt-PT" dirty="0"/>
              <a:t> to </a:t>
            </a:r>
            <a:r>
              <a:rPr lang="pt-PT" dirty="0" err="1"/>
              <a:t>action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top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page</a:t>
            </a:r>
            <a:r>
              <a:rPr lang="pt-PT" dirty="0"/>
              <a:t> </a:t>
            </a:r>
            <a:r>
              <a:rPr lang="pt-PT" dirty="0" err="1"/>
              <a:t>needs</a:t>
            </a:r>
            <a:r>
              <a:rPr lang="pt-PT" dirty="0"/>
              <a:t> </a:t>
            </a:r>
            <a:r>
              <a:rPr lang="pt-PT" dirty="0" err="1"/>
              <a:t>updating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contains</a:t>
            </a:r>
            <a:r>
              <a:rPr lang="pt-PT" dirty="0"/>
              <a:t> a link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Add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Card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form</a:t>
            </a:r>
            <a:r>
              <a:rPr lang="pt-PT" dirty="0"/>
              <a:t>,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display </a:t>
            </a:r>
            <a:r>
              <a:rPr lang="pt-PT" dirty="0" err="1"/>
              <a:t>only</a:t>
            </a:r>
            <a:r>
              <a:rPr lang="pt-PT" dirty="0"/>
              <a:t> to </a:t>
            </a:r>
            <a:r>
              <a:rPr lang="pt-PT" dirty="0" err="1">
                <a:solidFill>
                  <a:srgbClr val="0070C0"/>
                </a:solidFill>
              </a:rPr>
              <a:t>logged</a:t>
            </a:r>
            <a:r>
              <a:rPr lang="pt-PT" dirty="0">
                <a:solidFill>
                  <a:srgbClr val="0070C0"/>
                </a:solidFill>
              </a:rPr>
              <a:t>-in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We’ll</a:t>
            </a:r>
            <a:r>
              <a:rPr lang="pt-PT" dirty="0"/>
              <a:t> 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AuthorizeView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to display </a:t>
            </a:r>
            <a:r>
              <a:rPr lang="pt-PT" dirty="0" err="1">
                <a:solidFill>
                  <a:srgbClr val="0070C0"/>
                </a:solidFill>
              </a:rPr>
              <a:t>different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messages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/>
              <a:t>depending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whether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logged</a:t>
            </a:r>
            <a:r>
              <a:rPr lang="pt-PT" dirty="0"/>
              <a:t> in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not</a:t>
            </a: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Updating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Home </a:t>
            </a:r>
            <a:r>
              <a:rPr lang="pt-BR" sz="2800" dirty="0" err="1">
                <a:latin typeface="Agency FB" panose="020B0503020202020204" pitchFamily="34" charset="0"/>
              </a:rPr>
              <a:t>feature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1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Updating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Home </a:t>
            </a:r>
            <a:r>
              <a:rPr lang="pt-BR" sz="2800" dirty="0" err="1">
                <a:latin typeface="Agency FB" panose="020B0503020202020204" pitchFamily="34" charset="0"/>
              </a:rPr>
              <a:t>feature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5C00-85BF-AA45-4648-7D116C5FE25B}"/>
              </a:ext>
            </a:extLst>
          </p:cNvPr>
          <p:cNvSpPr txBox="1"/>
          <p:nvPr/>
        </p:nvSpPr>
        <p:spPr>
          <a:xfrm>
            <a:off x="673768" y="2244059"/>
            <a:ext cx="1052362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AuthorizeView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"mb-4"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"font-italic text-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 you have an awesome card you'd like to share?</a:t>
            </a: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"add-card"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Add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ithere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NotAuthorized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"mb-4"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"font-italic text-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 you have an awesome card</a:t>
            </a:r>
          </a:p>
          <a:p>
            <a:pPr lvl="2"/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you'd like to share? Please 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"authentication/login"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log in or sign up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NotAuthorized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AuthorizeView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Introduction</a:t>
            </a:r>
            <a:endParaRPr lang="pt-BR" sz="2800" dirty="0">
              <a:latin typeface="Agency FB" panose="020B0503020202020204" pitchFamily="34" charset="0"/>
            </a:endParaRPr>
          </a:p>
        </p:txBody>
      </p:sp>
      <p:pic>
        <p:nvPicPr>
          <p:cNvPr id="3" name="Picture 2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344D1EB7-67D7-2D69-23B3-C69BAEDC6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0" y="2155189"/>
            <a:ext cx="75311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now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a </a:t>
            </a:r>
            <a:r>
              <a:rPr lang="pt-PT" dirty="0" err="1"/>
              <a:t>small</a:t>
            </a:r>
            <a:r>
              <a:rPr lang="pt-PT" dirty="0"/>
              <a:t> </a:t>
            </a:r>
            <a:r>
              <a:rPr lang="pt-PT" dirty="0" err="1"/>
              <a:t>update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SearchPage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moving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Card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SearchPage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mapping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owner</a:t>
            </a:r>
            <a:r>
              <a:rPr lang="pt-PT" dirty="0"/>
              <a:t> </a:t>
            </a:r>
            <a:r>
              <a:rPr lang="pt-PT" dirty="0" err="1"/>
              <a:t>properties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HomePage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OnInitializedAsync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,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following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addCards</a:t>
            </a:r>
            <a:r>
              <a:rPr lang="pt-PT" dirty="0"/>
              <a:t> </a:t>
            </a:r>
            <a:r>
              <a:rPr lang="pt-PT" dirty="0" err="1"/>
              <a:t>variable</a:t>
            </a:r>
            <a:r>
              <a:rPr lang="pt-PT" dirty="0"/>
              <a:t> </a:t>
            </a:r>
            <a:r>
              <a:rPr lang="pt-PT" dirty="0" err="1"/>
              <a:t>declaration</a:t>
            </a:r>
            <a:r>
              <a:rPr lang="pt-PT" dirty="0"/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Updating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Home </a:t>
            </a:r>
            <a:r>
              <a:rPr lang="pt-BR" sz="2800" dirty="0" err="1">
                <a:latin typeface="Agency FB" panose="020B0503020202020204" pitchFamily="34" charset="0"/>
              </a:rPr>
              <a:t>feature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B080F-5263-0021-87C8-39B6E2F04F69}"/>
              </a:ext>
            </a:extLst>
          </p:cNvPr>
          <p:cNvSpPr txBox="1"/>
          <p:nvPr/>
        </p:nvSpPr>
        <p:spPr>
          <a:xfrm>
            <a:off x="2438400" y="5125270"/>
            <a:ext cx="6160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Owner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Owner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2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Card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, </a:t>
            </a:r>
            <a:r>
              <a:rPr lang="pt-PT" sz="2000" dirty="0" err="1"/>
              <a:t>we’re</a:t>
            </a:r>
            <a:r>
              <a:rPr lang="pt-PT" sz="2000" dirty="0"/>
              <a:t> </a:t>
            </a:r>
            <a:r>
              <a:rPr lang="pt-PT" sz="2000" dirty="0" err="1"/>
              <a:t>wrapping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existing</a:t>
            </a:r>
            <a:r>
              <a:rPr lang="pt-PT" sz="2000" dirty="0"/>
              <a:t> </a:t>
            </a:r>
            <a:r>
              <a:rPr lang="pt-PT" sz="2000" dirty="0" err="1"/>
              <a:t>button</a:t>
            </a:r>
            <a:r>
              <a:rPr lang="pt-PT" sz="2000" dirty="0"/>
              <a:t> in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AuthorizeView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/>
              <a:t>then</a:t>
            </a:r>
            <a:r>
              <a:rPr lang="pt-PT" sz="2000" dirty="0"/>
              <a:t> use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context</a:t>
            </a:r>
            <a:r>
              <a:rPr lang="pt-PT" sz="2000" dirty="0"/>
              <a:t> </a:t>
            </a:r>
            <a:r>
              <a:rPr lang="pt-PT" sz="2000" dirty="0" err="1"/>
              <a:t>variable</a:t>
            </a:r>
            <a:r>
              <a:rPr lang="pt-PT" sz="2000" dirty="0"/>
              <a:t> to </a:t>
            </a:r>
            <a:r>
              <a:rPr lang="pt-PT" sz="2000" dirty="0" err="1"/>
              <a:t>check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current</a:t>
            </a:r>
            <a:r>
              <a:rPr lang="pt-PT" sz="2000" dirty="0"/>
              <a:t> </a:t>
            </a:r>
            <a:r>
              <a:rPr lang="pt-PT" sz="2000" dirty="0" err="1"/>
              <a:t>user’s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email</a:t>
            </a:r>
            <a:r>
              <a:rPr lang="pt-PT" sz="2000" dirty="0"/>
              <a:t> </a:t>
            </a:r>
            <a:r>
              <a:rPr lang="pt-PT" sz="2000" dirty="0" err="1"/>
              <a:t>against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owner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card.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If</a:t>
            </a:r>
            <a:r>
              <a:rPr lang="pt-PT" sz="2000" dirty="0"/>
              <a:t> </a:t>
            </a:r>
            <a:r>
              <a:rPr lang="pt-PT" sz="2000" dirty="0" err="1"/>
              <a:t>they</a:t>
            </a:r>
            <a:r>
              <a:rPr lang="pt-PT" sz="2000" dirty="0"/>
              <a:t> match,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Edit</a:t>
            </a:r>
            <a:r>
              <a:rPr lang="pt-PT" sz="2000" dirty="0"/>
              <a:t> </a:t>
            </a:r>
            <a:r>
              <a:rPr lang="pt-PT" sz="2000" dirty="0" err="1"/>
              <a:t>button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displayed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Updating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Home </a:t>
            </a:r>
            <a:r>
              <a:rPr lang="pt-BR" sz="2800" dirty="0" err="1">
                <a:latin typeface="Agency FB" panose="020B0503020202020204" pitchFamily="34" charset="0"/>
              </a:rPr>
              <a:t>feature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2E5CE-06C6-66CC-F4A9-13D0DDCBE474}"/>
              </a:ext>
            </a:extLst>
          </p:cNvPr>
          <p:cNvSpPr txBox="1"/>
          <p:nvPr/>
        </p:nvSpPr>
        <p:spPr>
          <a:xfrm>
            <a:off x="593558" y="3770180"/>
            <a:ext cx="107482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AuthorizeView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@if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card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Owner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Equals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context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Identity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?.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StringComparison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OrdinalIgnoreCase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)){</a:t>
            </a: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-outline-secondary float-right"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"Edit"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@onclick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(()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NavigationManager.NavigateTo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($"/edit-card/{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card._Id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}"))"&gt;</a:t>
            </a: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(...)</a:t>
            </a:r>
          </a:p>
          <a:p>
            <a:r>
              <a:rPr lang="en-GB" sz="1400" dirty="0">
                <a:solidFill>
                  <a:srgbClr val="808080"/>
                </a:solidFill>
                <a:latin typeface="Menlo" panose="020B0609030804020204" pitchFamily="49" charset="0"/>
              </a:rPr>
              <a:t>     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AuthorizeView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25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Restricting</a:t>
            </a:r>
            <a:r>
              <a:rPr lang="pt-PT" sz="2000" dirty="0"/>
              <a:t> </a:t>
            </a:r>
            <a:r>
              <a:rPr lang="pt-PT" sz="2000" dirty="0" err="1"/>
              <a:t>access</a:t>
            </a:r>
            <a:r>
              <a:rPr lang="pt-PT" sz="2000" dirty="0"/>
              <a:t> to </a:t>
            </a:r>
            <a:r>
              <a:rPr lang="pt-PT" sz="2000" dirty="0" err="1"/>
              <a:t>pages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a </a:t>
            </a:r>
            <a:r>
              <a:rPr lang="pt-PT" sz="2000" dirty="0" err="1"/>
              <a:t>common</a:t>
            </a:r>
            <a:r>
              <a:rPr lang="pt-PT" sz="2000" dirty="0"/>
              <a:t> </a:t>
            </a:r>
            <a:r>
              <a:rPr lang="pt-PT" sz="2000" dirty="0" err="1"/>
              <a:t>requirement</a:t>
            </a:r>
            <a:r>
              <a:rPr lang="pt-PT" sz="2000" dirty="0"/>
              <a:t> </a:t>
            </a:r>
            <a:r>
              <a:rPr lang="pt-PT" sz="2000" dirty="0" err="1"/>
              <a:t>when</a:t>
            </a:r>
            <a:r>
              <a:rPr lang="pt-PT" sz="2000" dirty="0"/>
              <a:t> </a:t>
            </a:r>
            <a:r>
              <a:rPr lang="pt-PT" sz="2000" dirty="0" err="1"/>
              <a:t>building</a:t>
            </a:r>
            <a:r>
              <a:rPr lang="pt-PT" sz="2000" dirty="0"/>
              <a:t> </a:t>
            </a:r>
            <a:r>
              <a:rPr lang="pt-PT" sz="2000" dirty="0" err="1"/>
              <a:t>applications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We</a:t>
            </a:r>
            <a:r>
              <a:rPr lang="pt-PT" sz="2000" dirty="0"/>
              <a:t> can use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@</a:t>
            </a:r>
            <a:r>
              <a:rPr lang="pt-PT" sz="2000" dirty="0" err="1">
                <a:solidFill>
                  <a:srgbClr val="0070C0"/>
                </a:solidFill>
              </a:rPr>
              <a:t>attributes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directive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to </a:t>
            </a:r>
            <a:r>
              <a:rPr lang="pt-PT" sz="2000" dirty="0" err="1"/>
              <a:t>apply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[</a:t>
            </a:r>
            <a:r>
              <a:rPr lang="pt-PT" sz="2000" dirty="0" err="1">
                <a:solidFill>
                  <a:srgbClr val="0070C0"/>
                </a:solidFill>
              </a:rPr>
              <a:t>Authorize</a:t>
            </a:r>
            <a:r>
              <a:rPr lang="pt-PT" sz="2000" dirty="0">
                <a:solidFill>
                  <a:srgbClr val="0070C0"/>
                </a:solidFill>
              </a:rPr>
              <a:t>] </a:t>
            </a:r>
            <a:r>
              <a:rPr lang="pt-PT" sz="2000" dirty="0" err="1"/>
              <a:t>attribute</a:t>
            </a:r>
            <a:r>
              <a:rPr lang="pt-PT" sz="2000" dirty="0"/>
              <a:t> to a </a:t>
            </a:r>
            <a:r>
              <a:rPr lang="pt-PT" sz="2000" dirty="0" err="1"/>
              <a:t>page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works</a:t>
            </a:r>
            <a:r>
              <a:rPr lang="pt-PT" sz="2000" dirty="0"/>
              <a:t> in tandem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AuthorizeRouteView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router to </a:t>
            </a:r>
            <a:r>
              <a:rPr lang="pt-PT" sz="2000" dirty="0" err="1">
                <a:solidFill>
                  <a:srgbClr val="0070C0"/>
                </a:solidFill>
              </a:rPr>
              <a:t>restrict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page-level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access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Prevent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unauthorized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accessing</a:t>
            </a:r>
            <a:r>
              <a:rPr lang="pt-BR" sz="2800" dirty="0">
                <a:latin typeface="Agency FB" panose="020B0503020202020204" pitchFamily="34" charset="0"/>
              </a:rPr>
              <a:t> a </a:t>
            </a:r>
            <a:r>
              <a:rPr lang="pt-BR" sz="2800" dirty="0" err="1">
                <a:latin typeface="Agency FB" panose="020B0503020202020204" pitchFamily="34" charset="0"/>
              </a:rPr>
              <a:t>page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default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Router</a:t>
            </a:r>
            <a:r>
              <a:rPr lang="pt-PT" dirty="0"/>
              <a:t> </a:t>
            </a:r>
            <a:r>
              <a:rPr lang="pt-PT" dirty="0" err="1"/>
              <a:t>contains</a:t>
            </a:r>
            <a:r>
              <a:rPr lang="pt-PT" dirty="0"/>
              <a:t> a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called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RouteView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component’s</a:t>
            </a:r>
            <a:r>
              <a:rPr lang="pt-PT" dirty="0"/>
              <a:t> job </a:t>
            </a:r>
            <a:r>
              <a:rPr lang="pt-PT" dirty="0" err="1"/>
              <a:t>is</a:t>
            </a:r>
            <a:r>
              <a:rPr lang="pt-PT" dirty="0"/>
              <a:t> to render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requested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page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URL.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limitation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no </a:t>
            </a:r>
            <a:r>
              <a:rPr lang="pt-PT" dirty="0" err="1"/>
              <a:t>awareness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security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AuthorizeRouteView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comes in.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Prevent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unauthorized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accessing</a:t>
            </a:r>
            <a:r>
              <a:rPr lang="pt-BR" sz="2800" dirty="0">
                <a:latin typeface="Agency FB" panose="020B0503020202020204" pitchFamily="34" charset="0"/>
              </a:rPr>
              <a:t> a </a:t>
            </a:r>
            <a:r>
              <a:rPr lang="pt-BR" sz="2800" dirty="0" err="1">
                <a:latin typeface="Agency FB" panose="020B0503020202020204" pitchFamily="34" charset="0"/>
              </a:rPr>
              <a:t>page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7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It’s</a:t>
            </a:r>
            <a:r>
              <a:rPr lang="pt-PT" dirty="0"/>
              <a:t> a </a:t>
            </a:r>
            <a:r>
              <a:rPr lang="pt-PT" dirty="0" err="1"/>
              <a:t>drop</a:t>
            </a:r>
            <a:r>
              <a:rPr lang="pt-PT" dirty="0"/>
              <a:t>-in </a:t>
            </a:r>
            <a:r>
              <a:rPr lang="pt-PT" dirty="0" err="1"/>
              <a:t>replacement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RouteView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understands</a:t>
            </a:r>
            <a:r>
              <a:rPr lang="pt-PT" dirty="0"/>
              <a:t> </a:t>
            </a:r>
            <a:r>
              <a:rPr lang="pt-PT" dirty="0" err="1"/>
              <a:t>Blazor’s</a:t>
            </a:r>
            <a:r>
              <a:rPr lang="pt-PT" dirty="0"/>
              <a:t> </a:t>
            </a:r>
            <a:r>
              <a:rPr lang="pt-PT" dirty="0" err="1"/>
              <a:t>security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navigating</a:t>
            </a:r>
            <a:r>
              <a:rPr lang="pt-PT" dirty="0"/>
              <a:t> to a </a:t>
            </a:r>
            <a:r>
              <a:rPr lang="pt-PT" dirty="0" err="1"/>
              <a:t>page</a:t>
            </a:r>
            <a:r>
              <a:rPr lang="pt-PT" dirty="0"/>
              <a:t>,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check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authorized</a:t>
            </a:r>
            <a:r>
              <a:rPr lang="pt-PT" dirty="0"/>
              <a:t> to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page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checking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Authorize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attribute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either</a:t>
            </a:r>
            <a:r>
              <a:rPr lang="pt-PT" dirty="0"/>
              <a:t> </a:t>
            </a:r>
            <a:r>
              <a:rPr lang="pt-PT" dirty="0" err="1"/>
              <a:t>load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page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render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markup</a:t>
            </a:r>
            <a:r>
              <a:rPr lang="pt-PT" dirty="0"/>
              <a:t> </a:t>
            </a:r>
            <a:r>
              <a:rPr lang="pt-PT" dirty="0" err="1"/>
              <a:t>specified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NotAuthorized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exposes</a:t>
            </a:r>
            <a:r>
              <a:rPr lang="pt-PT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Prevent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unauthorized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accessing</a:t>
            </a:r>
            <a:r>
              <a:rPr lang="pt-BR" sz="2800" dirty="0">
                <a:latin typeface="Agency FB" panose="020B0503020202020204" pitchFamily="34" charset="0"/>
              </a:rPr>
              <a:t> a </a:t>
            </a:r>
            <a:r>
              <a:rPr lang="pt-BR" sz="2800" dirty="0" err="1">
                <a:latin typeface="Agency FB" panose="020B0503020202020204" pitchFamily="34" charset="0"/>
              </a:rPr>
              <a:t>page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protect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Edit</a:t>
            </a:r>
            <a:r>
              <a:rPr lang="pt-PT" dirty="0"/>
              <a:t> </a:t>
            </a:r>
            <a:r>
              <a:rPr lang="pt-PT" dirty="0" err="1"/>
              <a:t>Card</a:t>
            </a:r>
            <a:r>
              <a:rPr lang="pt-PT" dirty="0"/>
              <a:t> </a:t>
            </a:r>
            <a:r>
              <a:rPr lang="pt-PT" dirty="0" err="1"/>
              <a:t>pages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unauthorized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far</a:t>
            </a:r>
            <a:r>
              <a:rPr lang="pt-PT" dirty="0"/>
              <a:t>, </a:t>
            </a:r>
            <a:r>
              <a:rPr lang="pt-PT" dirty="0" err="1"/>
              <a:t>we’ve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to render </a:t>
            </a:r>
            <a:r>
              <a:rPr lang="pt-PT" dirty="0" err="1"/>
              <a:t>the</a:t>
            </a:r>
            <a:r>
              <a:rPr lang="pt-PT" dirty="0"/>
              <a:t> links to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those</a:t>
            </a:r>
            <a:r>
              <a:rPr lang="pt-PT" dirty="0"/>
              <a:t> </a:t>
            </a:r>
            <a:r>
              <a:rPr lang="pt-PT" dirty="0" err="1"/>
              <a:t>pages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a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logged</a:t>
            </a:r>
            <a:r>
              <a:rPr lang="pt-PT" dirty="0">
                <a:solidFill>
                  <a:srgbClr val="0070C0"/>
                </a:solidFill>
              </a:rPr>
              <a:t> in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However</a:t>
            </a:r>
            <a:r>
              <a:rPr lang="pt-PT" dirty="0"/>
              <a:t>,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won’t</a:t>
            </a:r>
            <a:r>
              <a:rPr lang="pt-PT" dirty="0"/>
              <a:t> </a:t>
            </a:r>
            <a:r>
              <a:rPr lang="pt-PT" dirty="0" err="1"/>
              <a:t>protect</a:t>
            </a:r>
            <a:r>
              <a:rPr lang="pt-PT" dirty="0"/>
              <a:t> </a:t>
            </a:r>
            <a:r>
              <a:rPr lang="pt-PT" dirty="0" err="1"/>
              <a:t>us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a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who</a:t>
            </a:r>
            <a:r>
              <a:rPr lang="pt-PT" dirty="0"/>
              <a:t> </a:t>
            </a:r>
            <a:r>
              <a:rPr lang="pt-PT" dirty="0" err="1"/>
              <a:t>knows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direct</a:t>
            </a:r>
            <a:r>
              <a:rPr lang="pt-PT" dirty="0">
                <a:solidFill>
                  <a:srgbClr val="0070C0"/>
                </a:solidFill>
              </a:rPr>
              <a:t> URL</a:t>
            </a:r>
            <a:r>
              <a:rPr lang="pt-PT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Prevent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unauthorized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accessing</a:t>
            </a:r>
            <a:r>
              <a:rPr lang="pt-BR" sz="2800" dirty="0">
                <a:latin typeface="Agency FB" panose="020B0503020202020204" pitchFamily="34" charset="0"/>
              </a:rPr>
              <a:t> a </a:t>
            </a:r>
            <a:r>
              <a:rPr lang="pt-BR" sz="2800" dirty="0" err="1">
                <a:latin typeface="Agency FB" panose="020B0503020202020204" pitchFamily="34" charset="0"/>
              </a:rPr>
              <a:t>page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To </a:t>
            </a:r>
            <a:r>
              <a:rPr lang="pt-PT" dirty="0" err="1"/>
              <a:t>protect</a:t>
            </a:r>
            <a:r>
              <a:rPr lang="pt-PT" dirty="0"/>
              <a:t> </a:t>
            </a:r>
            <a:r>
              <a:rPr lang="pt-PT" dirty="0" err="1"/>
              <a:t>against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following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to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page</a:t>
            </a:r>
            <a:r>
              <a:rPr lang="pt-PT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Add</a:t>
            </a:r>
            <a:r>
              <a:rPr lang="pt-PT" dirty="0"/>
              <a:t> 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to </a:t>
            </a:r>
            <a:r>
              <a:rPr lang="pt-PT" dirty="0" err="1">
                <a:solidFill>
                  <a:srgbClr val="0070C0"/>
                </a:solidFill>
              </a:rPr>
              <a:t>EditCard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AddCard</a:t>
            </a:r>
            <a:r>
              <a:rPr lang="pt-PT" dirty="0"/>
              <a:t> </a:t>
            </a:r>
            <a:r>
              <a:rPr lang="pt-PT" dirty="0" err="1"/>
              <a:t>pages</a:t>
            </a: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Prevent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unauthorized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accessing</a:t>
            </a:r>
            <a:r>
              <a:rPr lang="pt-BR" sz="2800" dirty="0">
                <a:latin typeface="Agency FB" panose="020B0503020202020204" pitchFamily="34" charset="0"/>
              </a:rPr>
              <a:t> a </a:t>
            </a:r>
            <a:r>
              <a:rPr lang="pt-BR" sz="2800" dirty="0" err="1">
                <a:latin typeface="Agency FB" panose="020B0503020202020204" pitchFamily="34" charset="0"/>
              </a:rPr>
              <a:t>page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F2582-70DF-32C7-4F17-0E98242278E9}"/>
              </a:ext>
            </a:extLst>
          </p:cNvPr>
          <p:cNvSpPr txBox="1"/>
          <p:nvPr/>
        </p:nvSpPr>
        <p:spPr>
          <a:xfrm>
            <a:off x="3882191" y="3992162"/>
            <a:ext cx="6160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@page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"/edit-card/{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Card_Id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@attribute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95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While</a:t>
            </a:r>
            <a:r>
              <a:rPr lang="pt-PT" dirty="0"/>
              <a:t> some </a:t>
            </a:r>
            <a:r>
              <a:rPr lang="pt-PT" dirty="0" err="1"/>
              <a:t>applications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a </a:t>
            </a:r>
            <a:r>
              <a:rPr lang="pt-PT" dirty="0" err="1"/>
              <a:t>user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logged</a:t>
            </a:r>
            <a:r>
              <a:rPr lang="pt-PT" dirty="0"/>
              <a:t> in </a:t>
            </a:r>
            <a:r>
              <a:rPr lang="pt-PT" dirty="0" err="1"/>
              <a:t>only</a:t>
            </a:r>
            <a:r>
              <a:rPr lang="pt-PT" dirty="0"/>
              <a:t> to </a:t>
            </a:r>
            <a:r>
              <a:rPr lang="pt-PT" dirty="0" err="1"/>
              <a:t>perform</a:t>
            </a:r>
            <a:r>
              <a:rPr lang="pt-PT" dirty="0"/>
              <a:t> </a:t>
            </a:r>
            <a:r>
              <a:rPr lang="pt-PT" dirty="0" err="1"/>
              <a:t>actions</a:t>
            </a:r>
            <a:r>
              <a:rPr lang="pt-PT" dirty="0"/>
              <a:t>, </a:t>
            </a:r>
            <a:r>
              <a:rPr lang="pt-PT" dirty="0" err="1"/>
              <a:t>often</a:t>
            </a:r>
            <a:r>
              <a:rPr lang="pt-PT" dirty="0"/>
              <a:t> a </a:t>
            </a:r>
            <a:r>
              <a:rPr lang="pt-PT" dirty="0" err="1"/>
              <a:t>further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permissioning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required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option</a:t>
            </a:r>
            <a:r>
              <a:rPr lang="pt-PT" dirty="0"/>
              <a:t> to </a:t>
            </a:r>
            <a:r>
              <a:rPr lang="pt-PT" dirty="0" err="1"/>
              <a:t>enable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called</a:t>
            </a:r>
            <a:r>
              <a:rPr lang="pt-PT" dirty="0">
                <a:solidFill>
                  <a:srgbClr val="0070C0"/>
                </a:solidFill>
              </a:rPr>
              <a:t> roles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roles</a:t>
            </a:r>
            <a:r>
              <a:rPr lang="pt-PT" dirty="0"/>
              <a:t> are </a:t>
            </a:r>
            <a:r>
              <a:rPr lang="pt-PT" dirty="0" err="1"/>
              <a:t>created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managed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depend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underlying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identity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provider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For </a:t>
            </a:r>
            <a:r>
              <a:rPr lang="pt-PT" dirty="0" err="1"/>
              <a:t>Blazor</a:t>
            </a:r>
            <a:r>
              <a:rPr lang="pt-PT" dirty="0"/>
              <a:t> Server, roles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encoded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a cookie.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Authorizing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by</a:t>
            </a:r>
            <a:r>
              <a:rPr lang="pt-BR" sz="2800" dirty="0">
                <a:latin typeface="Agency FB" panose="020B0503020202020204" pitchFamily="34" charset="0"/>
              </a:rPr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41800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updates</a:t>
            </a:r>
            <a:r>
              <a:rPr lang="pt-PT" dirty="0"/>
              <a:t> to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Blazor</a:t>
            </a:r>
            <a:r>
              <a:rPr lang="pt-PT" dirty="0"/>
              <a:t> app, </a:t>
            </a:r>
            <a:r>
              <a:rPr lang="pt-PT" dirty="0" err="1"/>
              <a:t>we’re</a:t>
            </a:r>
            <a:r>
              <a:rPr lang="pt-PT" dirty="0"/>
              <a:t> </a:t>
            </a:r>
            <a:r>
              <a:rPr lang="pt-PT" dirty="0" err="1"/>
              <a:t>going</a:t>
            </a:r>
            <a:r>
              <a:rPr lang="pt-PT" dirty="0"/>
              <a:t> to </a:t>
            </a:r>
            <a:r>
              <a:rPr lang="pt-PT" dirty="0" err="1"/>
              <a:t>head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to </a:t>
            </a:r>
            <a:r>
              <a:rPr lang="pt-PT" dirty="0">
                <a:solidFill>
                  <a:srgbClr val="0070C0"/>
                </a:solidFill>
              </a:rPr>
              <a:t>Auth0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create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the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administrator</a:t>
            </a:r>
            <a:r>
              <a:rPr lang="pt-PT" dirty="0">
                <a:solidFill>
                  <a:srgbClr val="0070C0"/>
                </a:solidFill>
              </a:rPr>
              <a:t> role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assign</a:t>
            </a:r>
            <a:r>
              <a:rPr lang="pt-PT" dirty="0"/>
              <a:t> a </a:t>
            </a:r>
            <a:r>
              <a:rPr lang="pt-PT" dirty="0" err="1"/>
              <a:t>user</a:t>
            </a:r>
            <a:r>
              <a:rPr lang="pt-PT" dirty="0"/>
              <a:t> to </a:t>
            </a:r>
            <a:r>
              <a:rPr lang="pt-PT" dirty="0" err="1"/>
              <a:t>it</a:t>
            </a:r>
            <a:r>
              <a:rPr lang="pt-PT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Once</a:t>
            </a:r>
            <a:r>
              <a:rPr lang="pt-PT" dirty="0"/>
              <a:t> </a:t>
            </a:r>
            <a:r>
              <a:rPr lang="pt-PT" dirty="0" err="1"/>
              <a:t>you’re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Auth0 </a:t>
            </a:r>
            <a:r>
              <a:rPr lang="pt-PT" dirty="0" err="1"/>
              <a:t>dashboard</a:t>
            </a:r>
            <a:r>
              <a:rPr lang="pt-PT" dirty="0"/>
              <a:t>, </a:t>
            </a:r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User</a:t>
            </a:r>
            <a:r>
              <a:rPr lang="pt-PT" dirty="0">
                <a:solidFill>
                  <a:srgbClr val="0070C0"/>
                </a:solidFill>
              </a:rPr>
              <a:t> Management</a:t>
            </a:r>
            <a:r>
              <a:rPr lang="pt-PT" dirty="0"/>
              <a:t> </a:t>
            </a:r>
            <a:r>
              <a:rPr lang="pt-PT" dirty="0" err="1"/>
              <a:t>option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left-hand</a:t>
            </a:r>
            <a:r>
              <a:rPr lang="pt-PT" dirty="0"/>
              <a:t> menu,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select</a:t>
            </a:r>
            <a:r>
              <a:rPr lang="pt-PT" dirty="0">
                <a:solidFill>
                  <a:srgbClr val="0070C0"/>
                </a:solidFill>
              </a:rPr>
              <a:t> Roles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, </a:t>
            </a:r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Create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button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/>
              <a:t>to </a:t>
            </a:r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dirty="0" err="1">
                <a:solidFill>
                  <a:srgbClr val="0070C0"/>
                </a:solidFill>
              </a:rPr>
              <a:t>new</a:t>
            </a:r>
            <a:r>
              <a:rPr lang="pt-PT" dirty="0">
                <a:solidFill>
                  <a:srgbClr val="0070C0"/>
                </a:solidFill>
              </a:rPr>
              <a:t> role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algn="just"/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Authorizing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by</a:t>
            </a:r>
            <a:r>
              <a:rPr lang="pt-BR" sz="2800" dirty="0">
                <a:latin typeface="Agency FB" panose="020B0503020202020204" pitchFamily="34" charset="0"/>
              </a:rPr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18501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algn="just"/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Authorizing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by</a:t>
            </a:r>
            <a:r>
              <a:rPr lang="pt-BR" sz="2800" dirty="0">
                <a:latin typeface="Agency FB" panose="020B0503020202020204" pitchFamily="34" charset="0"/>
              </a:rPr>
              <a:t> role</a:t>
            </a:r>
          </a:p>
        </p:txBody>
      </p:sp>
      <p:pic>
        <p:nvPicPr>
          <p:cNvPr id="2050" name="Picture 2" descr="Create new role dialog">
            <a:extLst>
              <a:ext uri="{FF2B5EF4-FFF2-40B4-BE49-F238E27FC236}">
                <a16:creationId xmlns:a16="http://schemas.microsoft.com/office/drawing/2014/main" id="{E37FD2F0-742E-D28F-CA6F-D3B3C9D4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73" y="1766917"/>
            <a:ext cx="5869654" cy="470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Authentication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authorization</a:t>
            </a:r>
            <a:r>
              <a:rPr lang="pt-PT" sz="2000" dirty="0"/>
              <a:t> are </a:t>
            </a:r>
            <a:r>
              <a:rPr lang="pt-PT" sz="2000" dirty="0" err="1"/>
              <a:t>complex</a:t>
            </a:r>
            <a:r>
              <a:rPr lang="pt-PT" sz="2000" dirty="0"/>
              <a:t> </a:t>
            </a:r>
            <a:r>
              <a:rPr lang="pt-PT" sz="2000" dirty="0" err="1"/>
              <a:t>issues</a:t>
            </a:r>
            <a:r>
              <a:rPr lang="pt-PT" sz="2000" dirty="0"/>
              <a:t>,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using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IdP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abstracts</a:t>
            </a:r>
            <a:r>
              <a:rPr lang="pt-PT" sz="2000" dirty="0"/>
              <a:t> a </a:t>
            </a:r>
            <a:r>
              <a:rPr lang="pt-PT" sz="2000" dirty="0" err="1"/>
              <a:t>large</a:t>
            </a:r>
            <a:r>
              <a:rPr lang="pt-PT" sz="2000" dirty="0"/>
              <a:t> </a:t>
            </a:r>
            <a:r>
              <a:rPr lang="pt-PT" sz="2000" dirty="0" err="1"/>
              <a:t>chunk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complexity</a:t>
            </a:r>
            <a:r>
              <a:rPr lang="pt-PT" sz="2000" dirty="0"/>
              <a:t>—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responsibility</a:t>
            </a:r>
            <a:r>
              <a:rPr lang="pt-PT" sz="2000" dirty="0"/>
              <a:t>—</a:t>
            </a:r>
            <a:r>
              <a:rPr lang="pt-PT" sz="2000" dirty="0" err="1"/>
              <a:t>away</a:t>
            </a:r>
            <a:r>
              <a:rPr lang="pt-PT" sz="2000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us</a:t>
            </a: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When</a:t>
            </a:r>
            <a:r>
              <a:rPr lang="pt-PT" sz="2000" dirty="0"/>
              <a:t> </a:t>
            </a:r>
            <a:r>
              <a:rPr lang="pt-PT" sz="2000" dirty="0" err="1"/>
              <a:t>using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IdP</a:t>
            </a:r>
            <a:r>
              <a:rPr lang="pt-PT" sz="2000" dirty="0"/>
              <a:t>, </a:t>
            </a: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delegate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sign-up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login </a:t>
            </a:r>
            <a:r>
              <a:rPr lang="pt-PT" sz="2000" dirty="0" err="1"/>
              <a:t>process</a:t>
            </a:r>
            <a:r>
              <a:rPr lang="pt-PT" sz="2000" dirty="0"/>
              <a:t> to </a:t>
            </a:r>
            <a:r>
              <a:rPr lang="pt-PT" sz="2000" dirty="0" err="1"/>
              <a:t>it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Users</a:t>
            </a:r>
            <a:r>
              <a:rPr lang="pt-PT" sz="2000" dirty="0"/>
              <a:t> are </a:t>
            </a:r>
            <a:r>
              <a:rPr lang="pt-PT" sz="2000" dirty="0" err="1">
                <a:solidFill>
                  <a:srgbClr val="0070C0"/>
                </a:solidFill>
              </a:rPr>
              <a:t>forwarded</a:t>
            </a:r>
            <a:r>
              <a:rPr lang="pt-PT" sz="2000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our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IdP</a:t>
            </a:r>
            <a:r>
              <a:rPr lang="pt-PT" sz="2000" dirty="0"/>
              <a:t>, </a:t>
            </a:r>
            <a:r>
              <a:rPr lang="pt-PT" sz="2000" dirty="0" err="1"/>
              <a:t>where</a:t>
            </a:r>
            <a:r>
              <a:rPr lang="pt-PT" sz="2000" dirty="0"/>
              <a:t> </a:t>
            </a:r>
            <a:r>
              <a:rPr lang="pt-PT" sz="2000" dirty="0" err="1"/>
              <a:t>they</a:t>
            </a:r>
            <a:r>
              <a:rPr lang="pt-PT" sz="2000" dirty="0"/>
              <a:t> log in.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They</a:t>
            </a:r>
            <a:r>
              <a:rPr lang="pt-PT" sz="2000" dirty="0"/>
              <a:t> are </a:t>
            </a:r>
            <a:r>
              <a:rPr lang="pt-PT" sz="2000" dirty="0" err="1"/>
              <a:t>then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sent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back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to </a:t>
            </a:r>
            <a:r>
              <a:rPr lang="pt-PT" sz="2000" dirty="0" err="1"/>
              <a:t>our</a:t>
            </a:r>
            <a:r>
              <a:rPr lang="pt-PT" sz="2000" dirty="0"/>
              <a:t> </a:t>
            </a:r>
            <a:r>
              <a:rPr lang="pt-PT" sz="2000" dirty="0" err="1"/>
              <a:t>application</a:t>
            </a:r>
            <a:r>
              <a:rPr lang="pt-PT" sz="2000" dirty="0"/>
              <a:t> </a:t>
            </a:r>
            <a:r>
              <a:rPr lang="pt-PT" sz="2000" dirty="0" err="1"/>
              <a:t>once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process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complete.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specifics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what</a:t>
            </a:r>
            <a:r>
              <a:rPr lang="pt-PT" sz="2000" dirty="0"/>
              <a:t> </a:t>
            </a:r>
            <a:r>
              <a:rPr lang="pt-PT" sz="2000" dirty="0" err="1"/>
              <a:t>happens</a:t>
            </a:r>
            <a:r>
              <a:rPr lang="pt-PT" sz="2000" dirty="0"/>
              <a:t> </a:t>
            </a:r>
            <a:r>
              <a:rPr lang="pt-PT" sz="2000" dirty="0" err="1"/>
              <a:t>depends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what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flow</a:t>
            </a:r>
            <a:r>
              <a:rPr lang="pt-PT" sz="2000" dirty="0"/>
              <a:t> (</a:t>
            </a:r>
            <a:r>
              <a:rPr lang="pt-PT" sz="2000" dirty="0" err="1"/>
              <a:t>https</a:t>
            </a:r>
            <a:r>
              <a:rPr lang="pt-PT" sz="2000" dirty="0"/>
              <a:t>://auth0.com/</a:t>
            </a:r>
            <a:r>
              <a:rPr lang="pt-PT" sz="2000" dirty="0" err="1"/>
              <a:t>docs</a:t>
            </a:r>
            <a:r>
              <a:rPr lang="pt-PT" sz="2000" dirty="0"/>
              <a:t>/</a:t>
            </a:r>
            <a:r>
              <a:rPr lang="pt-PT" sz="2000" dirty="0" err="1"/>
              <a:t>authorization</a:t>
            </a:r>
            <a:r>
              <a:rPr lang="pt-PT" sz="2000" dirty="0"/>
              <a:t>/</a:t>
            </a:r>
            <a:r>
              <a:rPr lang="pt-PT" sz="2000" dirty="0" err="1"/>
              <a:t>flows</a:t>
            </a:r>
            <a:r>
              <a:rPr lang="pt-PT" sz="2000" dirty="0"/>
              <a:t>)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used</a:t>
            </a: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Integrating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an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identity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provider</a:t>
            </a:r>
            <a:r>
              <a:rPr lang="pt-BR" sz="2800" dirty="0">
                <a:latin typeface="Agency FB" panose="020B0503020202020204" pitchFamily="34" charset="0"/>
              </a:rPr>
              <a:t>: Auth0</a:t>
            </a:r>
          </a:p>
        </p:txBody>
      </p:sp>
    </p:spTree>
    <p:extLst>
      <p:ext uri="{BB962C8B-B14F-4D97-AF65-F5344CB8AC3E}">
        <p14:creationId xmlns:p14="http://schemas.microsoft.com/office/powerpoint/2010/main" val="1888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For </a:t>
            </a:r>
            <a:r>
              <a:rPr lang="pt-PT" dirty="0" err="1"/>
              <a:t>the</a:t>
            </a:r>
            <a:r>
              <a:rPr lang="pt-PT" dirty="0"/>
              <a:t> role </a:t>
            </a:r>
            <a:r>
              <a:rPr lang="pt-PT" dirty="0" err="1"/>
              <a:t>name</a:t>
            </a:r>
            <a:r>
              <a:rPr lang="pt-PT" dirty="0"/>
              <a:t>, </a:t>
            </a:r>
            <a:r>
              <a:rPr lang="pt-PT" dirty="0" err="1"/>
              <a:t>enter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Administrator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enter</a:t>
            </a:r>
            <a:r>
              <a:rPr lang="pt-PT" dirty="0"/>
              <a:t> a </a:t>
            </a:r>
            <a:r>
              <a:rPr lang="pt-PT" dirty="0" err="1">
                <a:solidFill>
                  <a:srgbClr val="0070C0"/>
                </a:solidFill>
              </a:rPr>
              <a:t>description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role; </a:t>
            </a:r>
            <a:r>
              <a:rPr lang="pt-PT" dirty="0" err="1"/>
              <a:t>this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anything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wish</a:t>
            </a:r>
            <a:r>
              <a:rPr lang="pt-PT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Auth0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role </a:t>
            </a:r>
            <a:r>
              <a:rPr lang="pt-PT" dirty="0" err="1"/>
              <a:t>and</a:t>
            </a:r>
            <a:r>
              <a:rPr lang="pt-PT" dirty="0"/>
              <a:t> show </a:t>
            </a:r>
            <a:r>
              <a:rPr lang="pt-PT" dirty="0" err="1"/>
              <a:t>the</a:t>
            </a:r>
            <a:r>
              <a:rPr lang="pt-PT" dirty="0"/>
              <a:t> role </a:t>
            </a:r>
            <a:r>
              <a:rPr lang="pt-PT" dirty="0" err="1">
                <a:solidFill>
                  <a:srgbClr val="0070C0"/>
                </a:solidFill>
              </a:rPr>
              <a:t>settings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page</a:t>
            </a:r>
            <a:r>
              <a:rPr lang="pt-PT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0070C0"/>
                </a:solidFill>
              </a:rPr>
              <a:t>Assign</a:t>
            </a:r>
            <a:r>
              <a:rPr lang="pt-PT" dirty="0"/>
              <a:t> a </a:t>
            </a:r>
            <a:r>
              <a:rPr lang="pt-PT" dirty="0" err="1">
                <a:solidFill>
                  <a:srgbClr val="0070C0"/>
                </a:solidFill>
              </a:rPr>
              <a:t>user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Administrator</a:t>
            </a:r>
            <a:r>
              <a:rPr lang="pt-PT" dirty="0"/>
              <a:t> role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Authorizing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users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by</a:t>
            </a:r>
            <a:r>
              <a:rPr lang="pt-BR" sz="2800" dirty="0">
                <a:latin typeface="Agency FB" panose="020B0503020202020204" pitchFamily="34" charset="0"/>
              </a:rPr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2141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The roles you have created and assigned to users are only visible in the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Auth0 dashboard</a:t>
            </a:r>
            <a:r>
              <a:rPr lang="en-GB" b="0" i="0" dirty="0">
                <a:effectLst/>
                <a:latin typeface="fakt-web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To make them available to your application, you must include them in the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ID</a:t>
            </a:r>
            <a:r>
              <a:rPr lang="en-GB" b="0" i="0" dirty="0">
                <a:effectLst/>
                <a:latin typeface="fakt-web"/>
              </a:rPr>
              <a:t> or access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token</a:t>
            </a:r>
            <a:r>
              <a:rPr lang="en-GB" b="0" i="0" dirty="0">
                <a:effectLst/>
                <a:latin typeface="fakt-web"/>
              </a:rPr>
              <a:t> that will be issued by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Auth0</a:t>
            </a:r>
            <a:r>
              <a:rPr lang="en-GB" b="0" i="0" dirty="0">
                <a:effectLst/>
                <a:latin typeface="fakt-web"/>
              </a:rPr>
              <a:t> at login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Role inclusion doesn't happen automatically</a:t>
            </a:r>
            <a:r>
              <a:rPr lang="en-GB" b="0" i="0" dirty="0">
                <a:effectLst/>
                <a:latin typeface="fakt-web"/>
              </a:rPr>
              <a:t>, so you need to create an Auth0 Action to include the current user's roles in the ID token at login time.</a:t>
            </a: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>
                <a:latin typeface="Agency FB" panose="020B0503020202020204" pitchFamily="34" charset="0"/>
              </a:rPr>
              <a:t>Making Roles </a:t>
            </a:r>
            <a:r>
              <a:rPr lang="pt-BR" sz="2800" dirty="0" err="1">
                <a:latin typeface="Agency FB" panose="020B0503020202020204" pitchFamily="34" charset="0"/>
              </a:rPr>
              <a:t>Available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to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Application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In your Auth0 dashboard, go to the Actions section, select Flows, and then select the 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fakt-web"/>
                <a:hlinkClick r:id="rId3"/>
              </a:rPr>
              <a:t>Login flow</a:t>
            </a:r>
            <a:r>
              <a:rPr lang="en-GB" b="0" i="0" dirty="0">
                <a:effectLst/>
                <a:latin typeface="fakt-web"/>
              </a:rPr>
              <a:t>. Add the following custom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Action</a:t>
            </a:r>
            <a:r>
              <a:rPr lang="en-GB" b="0" i="0" dirty="0">
                <a:effectLst/>
                <a:latin typeface="fakt-web"/>
              </a:rPr>
              <a:t> to the flow: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>
                <a:latin typeface="Agency FB" panose="020B0503020202020204" pitchFamily="34" charset="0"/>
              </a:rPr>
              <a:t>Making Roles </a:t>
            </a:r>
            <a:r>
              <a:rPr lang="pt-BR" sz="2800" dirty="0" err="1">
                <a:latin typeface="Agency FB" panose="020B0503020202020204" pitchFamily="34" charset="0"/>
              </a:rPr>
              <a:t>Available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to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Application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7E32C-963F-E5D1-0E79-7ADA958D554B}"/>
              </a:ext>
            </a:extLst>
          </p:cNvPr>
          <p:cNvSpPr txBox="1"/>
          <p:nvPr/>
        </p:nvSpPr>
        <p:spPr>
          <a:xfrm>
            <a:off x="389890" y="6481320"/>
            <a:ext cx="6160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info:</a:t>
            </a:r>
            <a:r>
              <a:rPr lang="en-PT" sz="1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https://auth0.com/blog/role-based-access-control-in-blazor-apps/</a:t>
            </a:r>
            <a:r>
              <a:rPr lang="en-PT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907CE-BD52-D04F-2E97-42445846F967}"/>
              </a:ext>
            </a:extLst>
          </p:cNvPr>
          <p:cNvSpPr txBox="1"/>
          <p:nvPr/>
        </p:nvSpPr>
        <p:spPr>
          <a:xfrm>
            <a:off x="850231" y="3991588"/>
            <a:ext cx="102188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exports</a:t>
            </a:r>
            <a:r>
              <a:rPr lang="en-GB" dirty="0" err="1">
                <a:solidFill>
                  <a:srgbClr val="C792EA"/>
                </a:solidFill>
                <a:effectLst/>
              </a:rPr>
              <a:t>.</a:t>
            </a:r>
            <a:r>
              <a:rPr lang="en-GB" dirty="0" err="1">
                <a:solidFill>
                  <a:srgbClr val="82AAFF"/>
                </a:solidFill>
                <a:effectLst/>
              </a:rPr>
              <a:t>onExecutePostLogin</a:t>
            </a:r>
            <a:r>
              <a:rPr lang="en-GB" dirty="0"/>
              <a:t> </a:t>
            </a:r>
            <a:r>
              <a:rPr lang="en-GB" dirty="0">
                <a:solidFill>
                  <a:srgbClr val="7FDBCA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7FDBCA"/>
                </a:solidFill>
                <a:effectLst/>
              </a:rPr>
              <a:t>async</a:t>
            </a:r>
            <a:r>
              <a:rPr lang="en-GB" dirty="0"/>
              <a:t> </a:t>
            </a:r>
            <a:r>
              <a:rPr lang="en-GB" dirty="0">
                <a:solidFill>
                  <a:srgbClr val="C792EA"/>
                </a:solidFill>
                <a:effectLst/>
              </a:rPr>
              <a:t>(</a:t>
            </a:r>
            <a:r>
              <a:rPr lang="en-GB" dirty="0">
                <a:effectLst/>
              </a:rPr>
              <a:t>event</a:t>
            </a:r>
            <a:r>
              <a:rPr lang="en-GB" dirty="0">
                <a:solidFill>
                  <a:srgbClr val="C792EA"/>
                </a:solidFill>
                <a:effectLst/>
              </a:rPr>
              <a:t>,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api</a:t>
            </a:r>
            <a:r>
              <a:rPr lang="en-GB" dirty="0">
                <a:solidFill>
                  <a:srgbClr val="C792EA"/>
                </a:solidFill>
                <a:effectLst/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7FDBCA"/>
                </a:solidFill>
                <a:effectLst/>
              </a:rPr>
              <a:t>=&gt;</a:t>
            </a:r>
            <a:r>
              <a:rPr lang="en-GB" dirty="0"/>
              <a:t> </a:t>
            </a:r>
            <a:r>
              <a:rPr lang="en-GB" dirty="0">
                <a:solidFill>
                  <a:srgbClr val="C792EA"/>
                </a:solidFill>
                <a:effectLst/>
              </a:rPr>
              <a:t>{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rgbClr val="7FDBCA"/>
                </a:solidFill>
                <a:effectLst/>
              </a:rPr>
              <a:t>const</a:t>
            </a:r>
            <a:r>
              <a:rPr lang="en-GB" dirty="0"/>
              <a:t> </a:t>
            </a:r>
            <a:r>
              <a:rPr lang="en-GB" dirty="0" err="1"/>
              <a:t>roleClaim</a:t>
            </a:r>
            <a:r>
              <a:rPr lang="en-GB" dirty="0"/>
              <a:t> </a:t>
            </a:r>
            <a:r>
              <a:rPr lang="en-GB" dirty="0">
                <a:solidFill>
                  <a:srgbClr val="7FDBCA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DB67"/>
                </a:solidFill>
                <a:effectLst/>
              </a:rPr>
              <a:t>'http://</a:t>
            </a:r>
            <a:r>
              <a:rPr lang="en-GB" dirty="0" err="1">
                <a:solidFill>
                  <a:srgbClr val="ADDB67"/>
                </a:solidFill>
                <a:effectLst/>
              </a:rPr>
              <a:t>schemas.microsoft.com</a:t>
            </a:r>
            <a:r>
              <a:rPr lang="en-GB" dirty="0">
                <a:solidFill>
                  <a:srgbClr val="ADDB67"/>
                </a:solidFill>
                <a:effectLst/>
              </a:rPr>
              <a:t>/</a:t>
            </a:r>
            <a:r>
              <a:rPr lang="en-GB" dirty="0" err="1">
                <a:solidFill>
                  <a:srgbClr val="ADDB67"/>
                </a:solidFill>
                <a:effectLst/>
              </a:rPr>
              <a:t>ws</a:t>
            </a:r>
            <a:r>
              <a:rPr lang="en-GB" dirty="0">
                <a:solidFill>
                  <a:srgbClr val="ADDB67"/>
                </a:solidFill>
                <a:effectLst/>
              </a:rPr>
              <a:t>/2008/06/identity/claims/role’</a:t>
            </a:r>
            <a:r>
              <a:rPr lang="en-GB" dirty="0">
                <a:solidFill>
                  <a:srgbClr val="C792EA"/>
                </a:solidFill>
                <a:effectLst/>
              </a:rPr>
              <a:t>;</a:t>
            </a:r>
            <a:r>
              <a:rPr lang="en-GB" dirty="0"/>
              <a:t> </a:t>
            </a:r>
          </a:p>
          <a:p>
            <a:endParaRPr lang="en-GB" dirty="0">
              <a:solidFill>
                <a:srgbClr val="7FDBCA"/>
              </a:solidFill>
              <a:effectLst/>
            </a:endParaRPr>
          </a:p>
          <a:p>
            <a:r>
              <a:rPr lang="en-GB" dirty="0">
                <a:solidFill>
                  <a:srgbClr val="7FDBCA"/>
                </a:solidFill>
              </a:rPr>
              <a:t>     </a:t>
            </a:r>
            <a:r>
              <a:rPr lang="en-GB" dirty="0">
                <a:solidFill>
                  <a:srgbClr val="7FDBCA"/>
                </a:solidFill>
                <a:effectLst/>
              </a:rPr>
              <a:t>if</a:t>
            </a:r>
            <a:r>
              <a:rPr lang="en-GB" dirty="0"/>
              <a:t> </a:t>
            </a:r>
            <a:r>
              <a:rPr lang="en-GB" dirty="0">
                <a:solidFill>
                  <a:srgbClr val="C792EA"/>
                </a:solidFill>
                <a:effectLst/>
              </a:rPr>
              <a:t>(</a:t>
            </a:r>
            <a:r>
              <a:rPr lang="en-GB" dirty="0" err="1"/>
              <a:t>event</a:t>
            </a:r>
            <a:r>
              <a:rPr lang="en-GB" dirty="0" err="1">
                <a:solidFill>
                  <a:srgbClr val="C792EA"/>
                </a:solidFill>
                <a:effectLst/>
              </a:rPr>
              <a:t>.</a:t>
            </a:r>
            <a:r>
              <a:rPr lang="en-GB" dirty="0" err="1"/>
              <a:t>authorization</a:t>
            </a:r>
            <a:r>
              <a:rPr lang="en-GB" dirty="0">
                <a:solidFill>
                  <a:srgbClr val="C792EA"/>
                </a:solidFill>
                <a:effectLst/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C792EA"/>
                </a:solidFill>
                <a:effectLst/>
              </a:rPr>
              <a:t>{</a:t>
            </a:r>
            <a:r>
              <a:rPr lang="en-GB" dirty="0"/>
              <a:t> </a:t>
            </a:r>
          </a:p>
          <a:p>
            <a:r>
              <a:rPr lang="en-GB" dirty="0"/>
              <a:t>          </a:t>
            </a:r>
            <a:r>
              <a:rPr lang="en-GB" dirty="0" err="1"/>
              <a:t>api</a:t>
            </a:r>
            <a:r>
              <a:rPr lang="en-GB" dirty="0" err="1">
                <a:solidFill>
                  <a:srgbClr val="C792EA"/>
                </a:solidFill>
                <a:effectLst/>
              </a:rPr>
              <a:t>.</a:t>
            </a:r>
            <a:r>
              <a:rPr lang="en-GB" dirty="0" err="1"/>
              <a:t>idToken</a:t>
            </a:r>
            <a:r>
              <a:rPr lang="en-GB" dirty="0" err="1">
                <a:solidFill>
                  <a:srgbClr val="C792EA"/>
                </a:solidFill>
                <a:effectLst/>
              </a:rPr>
              <a:t>.</a:t>
            </a:r>
            <a:r>
              <a:rPr lang="en-GB" dirty="0" err="1">
                <a:solidFill>
                  <a:srgbClr val="82AAFF"/>
                </a:solidFill>
                <a:effectLst/>
              </a:rPr>
              <a:t>setCustomClaim</a:t>
            </a:r>
            <a:r>
              <a:rPr lang="en-GB" dirty="0">
                <a:solidFill>
                  <a:srgbClr val="C792EA"/>
                </a:solidFill>
                <a:effectLst/>
              </a:rPr>
              <a:t>(</a:t>
            </a:r>
            <a:r>
              <a:rPr lang="en-GB" dirty="0" err="1"/>
              <a:t>roleClaim</a:t>
            </a:r>
            <a:r>
              <a:rPr lang="en-GB" dirty="0">
                <a:solidFill>
                  <a:srgbClr val="C792EA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 err="1"/>
              <a:t>event</a:t>
            </a:r>
            <a:r>
              <a:rPr lang="en-GB" dirty="0" err="1">
                <a:solidFill>
                  <a:srgbClr val="C792EA"/>
                </a:solidFill>
                <a:effectLst/>
              </a:rPr>
              <a:t>.</a:t>
            </a:r>
            <a:r>
              <a:rPr lang="en-GB" dirty="0" err="1"/>
              <a:t>authorization</a:t>
            </a:r>
            <a:r>
              <a:rPr lang="en-GB" dirty="0" err="1">
                <a:solidFill>
                  <a:srgbClr val="C792EA"/>
                </a:solidFill>
                <a:effectLst/>
              </a:rPr>
              <a:t>.</a:t>
            </a:r>
            <a:r>
              <a:rPr lang="en-GB" dirty="0" err="1"/>
              <a:t>roles</a:t>
            </a:r>
            <a:r>
              <a:rPr lang="en-GB" dirty="0">
                <a:solidFill>
                  <a:srgbClr val="C792EA"/>
                </a:solidFill>
                <a:effectLst/>
              </a:rPr>
              <a:t>);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C792EA"/>
                </a:solidFill>
                <a:effectLst/>
              </a:rPr>
              <a:t>     }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C792EA"/>
                </a:solidFill>
                <a:effectLst/>
              </a:rPr>
              <a:t>};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7765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The final step to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attach</a:t>
            </a:r>
            <a:r>
              <a:rPr lang="en-GB" b="0" i="0" dirty="0">
                <a:effectLst/>
                <a:latin typeface="fakt-web"/>
              </a:rPr>
              <a:t> this Action to the user login flow is to drag and drop it into the 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fakt-web"/>
                <a:hlinkClick r:id="rId3"/>
              </a:rPr>
              <a:t>Login Action's editor</a:t>
            </a:r>
            <a:r>
              <a:rPr lang="en-GB" b="0" i="0" dirty="0">
                <a:effectLst/>
                <a:latin typeface="fakt-web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>
                <a:latin typeface="Agency FB" panose="020B0503020202020204" pitchFamily="34" charset="0"/>
              </a:rPr>
              <a:t>Making Roles </a:t>
            </a:r>
            <a:r>
              <a:rPr lang="pt-BR" sz="2800" dirty="0" err="1">
                <a:latin typeface="Agency FB" panose="020B0503020202020204" pitchFamily="34" charset="0"/>
              </a:rPr>
              <a:t>Available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to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Application</a:t>
            </a:r>
            <a:endParaRPr lang="pt-BR" sz="2800" dirty="0">
              <a:latin typeface="Agency FB" panose="020B0503020202020204" pitchFamily="34" charset="0"/>
            </a:endParaRPr>
          </a:p>
        </p:txBody>
      </p:sp>
      <p:pic>
        <p:nvPicPr>
          <p:cNvPr id="3074" name="Picture 2" descr="Assign Auth0 Action to the Login flow">
            <a:extLst>
              <a:ext uri="{FF2B5EF4-FFF2-40B4-BE49-F238E27FC236}">
                <a16:creationId xmlns:a16="http://schemas.microsoft.com/office/drawing/2014/main" id="{8F55855E-699C-78EC-34AC-71F4093F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2417690"/>
            <a:ext cx="4692650" cy="420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Auth0 </a:t>
            </a:r>
            <a:r>
              <a:rPr lang="pt-PT" sz="2200" dirty="0" err="1"/>
              <a:t>will</a:t>
            </a:r>
            <a:r>
              <a:rPr lang="pt-PT" sz="2200" dirty="0"/>
              <a:t> </a:t>
            </a:r>
            <a:r>
              <a:rPr lang="pt-PT" sz="2200" dirty="0" err="1"/>
              <a:t>now</a:t>
            </a:r>
            <a:r>
              <a:rPr lang="pt-PT" sz="2200" dirty="0"/>
              <a:t> </a:t>
            </a:r>
            <a:r>
              <a:rPr lang="pt-PT" sz="2200" dirty="0" err="1"/>
              <a:t>return</a:t>
            </a:r>
            <a:r>
              <a:rPr lang="pt-PT" sz="2200" dirty="0"/>
              <a:t> </a:t>
            </a:r>
            <a:r>
              <a:rPr lang="pt-PT" sz="2200" dirty="0" err="1"/>
              <a:t>an</a:t>
            </a:r>
            <a:r>
              <a:rPr lang="pt-PT" sz="2200" dirty="0"/>
              <a:t> </a:t>
            </a:r>
            <a:r>
              <a:rPr lang="pt-PT" sz="2200" dirty="0" err="1">
                <a:solidFill>
                  <a:srgbClr val="0070C0"/>
                </a:solidFill>
              </a:rPr>
              <a:t>array</a:t>
            </a:r>
            <a:r>
              <a:rPr lang="pt-PT" sz="2200" dirty="0">
                <a:solidFill>
                  <a:srgbClr val="0070C0"/>
                </a:solidFill>
              </a:rPr>
              <a:t> </a:t>
            </a:r>
            <a:r>
              <a:rPr lang="pt-PT" sz="2200" dirty="0" err="1">
                <a:solidFill>
                  <a:srgbClr val="0070C0"/>
                </a:solidFill>
              </a:rPr>
              <a:t>of</a:t>
            </a:r>
            <a:r>
              <a:rPr lang="pt-PT" sz="2200" dirty="0">
                <a:solidFill>
                  <a:srgbClr val="0070C0"/>
                </a:solidFill>
              </a:rPr>
              <a:t> roles </a:t>
            </a:r>
            <a:r>
              <a:rPr lang="pt-PT" sz="2200" dirty="0"/>
              <a:t>for </a:t>
            </a:r>
            <a:r>
              <a:rPr lang="pt-PT" sz="2200" dirty="0" err="1"/>
              <a:t>each</a:t>
            </a:r>
            <a:r>
              <a:rPr lang="pt-PT" sz="2200" dirty="0"/>
              <a:t> </a:t>
            </a:r>
            <a:r>
              <a:rPr lang="pt-PT" sz="2200" dirty="0" err="1"/>
              <a:t>user</a:t>
            </a:r>
            <a:r>
              <a:rPr lang="pt-PT" sz="2200" dirty="0"/>
              <a:t> </a:t>
            </a:r>
            <a:r>
              <a:rPr lang="pt-PT" sz="2200" dirty="0" err="1"/>
              <a:t>when</a:t>
            </a:r>
            <a:r>
              <a:rPr lang="pt-PT" sz="2200" dirty="0"/>
              <a:t> </a:t>
            </a:r>
            <a:r>
              <a:rPr lang="pt-PT" sz="2200" dirty="0" err="1"/>
              <a:t>they</a:t>
            </a:r>
            <a:r>
              <a:rPr lang="pt-PT" sz="2200" dirty="0"/>
              <a:t> log in. </a:t>
            </a:r>
            <a:endParaRPr lang="en-GB" sz="2200" b="0" i="0" dirty="0">
              <a:effectLst/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fakt-web"/>
              </a:rPr>
              <a:t>To </a:t>
            </a:r>
            <a:r>
              <a:rPr lang="en-GB" sz="2200" b="0" i="0" dirty="0">
                <a:solidFill>
                  <a:srgbClr val="0070C0"/>
                </a:solidFill>
                <a:effectLst/>
                <a:latin typeface="fakt-web"/>
              </a:rPr>
              <a:t>enable users </a:t>
            </a:r>
            <a:r>
              <a:rPr lang="en-GB" sz="2200" b="0" i="0" dirty="0">
                <a:effectLst/>
                <a:latin typeface="fakt-web"/>
              </a:rPr>
              <a:t>with a given role to see and access a specific portion of the user interface, use the </a:t>
            </a:r>
            <a:r>
              <a:rPr lang="en-GB" sz="2200" dirty="0">
                <a:solidFill>
                  <a:srgbClr val="0070C0"/>
                </a:solidFill>
                <a:effectLst/>
              </a:rPr>
              <a:t>&lt;</a:t>
            </a:r>
            <a:r>
              <a:rPr lang="en-GB" sz="2200" dirty="0" err="1">
                <a:solidFill>
                  <a:srgbClr val="0070C0"/>
                </a:solidFill>
              </a:rPr>
              <a:t>AuthorizeView</a:t>
            </a:r>
            <a:r>
              <a:rPr lang="en-GB" sz="2200" dirty="0">
                <a:solidFill>
                  <a:srgbClr val="0070C0"/>
                </a:solidFill>
                <a:effectLst/>
              </a:rPr>
              <a:t>&gt;</a:t>
            </a:r>
            <a:r>
              <a:rPr lang="en-GB" sz="2200" b="0" i="0" dirty="0">
                <a:solidFill>
                  <a:srgbClr val="0070C0"/>
                </a:solidFill>
                <a:effectLst/>
                <a:latin typeface="fakt-web"/>
              </a:rPr>
              <a:t> </a:t>
            </a:r>
            <a:r>
              <a:rPr lang="en-GB" sz="2200" b="0" i="0" dirty="0">
                <a:effectLst/>
                <a:latin typeface="fakt-web"/>
              </a:rPr>
              <a:t>component with the </a:t>
            </a:r>
            <a:r>
              <a:rPr lang="en-GB" sz="2200" dirty="0"/>
              <a:t>Roles</a:t>
            </a:r>
            <a:r>
              <a:rPr lang="en-GB" sz="2200" b="0" i="0" dirty="0">
                <a:effectLst/>
                <a:latin typeface="fakt-web"/>
              </a:rPr>
              <a:t> attribute.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fakt-web"/>
              </a:rPr>
              <a:t>For example, to allow only users with the </a:t>
            </a:r>
            <a:r>
              <a:rPr lang="en-GB" sz="2200" b="0" i="1" dirty="0">
                <a:solidFill>
                  <a:srgbClr val="0070C0"/>
                </a:solidFill>
                <a:effectLst/>
                <a:latin typeface="fakt-web"/>
              </a:rPr>
              <a:t>Administrator</a:t>
            </a:r>
            <a:r>
              <a:rPr lang="en-GB" sz="2200" b="0" i="0" dirty="0">
                <a:effectLst/>
                <a:latin typeface="fakt-web"/>
              </a:rPr>
              <a:t> role to see the content button on your UI, add the markup shown in the following snippet: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Consuming</a:t>
            </a:r>
            <a:r>
              <a:rPr lang="pt-BR" sz="2800" dirty="0">
                <a:latin typeface="Agency FB" panose="020B0503020202020204" pitchFamily="34" charset="0"/>
              </a:rPr>
              <a:t> Auth0 roles - RBAC </a:t>
            </a:r>
            <a:r>
              <a:rPr lang="pt-BR" sz="2800" dirty="0" err="1">
                <a:latin typeface="Agency FB" panose="020B0503020202020204" pitchFamily="34" charset="0"/>
              </a:rPr>
              <a:t>within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the</a:t>
            </a:r>
            <a:r>
              <a:rPr lang="pt-BR" sz="2800" dirty="0">
                <a:latin typeface="Agency FB" panose="020B0503020202020204" pitchFamily="34" charset="0"/>
              </a:rPr>
              <a:t> 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CA91A-470A-F7C7-249B-F11D5539C186}"/>
              </a:ext>
            </a:extLst>
          </p:cNvPr>
          <p:cNvSpPr txBox="1"/>
          <p:nvPr/>
        </p:nvSpPr>
        <p:spPr>
          <a:xfrm>
            <a:off x="3015916" y="4296961"/>
            <a:ext cx="6160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792EA"/>
                </a:solidFill>
                <a:effectLst/>
              </a:rPr>
              <a:t>&lt;</a:t>
            </a:r>
            <a:r>
              <a:rPr lang="en-GB" dirty="0" err="1">
                <a:solidFill>
                  <a:srgbClr val="7FDBCA"/>
                </a:solidFill>
                <a:effectLst/>
              </a:rPr>
              <a:t>AuthorizeView</a:t>
            </a:r>
            <a:r>
              <a:rPr lang="en-GB" dirty="0">
                <a:solidFill>
                  <a:srgbClr val="7FDBCA"/>
                </a:solidFill>
                <a:effectLst/>
              </a:rPr>
              <a:t> </a:t>
            </a:r>
            <a:r>
              <a:rPr lang="en-GB" dirty="0">
                <a:solidFill>
                  <a:srgbClr val="ADDB67"/>
                </a:solidFill>
                <a:effectLst/>
              </a:rPr>
              <a:t>Roles</a:t>
            </a:r>
            <a:r>
              <a:rPr lang="en-GB" dirty="0">
                <a:solidFill>
                  <a:srgbClr val="C792EA"/>
                </a:solidFill>
                <a:effectLst/>
              </a:rPr>
              <a:t>="</a:t>
            </a:r>
            <a:r>
              <a:rPr lang="en-GB" dirty="0">
                <a:solidFill>
                  <a:srgbClr val="FFCB8B"/>
                </a:solidFill>
                <a:effectLst/>
              </a:rPr>
              <a:t>Editor</a:t>
            </a:r>
            <a:r>
              <a:rPr lang="en-GB" dirty="0">
                <a:solidFill>
                  <a:srgbClr val="C792EA"/>
                </a:solidFill>
                <a:effectLst/>
              </a:rPr>
              <a:t>"&gt;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C792EA"/>
                </a:solidFill>
                <a:effectLst/>
              </a:rPr>
              <a:t>     &lt;</a:t>
            </a:r>
            <a:r>
              <a:rPr lang="en-GB" dirty="0">
                <a:solidFill>
                  <a:srgbClr val="7FDBCA"/>
                </a:solidFill>
                <a:effectLst/>
              </a:rPr>
              <a:t>button</a:t>
            </a:r>
            <a:r>
              <a:rPr lang="en-GB" dirty="0">
                <a:solidFill>
                  <a:srgbClr val="C792EA"/>
                </a:solidFill>
                <a:effectLst/>
              </a:rPr>
              <a:t>&gt;</a:t>
            </a:r>
            <a:r>
              <a:rPr lang="en-GB" dirty="0"/>
              <a:t>Update</a:t>
            </a:r>
            <a:r>
              <a:rPr lang="en-GB" dirty="0">
                <a:solidFill>
                  <a:srgbClr val="C792EA"/>
                </a:solidFill>
                <a:effectLst/>
              </a:rPr>
              <a:t>&lt;/</a:t>
            </a:r>
            <a:r>
              <a:rPr lang="en-GB" dirty="0">
                <a:solidFill>
                  <a:srgbClr val="7FDBCA"/>
                </a:solidFill>
                <a:effectLst/>
              </a:rPr>
              <a:t>button</a:t>
            </a:r>
            <a:r>
              <a:rPr lang="en-GB" dirty="0">
                <a:solidFill>
                  <a:srgbClr val="C792EA"/>
                </a:solidFill>
                <a:effectLst/>
              </a:rPr>
              <a:t>&gt;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C792EA"/>
                </a:solidFill>
                <a:effectLst/>
              </a:rPr>
              <a:t>&lt;/</a:t>
            </a:r>
            <a:r>
              <a:rPr lang="en-GB" dirty="0" err="1">
                <a:solidFill>
                  <a:srgbClr val="7FDBCA"/>
                </a:solidFill>
                <a:effectLst/>
              </a:rPr>
              <a:t>AuthorizeView</a:t>
            </a:r>
            <a:r>
              <a:rPr lang="en-GB" dirty="0">
                <a:solidFill>
                  <a:srgbClr val="C792EA"/>
                </a:solidFill>
                <a:effectLst/>
              </a:rPr>
              <a:t>&gt;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87865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&lt;</a:t>
            </a:r>
            <a:r>
              <a:rPr lang="pt-PT" sz="2000" dirty="0" err="1">
                <a:solidFill>
                  <a:srgbClr val="0070C0"/>
                </a:solidFill>
              </a:rPr>
              <a:t>AuthorizeView</a:t>
            </a:r>
            <a:r>
              <a:rPr lang="pt-PT" sz="2000" dirty="0">
                <a:solidFill>
                  <a:srgbClr val="0070C0"/>
                </a:solidFill>
              </a:rPr>
              <a:t>&gt; </a:t>
            </a:r>
            <a:r>
              <a:rPr lang="pt-PT" sz="2000" dirty="0" err="1"/>
              <a:t>component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useful</a:t>
            </a:r>
            <a:r>
              <a:rPr lang="pt-PT" sz="2000" dirty="0"/>
              <a:t> </a:t>
            </a:r>
            <a:r>
              <a:rPr lang="pt-PT" sz="2000" dirty="0" err="1"/>
              <a:t>when</a:t>
            </a:r>
            <a:r>
              <a:rPr lang="pt-PT" sz="2000" dirty="0"/>
              <a:t>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need</a:t>
            </a:r>
            <a:r>
              <a:rPr lang="pt-PT" sz="2000" dirty="0"/>
              <a:t> to </a:t>
            </a:r>
            <a:r>
              <a:rPr lang="pt-PT" sz="2000" dirty="0" err="1"/>
              <a:t>control</a:t>
            </a:r>
            <a:r>
              <a:rPr lang="pt-PT" sz="2000" dirty="0"/>
              <a:t> </a:t>
            </a:r>
            <a:r>
              <a:rPr lang="pt-PT" sz="2000" dirty="0" err="1"/>
              <a:t>access</a:t>
            </a:r>
            <a:r>
              <a:rPr lang="pt-PT" sz="2000" dirty="0"/>
              <a:t> to </a:t>
            </a:r>
            <a:r>
              <a:rPr lang="pt-PT" sz="2000" dirty="0" err="1"/>
              <a:t>portions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your</a:t>
            </a:r>
            <a:r>
              <a:rPr lang="pt-PT" sz="2000" dirty="0"/>
              <a:t> </a:t>
            </a:r>
            <a:r>
              <a:rPr lang="pt-PT" sz="2000" dirty="0" err="1"/>
              <a:t>application's</a:t>
            </a:r>
            <a:r>
              <a:rPr lang="pt-PT" sz="2000" dirty="0"/>
              <a:t> UI.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If</a:t>
            </a:r>
            <a:r>
              <a:rPr lang="pt-PT" sz="2000" dirty="0"/>
              <a:t>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need</a:t>
            </a:r>
            <a:r>
              <a:rPr lang="pt-PT" sz="2000" dirty="0"/>
              <a:t> to </a:t>
            </a:r>
            <a:r>
              <a:rPr lang="pt-PT" sz="2000" dirty="0" err="1">
                <a:solidFill>
                  <a:srgbClr val="0070C0"/>
                </a:solidFill>
              </a:rPr>
              <a:t>control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access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to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entire</a:t>
            </a:r>
            <a:r>
              <a:rPr lang="pt-PT" sz="2000" dirty="0"/>
              <a:t> </a:t>
            </a:r>
            <a:r>
              <a:rPr lang="pt-PT" sz="2000" dirty="0" err="1"/>
              <a:t>page</a:t>
            </a:r>
            <a:r>
              <a:rPr lang="pt-PT" sz="2000" dirty="0"/>
              <a:t>,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should</a:t>
            </a:r>
            <a:r>
              <a:rPr lang="pt-PT" sz="2000" dirty="0"/>
              <a:t> use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Authorize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attribute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For </a:t>
            </a:r>
            <a:r>
              <a:rPr lang="pt-PT" sz="2000" dirty="0" err="1"/>
              <a:t>example</a:t>
            </a:r>
            <a:r>
              <a:rPr lang="pt-PT" sz="2000" dirty="0"/>
              <a:t>, to </a:t>
            </a:r>
            <a:r>
              <a:rPr lang="pt-PT" sz="2000" dirty="0" err="1"/>
              <a:t>allow</a:t>
            </a:r>
            <a:r>
              <a:rPr lang="pt-PT" sz="2000" dirty="0"/>
              <a:t> </a:t>
            </a:r>
            <a:r>
              <a:rPr lang="pt-PT" sz="2000" dirty="0" err="1"/>
              <a:t>only</a:t>
            </a:r>
            <a:r>
              <a:rPr lang="pt-PT" sz="2000" dirty="0"/>
              <a:t> </a:t>
            </a:r>
            <a:r>
              <a:rPr lang="pt-PT" sz="2000" dirty="0" err="1"/>
              <a:t>authors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editors</a:t>
            </a:r>
            <a:r>
              <a:rPr lang="pt-PT" sz="2000" dirty="0"/>
              <a:t> to </a:t>
            </a:r>
            <a:r>
              <a:rPr lang="pt-PT" sz="2000" dirty="0" err="1"/>
              <a:t>access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editing</a:t>
            </a:r>
            <a:r>
              <a:rPr lang="pt-PT" sz="2000" dirty="0"/>
              <a:t> </a:t>
            </a:r>
            <a:r>
              <a:rPr lang="pt-PT" sz="2000" dirty="0" err="1"/>
              <a:t>page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a </a:t>
            </a:r>
            <a:r>
              <a:rPr lang="pt-PT" sz="2000" dirty="0" err="1"/>
              <a:t>document</a:t>
            </a:r>
            <a:r>
              <a:rPr lang="pt-PT" sz="2000" dirty="0"/>
              <a:t>,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should</a:t>
            </a:r>
            <a:r>
              <a:rPr lang="pt-PT" sz="2000" dirty="0"/>
              <a:t> use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Authorize</a:t>
            </a:r>
            <a:r>
              <a:rPr lang="pt-PT" sz="2000" dirty="0"/>
              <a:t> </a:t>
            </a:r>
            <a:r>
              <a:rPr lang="pt-PT" sz="2000" dirty="0" err="1"/>
              <a:t>attribute</a:t>
            </a:r>
            <a:r>
              <a:rPr lang="pt-PT" sz="2000" dirty="0"/>
              <a:t> as </a:t>
            </a:r>
            <a:r>
              <a:rPr lang="pt-PT" sz="2000" dirty="0" err="1"/>
              <a:t>follows</a:t>
            </a:r>
            <a:r>
              <a:rPr lang="pt-PT" sz="20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Consuming</a:t>
            </a:r>
            <a:r>
              <a:rPr lang="pt-BR" sz="2800" dirty="0">
                <a:latin typeface="Agency FB" panose="020B0503020202020204" pitchFamily="34" charset="0"/>
              </a:rPr>
              <a:t> Auth0 roles - RBAC </a:t>
            </a:r>
            <a:r>
              <a:rPr lang="pt-BR" sz="2800" dirty="0" err="1">
                <a:latin typeface="Agency FB" panose="020B0503020202020204" pitchFamily="34" charset="0"/>
              </a:rPr>
              <a:t>on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pages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DAD87-909B-1023-9A16-8B5AD65D322E}"/>
              </a:ext>
            </a:extLst>
          </p:cNvPr>
          <p:cNvSpPr txBox="1"/>
          <p:nvPr/>
        </p:nvSpPr>
        <p:spPr>
          <a:xfrm>
            <a:off x="3224463" y="4635441"/>
            <a:ext cx="61601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@page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"/edit"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@attribute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Authorize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Roles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"Author, Editor"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Editing page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Of course, not all access control is done at the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markup level</a:t>
            </a:r>
            <a:r>
              <a:rPr lang="en-GB" b="0" i="0" dirty="0">
                <a:effectLst/>
                <a:latin typeface="fakt-web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Sometimes, you need to check whether a user has a </a:t>
            </a:r>
            <a:r>
              <a:rPr lang="en-GB" b="0" i="0" dirty="0">
                <a:solidFill>
                  <a:srgbClr val="0070C0"/>
                </a:solidFill>
                <a:effectLst/>
                <a:latin typeface="fakt-web"/>
              </a:rPr>
              <a:t>particular role </a:t>
            </a:r>
            <a:r>
              <a:rPr lang="en-GB" b="0" i="0" dirty="0">
                <a:effectLst/>
                <a:latin typeface="fakt-web"/>
              </a:rPr>
              <a:t>within your code.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akt-web"/>
              </a:rPr>
              <a:t>In this case, you need to access the current authentication state object to get the user's role.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latin typeface="fakt-web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Implementing</a:t>
            </a:r>
            <a:r>
              <a:rPr lang="pt-BR" sz="2800" dirty="0">
                <a:latin typeface="Agency FB" panose="020B0503020202020204" pitchFamily="34" charset="0"/>
              </a:rPr>
              <a:t> role-</a:t>
            </a:r>
            <a:r>
              <a:rPr lang="pt-BR" sz="2800" dirty="0" err="1">
                <a:latin typeface="Agency FB" panose="020B0503020202020204" pitchFamily="34" charset="0"/>
              </a:rPr>
              <a:t>based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logic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B58AD-A750-09A4-419B-996285AA3B38}"/>
              </a:ext>
            </a:extLst>
          </p:cNvPr>
          <p:cNvSpPr txBox="1"/>
          <p:nvPr/>
        </p:nvSpPr>
        <p:spPr>
          <a:xfrm>
            <a:off x="1005773" y="3781926"/>
            <a:ext cx="107963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protected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OnInitializedAsync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AuthState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GetAuthenticationStateAsync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IsInRole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"Administrator"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)){</a:t>
            </a:r>
          </a:p>
          <a:p>
            <a:pPr lvl="1"/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user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"This user is an Administrator"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user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"This user is not an User"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1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>
                <a:solidFill>
                  <a:srgbClr val="0070C0"/>
                </a:solidFill>
              </a:rPr>
              <a:t>update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Index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(</a:t>
            </a:r>
            <a:r>
              <a:rPr lang="pt-PT" dirty="0" err="1"/>
              <a:t>Features</a:t>
            </a:r>
            <a:r>
              <a:rPr lang="pt-PT" dirty="0"/>
              <a:t> &gt; </a:t>
            </a:r>
            <a:r>
              <a:rPr lang="pt-PT" dirty="0" err="1"/>
              <a:t>Home</a:t>
            </a:r>
            <a:r>
              <a:rPr lang="pt-PT" dirty="0"/>
              <a:t>)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Card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(</a:t>
            </a:r>
            <a:r>
              <a:rPr lang="pt-PT" dirty="0" err="1"/>
              <a:t>Features</a:t>
            </a:r>
            <a:r>
              <a:rPr lang="pt-PT" dirty="0"/>
              <a:t> &gt; </a:t>
            </a:r>
            <a:r>
              <a:rPr lang="pt-PT" dirty="0" err="1"/>
              <a:t>Home</a:t>
            </a:r>
            <a:r>
              <a:rPr lang="pt-PT" dirty="0"/>
              <a:t> &gt; </a:t>
            </a:r>
            <a:r>
              <a:rPr lang="pt-PT" dirty="0" err="1"/>
              <a:t>Shared</a:t>
            </a:r>
            <a:r>
              <a:rPr lang="pt-PT" dirty="0"/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In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owner</a:t>
            </a:r>
            <a:r>
              <a:rPr lang="pt-PT" dirty="0"/>
              <a:t> </a:t>
            </a:r>
            <a:r>
              <a:rPr lang="pt-PT" dirty="0" err="1"/>
              <a:t>check</a:t>
            </a:r>
            <a:r>
              <a:rPr lang="pt-PT" dirty="0"/>
              <a:t>, to show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Card</a:t>
            </a:r>
            <a:r>
              <a:rPr lang="pt-PT" dirty="0"/>
              <a:t> </a:t>
            </a:r>
            <a:r>
              <a:rPr lang="pt-PT" dirty="0" err="1"/>
              <a:t>button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a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administrator</a:t>
            </a:r>
            <a:r>
              <a:rPr lang="pt-PT" dirty="0"/>
              <a:t> role.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Then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perform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update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Card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 err="1"/>
              <a:t>Exercise</a:t>
            </a:r>
            <a:r>
              <a:rPr lang="pt-PT" dirty="0"/>
              <a:t>: Do </a:t>
            </a:r>
            <a:r>
              <a:rPr lang="pt-PT" dirty="0" err="1"/>
              <a:t>it</a:t>
            </a:r>
            <a:r>
              <a:rPr lang="pt-PT" dirty="0"/>
              <a:t>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Implementing</a:t>
            </a:r>
            <a:r>
              <a:rPr lang="pt-BR" sz="2800" dirty="0">
                <a:latin typeface="Agency FB" panose="020B0503020202020204" pitchFamily="34" charset="0"/>
              </a:rPr>
              <a:t> role-</a:t>
            </a:r>
            <a:r>
              <a:rPr lang="pt-BR" sz="2800" dirty="0" err="1">
                <a:latin typeface="Agency FB" panose="020B0503020202020204" pitchFamily="34" charset="0"/>
              </a:rPr>
              <a:t>based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logic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9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Blazor</a:t>
            </a:r>
            <a:r>
              <a:rPr lang="pt-PT" sz="2000" dirty="0"/>
              <a:t> Server apps </a:t>
            </a:r>
            <a:r>
              <a:rPr lang="pt-PT" sz="2000" dirty="0" err="1"/>
              <a:t>commonly</a:t>
            </a:r>
            <a:r>
              <a:rPr lang="pt-PT" sz="2000" dirty="0"/>
              <a:t> use </a:t>
            </a:r>
            <a:r>
              <a:rPr lang="pt-PT" sz="2000" dirty="0">
                <a:solidFill>
                  <a:srgbClr val="0070C0"/>
                </a:solidFill>
              </a:rPr>
              <a:t>cookie-</a:t>
            </a:r>
            <a:r>
              <a:rPr lang="pt-PT" sz="2000" dirty="0" err="1">
                <a:solidFill>
                  <a:srgbClr val="0070C0"/>
                </a:solidFill>
              </a:rPr>
              <a:t>based</a:t>
            </a:r>
            <a:r>
              <a:rPr lang="pt-PT" sz="2000" dirty="0"/>
              <a:t> </a:t>
            </a:r>
            <a:r>
              <a:rPr lang="pt-PT" sz="2000" dirty="0" err="1"/>
              <a:t>authentication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token</a:t>
            </a:r>
            <a:r>
              <a:rPr lang="pt-PT" sz="2000" dirty="0"/>
              <a:t> </a:t>
            </a:r>
            <a:r>
              <a:rPr lang="pt-PT" sz="2000" dirty="0" err="1"/>
              <a:t>passed</a:t>
            </a:r>
            <a:r>
              <a:rPr lang="pt-PT" sz="2000" dirty="0"/>
              <a:t> to </a:t>
            </a:r>
            <a:r>
              <a:rPr lang="pt-PT" sz="2000" dirty="0" err="1"/>
              <a:t>blazor</a:t>
            </a:r>
            <a:r>
              <a:rPr lang="pt-PT" sz="2000" dirty="0"/>
              <a:t> </a:t>
            </a:r>
            <a:r>
              <a:rPr lang="pt-PT" sz="2000" dirty="0" err="1"/>
              <a:t>contains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information</a:t>
            </a:r>
            <a:r>
              <a:rPr lang="pt-PT" sz="2000" dirty="0"/>
              <a:t> </a:t>
            </a:r>
            <a:r>
              <a:rPr lang="pt-PT" sz="2000" dirty="0" err="1"/>
              <a:t>about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user’s</a:t>
            </a:r>
            <a:r>
              <a:rPr lang="pt-PT" sz="2000" dirty="0"/>
              <a:t> </a:t>
            </a:r>
            <a:r>
              <a:rPr lang="pt-PT" sz="2000" dirty="0" err="1"/>
              <a:t>identity</a:t>
            </a:r>
            <a:r>
              <a:rPr lang="pt-PT" sz="2000" dirty="0"/>
              <a:t>, </a:t>
            </a:r>
            <a:r>
              <a:rPr lang="pt-PT" sz="2000" dirty="0" err="1"/>
              <a:t>while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access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token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/>
              <a:t>contains</a:t>
            </a:r>
            <a:r>
              <a:rPr lang="pt-PT" sz="2000" dirty="0"/>
              <a:t> </a:t>
            </a:r>
            <a:r>
              <a:rPr lang="pt-PT" sz="2000" dirty="0" err="1"/>
              <a:t>information</a:t>
            </a:r>
            <a:r>
              <a:rPr lang="pt-PT" sz="2000" dirty="0"/>
              <a:t> </a:t>
            </a:r>
            <a:r>
              <a:rPr lang="pt-PT" sz="2000" dirty="0" err="1"/>
              <a:t>about</a:t>
            </a:r>
            <a:r>
              <a:rPr lang="pt-PT" sz="2000" dirty="0"/>
              <a:t> </a:t>
            </a:r>
            <a:r>
              <a:rPr lang="pt-PT" sz="2000" dirty="0" err="1"/>
              <a:t>what</a:t>
            </a:r>
            <a:r>
              <a:rPr lang="pt-PT" sz="2000" dirty="0"/>
              <a:t> </a:t>
            </a:r>
            <a:r>
              <a:rPr lang="pt-PT" sz="2000" dirty="0" err="1"/>
              <a:t>they</a:t>
            </a:r>
            <a:r>
              <a:rPr lang="pt-PT" sz="2000" dirty="0"/>
              <a:t> are </a:t>
            </a:r>
            <a:r>
              <a:rPr lang="pt-PT" sz="2000" dirty="0" err="1"/>
              <a:t>allowed</a:t>
            </a:r>
            <a:r>
              <a:rPr lang="pt-PT" sz="2000" dirty="0"/>
              <a:t> to </a:t>
            </a:r>
            <a:r>
              <a:rPr lang="pt-PT" sz="2000" dirty="0" err="1"/>
              <a:t>access</a:t>
            </a:r>
            <a:r>
              <a:rPr lang="pt-PT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However</a:t>
            </a:r>
            <a:r>
              <a:rPr lang="pt-PT" sz="2000" dirty="0"/>
              <a:t>, </a:t>
            </a:r>
            <a:r>
              <a:rPr lang="pt-PT" sz="2000" dirty="0" err="1">
                <a:solidFill>
                  <a:srgbClr val="0070C0"/>
                </a:solidFill>
              </a:rPr>
              <a:t>custom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claims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can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added</a:t>
            </a:r>
            <a:r>
              <a:rPr lang="pt-PT" sz="2000" dirty="0"/>
              <a:t> to </a:t>
            </a:r>
            <a:r>
              <a:rPr lang="pt-PT" sz="2000" dirty="0" err="1"/>
              <a:t>either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AuthorizeView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used</a:t>
            </a:r>
            <a:r>
              <a:rPr lang="pt-PT" sz="2000" dirty="0"/>
              <a:t> to show </a:t>
            </a:r>
            <a:r>
              <a:rPr lang="pt-PT" sz="2000" dirty="0" err="1"/>
              <a:t>different</a:t>
            </a:r>
            <a:r>
              <a:rPr lang="pt-PT" sz="2000" dirty="0"/>
              <a:t> </a:t>
            </a:r>
            <a:r>
              <a:rPr lang="pt-PT" sz="2000" dirty="0" err="1"/>
              <a:t>pieces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UI </a:t>
            </a:r>
            <a:r>
              <a:rPr lang="pt-PT" sz="2000" dirty="0" err="1"/>
              <a:t>based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user’s</a:t>
            </a:r>
            <a:r>
              <a:rPr lang="pt-PT" sz="2000" dirty="0"/>
              <a:t> </a:t>
            </a:r>
            <a:r>
              <a:rPr lang="pt-PT" sz="2000" dirty="0" err="1"/>
              <a:t>authorization</a:t>
            </a:r>
            <a:r>
              <a:rPr lang="pt-PT" sz="2000" dirty="0"/>
              <a:t> status.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Summary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AuthorizeRouteView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 </a:t>
            </a:r>
            <a:r>
              <a:rPr lang="pt-PT" sz="2000" dirty="0" err="1"/>
              <a:t>replaces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RouteView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Router</a:t>
            </a:r>
            <a:r>
              <a:rPr lang="pt-PT" sz="2000" dirty="0"/>
              <a:t> to </a:t>
            </a:r>
            <a:r>
              <a:rPr lang="pt-PT" sz="2000" dirty="0" err="1"/>
              <a:t>allow</a:t>
            </a:r>
            <a:r>
              <a:rPr lang="pt-PT" sz="2000" dirty="0"/>
              <a:t> </a:t>
            </a:r>
            <a:r>
              <a:rPr lang="pt-PT" sz="2000" dirty="0" err="1"/>
              <a:t>access</a:t>
            </a:r>
            <a:r>
              <a:rPr lang="pt-PT" sz="2000" dirty="0"/>
              <a:t> to </a:t>
            </a:r>
            <a:r>
              <a:rPr lang="pt-PT" sz="2000" dirty="0" err="1"/>
              <a:t>pages</a:t>
            </a:r>
            <a:r>
              <a:rPr lang="pt-PT" sz="2000" dirty="0"/>
              <a:t> to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restricted</a:t>
            </a:r>
            <a:r>
              <a:rPr lang="pt-PT" sz="2000" dirty="0"/>
              <a:t> </a:t>
            </a:r>
            <a:r>
              <a:rPr lang="pt-PT" sz="2000" dirty="0" err="1"/>
              <a:t>using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[</a:t>
            </a:r>
            <a:r>
              <a:rPr lang="pt-PT" sz="2000" dirty="0" err="1"/>
              <a:t>Authorize</a:t>
            </a:r>
            <a:r>
              <a:rPr lang="pt-PT" sz="2000" dirty="0"/>
              <a:t>] </a:t>
            </a:r>
            <a:r>
              <a:rPr lang="pt-PT" sz="2000" dirty="0" err="1"/>
              <a:t>attribute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Blazor</a:t>
            </a:r>
            <a:r>
              <a:rPr lang="pt-PT" sz="2000" dirty="0"/>
              <a:t> </a:t>
            </a:r>
            <a:r>
              <a:rPr lang="pt-PT" sz="2000" dirty="0" err="1"/>
              <a:t>supports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restricting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access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/>
              <a:t>based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roles</a:t>
            </a:r>
            <a:r>
              <a:rPr lang="pt-PT" sz="2000" dirty="0"/>
              <a:t> </a:t>
            </a:r>
            <a:r>
              <a:rPr lang="pt-PT" sz="2000" dirty="0" err="1"/>
              <a:t>or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policies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Summary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Auth0</a:t>
            </a:r>
            <a:r>
              <a:rPr lang="en-GB" sz="2000" dirty="0"/>
              <a:t> (</a:t>
            </a:r>
            <a:r>
              <a:rPr lang="en-GB" sz="2000" dirty="0">
                <a:hlinkClick r:id="rId3"/>
              </a:rPr>
              <a:t>https://auth0.com</a:t>
            </a:r>
            <a:r>
              <a:rPr lang="en-GB" sz="2000" dirty="0"/>
              <a:t>) is an </a:t>
            </a:r>
            <a:r>
              <a:rPr lang="en-GB" sz="2000" dirty="0">
                <a:solidFill>
                  <a:srgbClr val="0070C0"/>
                </a:solidFill>
              </a:rPr>
              <a:t>identity provider </a:t>
            </a:r>
            <a:r>
              <a:rPr lang="en-GB" sz="2000" dirty="0"/>
              <a:t>that you can use to provide </a:t>
            </a:r>
            <a:r>
              <a:rPr lang="en-GB" sz="2000" dirty="0">
                <a:solidFill>
                  <a:srgbClr val="0070C0"/>
                </a:solidFill>
              </a:rPr>
              <a:t>user management </a:t>
            </a:r>
            <a:r>
              <a:rPr lang="en-GB" sz="2000" dirty="0"/>
              <a:t>and </a:t>
            </a:r>
            <a:r>
              <a:rPr lang="en-GB" sz="2000" dirty="0">
                <a:solidFill>
                  <a:srgbClr val="0070C0"/>
                </a:solidFill>
              </a:rPr>
              <a:t>authentication</a:t>
            </a:r>
            <a:r>
              <a:rPr lang="en-GB" sz="2000" dirty="0"/>
              <a:t> for your applications.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By using an </a:t>
            </a:r>
            <a:r>
              <a:rPr lang="en-GB" sz="2000" dirty="0">
                <a:solidFill>
                  <a:srgbClr val="0070C0"/>
                </a:solidFill>
              </a:rPr>
              <a:t>external login provider </a:t>
            </a:r>
            <a:r>
              <a:rPr lang="en-GB" sz="2000" dirty="0"/>
              <a:t>such as Auto0 (or Azure AD B2C), you </a:t>
            </a:r>
            <a:r>
              <a:rPr lang="en-GB" sz="2000" dirty="0">
                <a:solidFill>
                  <a:srgbClr val="0070C0"/>
                </a:solidFill>
              </a:rPr>
              <a:t>delegate responsibility </a:t>
            </a:r>
            <a:r>
              <a:rPr lang="en-GB" sz="2000" dirty="0"/>
              <a:t>for the "login process" to a third party.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That means you get benefits such as "</a:t>
            </a:r>
            <a:r>
              <a:rPr lang="en-GB" sz="2000" dirty="0" err="1">
                <a:solidFill>
                  <a:srgbClr val="0070C0"/>
                </a:solidFill>
              </a:rPr>
              <a:t>paswordless</a:t>
            </a:r>
            <a:r>
              <a:rPr lang="en-GB" sz="2000" dirty="0"/>
              <a:t>" login, compromised password checks, social logins, and </a:t>
            </a:r>
            <a:r>
              <a:rPr lang="en-GB" sz="2000" dirty="0" err="1"/>
              <a:t>WebAuthn</a:t>
            </a:r>
            <a:r>
              <a:rPr lang="en-GB" sz="2000" dirty="0"/>
              <a:t> support.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More importantly, you don't have to worry about </a:t>
            </a:r>
            <a:r>
              <a:rPr lang="en-GB" sz="2000" dirty="0">
                <a:solidFill>
                  <a:srgbClr val="0070C0"/>
                </a:solidFill>
              </a:rPr>
              <a:t>losing user passwords</a:t>
            </a:r>
            <a:r>
              <a:rPr lang="en-GB" sz="2000" dirty="0"/>
              <a:t>, as you don't have them!</a:t>
            </a: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Integrating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an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identity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provider</a:t>
            </a:r>
            <a:r>
              <a:rPr lang="pt-BR" sz="2800" dirty="0">
                <a:latin typeface="Agency FB" panose="020B0503020202020204" pitchFamily="34" charset="0"/>
              </a:rPr>
              <a:t>: Auth0</a:t>
            </a:r>
          </a:p>
        </p:txBody>
      </p:sp>
    </p:spTree>
    <p:extLst>
      <p:ext uri="{BB962C8B-B14F-4D97-AF65-F5344CB8AC3E}">
        <p14:creationId xmlns:p14="http://schemas.microsoft.com/office/powerpoint/2010/main" val="37112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389890" y="1766917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 </a:t>
            </a:r>
            <a:r>
              <a:rPr lang="pt-PT" sz="2000" dirty="0">
                <a:solidFill>
                  <a:srgbClr val="0070C0"/>
                </a:solidFill>
              </a:rPr>
              <a:t>role </a:t>
            </a:r>
            <a:r>
              <a:rPr lang="pt-PT" sz="2000" dirty="0" err="1">
                <a:solidFill>
                  <a:srgbClr val="0070C0"/>
                </a:solidFill>
              </a:rPr>
              <a:t>check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can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done</a:t>
            </a:r>
            <a:r>
              <a:rPr lang="pt-PT" sz="2000" dirty="0"/>
              <a:t> in </a:t>
            </a:r>
            <a:r>
              <a:rPr lang="pt-PT" sz="2000" dirty="0" err="1"/>
              <a:t>code</a:t>
            </a:r>
            <a:r>
              <a:rPr lang="pt-PT" sz="2000" dirty="0"/>
              <a:t> </a:t>
            </a:r>
            <a:r>
              <a:rPr lang="pt-PT" sz="2000" dirty="0" err="1"/>
              <a:t>using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User.Identity.IsInRole</a:t>
            </a:r>
            <a:r>
              <a:rPr lang="pt-PT" sz="2000" dirty="0">
                <a:solidFill>
                  <a:srgbClr val="0070C0"/>
                </a:solidFill>
              </a:rPr>
              <a:t>() </a:t>
            </a:r>
            <a:r>
              <a:rPr lang="pt-PT" sz="2000" dirty="0" err="1"/>
              <a:t>method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AuthorizeView</a:t>
            </a:r>
            <a:r>
              <a:rPr lang="pt-PT" sz="2000" dirty="0"/>
              <a:t> </a:t>
            </a:r>
            <a:r>
              <a:rPr lang="pt-PT" sz="2000" dirty="0" err="1"/>
              <a:t>component</a:t>
            </a:r>
            <a:r>
              <a:rPr lang="pt-PT" sz="2000" dirty="0"/>
              <a:t> </a:t>
            </a:r>
            <a:r>
              <a:rPr lang="pt-PT" sz="2000" dirty="0" err="1"/>
              <a:t>supports</a:t>
            </a:r>
            <a:r>
              <a:rPr lang="pt-PT" sz="2000" dirty="0"/>
              <a:t> </a:t>
            </a:r>
            <a:r>
              <a:rPr lang="pt-PT" sz="2000" dirty="0" err="1"/>
              <a:t>both</a:t>
            </a:r>
            <a:r>
              <a:rPr lang="pt-PT" sz="2000" dirty="0"/>
              <a:t> roles </a:t>
            </a:r>
            <a:r>
              <a:rPr lang="pt-PT" sz="2000" dirty="0" err="1"/>
              <a:t>and</a:t>
            </a:r>
            <a:r>
              <a:rPr lang="pt-PT" sz="2000" dirty="0"/>
              <a:t> policies via </a:t>
            </a:r>
            <a:r>
              <a:rPr lang="pt-PT" sz="2000" dirty="0" err="1"/>
              <a:t>its</a:t>
            </a:r>
            <a:r>
              <a:rPr lang="pt-PT" sz="2000" dirty="0"/>
              <a:t> Roles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Policy</a:t>
            </a:r>
            <a:r>
              <a:rPr lang="pt-PT" sz="2000" dirty="0"/>
              <a:t> </a:t>
            </a:r>
            <a:r>
              <a:rPr lang="pt-PT" sz="2000" dirty="0" err="1"/>
              <a:t>parameters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Authorize</a:t>
            </a:r>
            <a:r>
              <a:rPr lang="pt-PT" sz="2000" dirty="0"/>
              <a:t> </a:t>
            </a:r>
            <a:r>
              <a:rPr lang="pt-PT" sz="2000" dirty="0" err="1"/>
              <a:t>attribute</a:t>
            </a:r>
            <a:r>
              <a:rPr lang="pt-PT" sz="2000" dirty="0"/>
              <a:t> </a:t>
            </a:r>
            <a:r>
              <a:rPr lang="pt-PT" sz="2000" dirty="0" err="1"/>
              <a:t>also</a:t>
            </a:r>
            <a:r>
              <a:rPr lang="pt-PT" sz="2000" dirty="0"/>
              <a:t> </a:t>
            </a:r>
            <a:r>
              <a:rPr lang="pt-PT" sz="2000" dirty="0" err="1"/>
              <a:t>supports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roles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0070C0"/>
                </a:solidFill>
              </a:rPr>
              <a:t>policies</a:t>
            </a:r>
            <a:r>
              <a:rPr lang="pt-PT" sz="2000" dirty="0"/>
              <a:t> via </a:t>
            </a:r>
            <a:r>
              <a:rPr lang="pt-PT" sz="2000" dirty="0" err="1"/>
              <a:t>its</a:t>
            </a:r>
            <a:r>
              <a:rPr lang="pt-PT" sz="2000" dirty="0"/>
              <a:t> Roles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Policy</a:t>
            </a:r>
            <a:r>
              <a:rPr lang="pt-PT" sz="2000" dirty="0"/>
              <a:t> </a:t>
            </a:r>
            <a:r>
              <a:rPr lang="pt-PT" sz="2000" dirty="0" err="1"/>
              <a:t>properties</a:t>
            </a:r>
            <a:r>
              <a:rPr lang="pt-PT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Summary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3D4F-D66E-4730-82B9-54042F2AD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Course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A43C5-509C-4138-9B38-DC7A969F2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9756648" cy="6858000"/>
          </a:xfrm>
          <a:prstGeom prst="rect">
            <a:avLst/>
          </a:prstGeom>
          <a:solidFill>
            <a:srgbClr val="3E5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2763">
              <a:tabLst>
                <a:tab pos="512763" algn="l"/>
              </a:tabLst>
            </a:pPr>
            <a:r>
              <a:rPr lang="pt-BR" sz="4400" dirty="0" err="1">
                <a:latin typeface="Agency FB" panose="020B0503020202020204" pitchFamily="34" charset="0"/>
              </a:rPr>
              <a:t>Blazor</a:t>
            </a:r>
            <a:r>
              <a:rPr lang="pt-BR" sz="4400" dirty="0">
                <a:latin typeface="Agency FB" panose="020B0503020202020204" pitchFamily="34" charset="0"/>
              </a:rPr>
              <a:t> Server</a:t>
            </a:r>
          </a:p>
          <a:p>
            <a:pPr marL="512763">
              <a:tabLst>
                <a:tab pos="512763" algn="l"/>
              </a:tabLst>
            </a:pPr>
            <a:r>
              <a:rPr lang="en-US" sz="3600" dirty="0">
                <a:solidFill>
                  <a:srgbClr val="FCCF66"/>
                </a:solidFill>
                <a:latin typeface="Agency FB" panose="020B0503020202020204" pitchFamily="34" charset="0"/>
              </a:rPr>
              <a:t>Securing </a:t>
            </a:r>
            <a:r>
              <a:rPr lang="en-US" sz="3600" dirty="0" err="1">
                <a:solidFill>
                  <a:srgbClr val="FCCF66"/>
                </a:solidFill>
                <a:latin typeface="Agency FB" panose="020B0503020202020204" pitchFamily="34" charset="0"/>
              </a:rPr>
              <a:t>Blazor</a:t>
            </a:r>
            <a:r>
              <a:rPr lang="en-US" sz="3600" dirty="0">
                <a:solidFill>
                  <a:srgbClr val="FCCF66"/>
                </a:solidFill>
                <a:latin typeface="Agency FB" panose="020B0503020202020204" pitchFamily="34" charset="0"/>
              </a:rPr>
              <a:t> 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CB3E2-5D62-4008-8183-FDEC35D583A3}"/>
              </a:ext>
            </a:extLst>
          </p:cNvPr>
          <p:cNvSpPr txBox="1"/>
          <p:nvPr/>
        </p:nvSpPr>
        <p:spPr>
          <a:xfrm>
            <a:off x="1938252" y="5659036"/>
            <a:ext cx="7517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pt-P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P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P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P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PT" sz="1600" b="1" dirty="0">
                <a:solidFill>
                  <a:schemeClr val="bg1"/>
                </a:solidFill>
              </a:rPr>
              <a:t>2023</a:t>
            </a:r>
            <a:endParaRPr lang="pt-PT" sz="1600" b="1" dirty="0">
              <a:solidFill>
                <a:srgbClr val="FCC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4E8AE-FF45-4D7F-8380-41E11697EBD5}"/>
              </a:ext>
            </a:extLst>
          </p:cNvPr>
          <p:cNvSpPr/>
          <p:nvPr/>
        </p:nvSpPr>
        <p:spPr>
          <a:xfrm>
            <a:off x="9756648" y="0"/>
            <a:ext cx="2435352" cy="6858000"/>
          </a:xfrm>
          <a:prstGeom prst="rect">
            <a:avLst/>
          </a:prstGeom>
          <a:solidFill>
            <a:srgbClr val="FCC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051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2"/>
    </mc:Choice>
    <mc:Fallback xmlns="">
      <p:transition spd="slow" advTm="116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Using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external</a:t>
            </a:r>
            <a:r>
              <a:rPr lang="pt-PT" sz="2000" dirty="0"/>
              <a:t> </a:t>
            </a:r>
            <a:r>
              <a:rPr lang="pt-PT" sz="2000" dirty="0" err="1"/>
              <a:t>identity</a:t>
            </a:r>
            <a:r>
              <a:rPr lang="pt-PT" sz="2000" dirty="0"/>
              <a:t> </a:t>
            </a:r>
            <a:r>
              <a:rPr lang="pt-PT" sz="2000" dirty="0" err="1"/>
              <a:t>provider</a:t>
            </a:r>
            <a:r>
              <a:rPr lang="pt-PT" sz="2000" dirty="0"/>
              <a:t> (</a:t>
            </a:r>
            <a:r>
              <a:rPr lang="pt-PT" sz="2000" dirty="0" err="1"/>
              <a:t>such</a:t>
            </a:r>
            <a:r>
              <a:rPr lang="pt-PT" sz="2000" dirty="0"/>
              <a:t> as Auth0)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relatively</a:t>
            </a:r>
            <a:r>
              <a:rPr lang="pt-PT" sz="2000" dirty="0"/>
              <a:t> </a:t>
            </a:r>
            <a:r>
              <a:rPr lang="pt-PT" sz="2000" dirty="0" err="1"/>
              <a:t>simple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ASP.NET Core, as </a:t>
            </a:r>
            <a:r>
              <a:rPr lang="pt-PT" sz="2000" dirty="0" err="1"/>
              <a:t>long</a:t>
            </a:r>
            <a:r>
              <a:rPr lang="pt-PT" sz="2000" dirty="0"/>
              <a:t> as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provider</a:t>
            </a:r>
            <a:r>
              <a:rPr lang="pt-PT" sz="2000" dirty="0"/>
              <a:t> </a:t>
            </a:r>
            <a:r>
              <a:rPr lang="pt-PT" sz="2000" dirty="0" err="1"/>
              <a:t>implements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OpenId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 err="1">
                <a:solidFill>
                  <a:srgbClr val="0070C0"/>
                </a:solidFill>
              </a:rPr>
              <a:t>Connect</a:t>
            </a:r>
            <a:r>
              <a:rPr lang="pt-PT" sz="2000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(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most</a:t>
            </a:r>
            <a:r>
              <a:rPr lang="pt-PT" sz="2000" dirty="0"/>
              <a:t> do).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approach</a:t>
            </a:r>
            <a:r>
              <a:rPr lang="pt-PT" sz="2000" dirty="0"/>
              <a:t>, </a:t>
            </a:r>
            <a:r>
              <a:rPr lang="pt-PT" sz="2000" dirty="0" err="1"/>
              <a:t>whenever</a:t>
            </a:r>
            <a:r>
              <a:rPr lang="pt-PT" sz="2000" dirty="0"/>
              <a:t>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need</a:t>
            </a:r>
            <a:r>
              <a:rPr lang="pt-PT" sz="2000" dirty="0"/>
              <a:t> to login to </a:t>
            </a:r>
            <a:r>
              <a:rPr lang="pt-PT" sz="2000" dirty="0" err="1"/>
              <a:t>your</a:t>
            </a:r>
            <a:r>
              <a:rPr lang="pt-PT" sz="2000" dirty="0"/>
              <a:t> app,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>
                <a:solidFill>
                  <a:srgbClr val="0070C0"/>
                </a:solidFill>
              </a:rPr>
              <a:t>redirect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to Auth0 to do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actual</a:t>
            </a:r>
            <a:r>
              <a:rPr lang="pt-PT" sz="2000" dirty="0"/>
              <a:t> </a:t>
            </a:r>
            <a:r>
              <a:rPr lang="pt-PT" sz="2000" dirty="0" err="1"/>
              <a:t>sign</a:t>
            </a:r>
            <a:r>
              <a:rPr lang="pt-PT" sz="2000" dirty="0"/>
              <a:t>-in.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 err="1"/>
              <a:t>Once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</a:t>
            </a:r>
            <a:r>
              <a:rPr lang="pt-PT" sz="2000" dirty="0" err="1"/>
              <a:t>has</a:t>
            </a:r>
            <a:r>
              <a:rPr lang="pt-PT" sz="2000" dirty="0"/>
              <a:t> </a:t>
            </a:r>
            <a:r>
              <a:rPr lang="pt-PT" sz="2000" dirty="0" err="1"/>
              <a:t>signed</a:t>
            </a:r>
            <a:r>
              <a:rPr lang="pt-PT" sz="2000" dirty="0"/>
              <a:t> in, </a:t>
            </a:r>
            <a:r>
              <a:rPr lang="pt-PT" sz="2000" dirty="0" err="1"/>
              <a:t>they're</a:t>
            </a:r>
            <a:r>
              <a:rPr lang="pt-PT" sz="2000" dirty="0"/>
              <a:t> </a:t>
            </a:r>
            <a:r>
              <a:rPr lang="pt-PT" sz="2000" dirty="0" err="1"/>
              <a:t>redirected</a:t>
            </a:r>
            <a:r>
              <a:rPr lang="pt-PT" sz="2000" dirty="0"/>
              <a:t> to a </a:t>
            </a:r>
            <a:r>
              <a:rPr lang="pt-PT" sz="2000" dirty="0" err="1"/>
              <a:t>callback</a:t>
            </a:r>
            <a:r>
              <a:rPr lang="pt-PT" sz="2000" dirty="0"/>
              <a:t> </a:t>
            </a:r>
            <a:r>
              <a:rPr lang="pt-PT" sz="2000" dirty="0" err="1"/>
              <a:t>page</a:t>
            </a:r>
            <a:r>
              <a:rPr lang="pt-PT" sz="2000" dirty="0"/>
              <a:t> in </a:t>
            </a:r>
            <a:r>
              <a:rPr lang="pt-PT" sz="2000" dirty="0" err="1"/>
              <a:t>your</a:t>
            </a:r>
            <a:r>
              <a:rPr lang="pt-PT" sz="2000" dirty="0"/>
              <a:t> app.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Integrating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an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identity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provider</a:t>
            </a:r>
            <a:r>
              <a:rPr lang="pt-BR" sz="2800" dirty="0">
                <a:latin typeface="Agency FB" panose="020B0503020202020204" pitchFamily="34" charset="0"/>
              </a:rPr>
              <a:t>: Auth0</a:t>
            </a:r>
          </a:p>
        </p:txBody>
      </p:sp>
    </p:spTree>
    <p:extLst>
      <p:ext uri="{BB962C8B-B14F-4D97-AF65-F5344CB8AC3E}">
        <p14:creationId xmlns:p14="http://schemas.microsoft.com/office/powerpoint/2010/main" val="5375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A97CDDB-D9B7-471A-A24E-EB124F4D98EE}"/>
              </a:ext>
            </a:extLst>
          </p:cNvPr>
          <p:cNvSpPr txBox="1">
            <a:spLocks/>
          </p:cNvSpPr>
          <p:nvPr/>
        </p:nvSpPr>
        <p:spPr>
          <a:xfrm>
            <a:off x="406400" y="1737360"/>
            <a:ext cx="11412220" cy="4709159"/>
          </a:xfrm>
          <a:prstGeom prst="rect">
            <a:avLst/>
          </a:prstGeom>
          <a:solidFill>
            <a:schemeClr val="bg1"/>
          </a:solidFill>
          <a:ln>
            <a:solidFill>
              <a:srgbClr val="3E56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24CE5-59DF-4265-9BE8-66DE8B1AADF8}"/>
              </a:ext>
            </a:extLst>
          </p:cNvPr>
          <p:cNvSpPr/>
          <p:nvPr/>
        </p:nvSpPr>
        <p:spPr>
          <a:xfrm>
            <a:off x="0" y="0"/>
            <a:ext cx="12192000" cy="1453896"/>
          </a:xfrm>
          <a:prstGeom prst="rect">
            <a:avLst/>
          </a:prstGeom>
          <a:solidFill>
            <a:srgbClr val="3E568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>
              <a:tabLst>
                <a:tab pos="512763" algn="l"/>
              </a:tabLst>
            </a:pPr>
            <a:r>
              <a:rPr lang="pt-BR" sz="2800" dirty="0" err="1">
                <a:latin typeface="Agency FB" panose="020B0503020202020204" pitchFamily="34" charset="0"/>
              </a:rPr>
              <a:t>Integrating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with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an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identity</a:t>
            </a:r>
            <a:r>
              <a:rPr lang="pt-BR" sz="2800" dirty="0">
                <a:latin typeface="Agency FB" panose="020B0503020202020204" pitchFamily="34" charset="0"/>
              </a:rPr>
              <a:t> </a:t>
            </a:r>
            <a:r>
              <a:rPr lang="pt-BR" sz="2800" dirty="0" err="1">
                <a:latin typeface="Agency FB" panose="020B0503020202020204" pitchFamily="34" charset="0"/>
              </a:rPr>
              <a:t>provider</a:t>
            </a:r>
            <a:r>
              <a:rPr lang="pt-BR" sz="2800" dirty="0">
                <a:latin typeface="Agency FB" panose="020B0503020202020204" pitchFamily="34" charset="0"/>
              </a:rPr>
              <a:t>: Auth0</a:t>
            </a:r>
          </a:p>
        </p:txBody>
      </p:sp>
      <p:pic>
        <p:nvPicPr>
          <p:cNvPr id="1026" name="Picture 2" descr="Authentication process">
            <a:extLst>
              <a:ext uri="{FF2B5EF4-FFF2-40B4-BE49-F238E27FC236}">
                <a16:creationId xmlns:a16="http://schemas.microsoft.com/office/drawing/2014/main" id="{04618287-CC43-ED76-4220-C6B3F7D65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05" y="1899454"/>
            <a:ext cx="6790795" cy="404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55AA50-75B6-1462-DF21-A97639A9EC0A}"/>
              </a:ext>
            </a:extLst>
          </p:cNvPr>
          <p:cNvSpPr txBox="1"/>
          <p:nvPr/>
        </p:nvSpPr>
        <p:spPr>
          <a:xfrm>
            <a:off x="406400" y="6488668"/>
            <a:ext cx="8325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dirty="0">
                <a:hlinkClick r:id="rId4"/>
              </a:rPr>
              <a:t>https://andrewlock.net/adding-authentication-to-a-blazor-server-app-using-auth0/</a:t>
            </a:r>
            <a:r>
              <a:rPr lang="en-P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16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80182</TotalTime>
  <Words>5755</Words>
  <Application>Microsoft Macintosh PowerPoint</Application>
  <PresentationFormat>Widescreen</PresentationFormat>
  <Paragraphs>910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Agency FB</vt:lpstr>
      <vt:lpstr>Arial</vt:lpstr>
      <vt:lpstr>Calibri</vt:lpstr>
      <vt:lpstr>Calibri Light</vt:lpstr>
      <vt:lpstr>Courier New</vt:lpstr>
      <vt:lpstr>fakt-web</vt:lpstr>
      <vt:lpstr>Menlo</vt:lpstr>
      <vt:lpstr>Office Theme</vt:lpstr>
      <vt:lpstr>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Óscar Oliveira</dc:creator>
  <cp:lastModifiedBy>Bruno Moisés Oliveira</cp:lastModifiedBy>
  <cp:revision>102</cp:revision>
  <dcterms:created xsi:type="dcterms:W3CDTF">2021-06-07T16:13:30Z</dcterms:created>
  <dcterms:modified xsi:type="dcterms:W3CDTF">2023-06-02T15:34:33Z</dcterms:modified>
</cp:coreProperties>
</file>