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67" r:id="rId6"/>
    <p:sldId id="268" r:id="rId7"/>
    <p:sldId id="269"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A73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3320A-B41D-4908-9F32-5EDA0FA4BD0E}" v="21" dt="2023-01-17T13:01:51.746"/>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598" autoAdjust="0"/>
  </p:normalViewPr>
  <p:slideViewPr>
    <p:cSldViewPr snapToGrid="0">
      <p:cViewPr varScale="1">
        <p:scale>
          <a:sx n="77" d="100"/>
          <a:sy n="77" d="100"/>
        </p:scale>
        <p:origin x="108" y="7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Bortoli" userId="f774b6e6aa272d37" providerId="LiveId" clId="{4403320A-B41D-4908-9F32-5EDA0FA4BD0E}"/>
    <pc:docChg chg="undo custSel addSld delSld modSld sldOrd modMainMaster">
      <pc:chgData name="Bruno Bortoli" userId="f774b6e6aa272d37" providerId="LiveId" clId="{4403320A-B41D-4908-9F32-5EDA0FA4BD0E}" dt="2023-01-17T18:59:23.270" v="717" actId="20577"/>
      <pc:docMkLst>
        <pc:docMk/>
      </pc:docMkLst>
      <pc:sldChg chg="setBg">
        <pc:chgData name="Bruno Bortoli" userId="f774b6e6aa272d37" providerId="LiveId" clId="{4403320A-B41D-4908-9F32-5EDA0FA4BD0E}" dt="2023-01-17T12:36:27.101" v="6"/>
        <pc:sldMkLst>
          <pc:docMk/>
          <pc:sldMk cId="2720718388" sldId="256"/>
        </pc:sldMkLst>
      </pc:sldChg>
      <pc:sldChg chg="del">
        <pc:chgData name="Bruno Bortoli" userId="f774b6e6aa272d37" providerId="LiveId" clId="{4403320A-B41D-4908-9F32-5EDA0FA4BD0E}" dt="2023-01-17T12:38:18.231" v="27" actId="2696"/>
        <pc:sldMkLst>
          <pc:docMk/>
          <pc:sldMk cId="2826028905" sldId="263"/>
        </pc:sldMkLst>
      </pc:sldChg>
      <pc:sldChg chg="del">
        <pc:chgData name="Bruno Bortoli" userId="f774b6e6aa272d37" providerId="LiveId" clId="{4403320A-B41D-4908-9F32-5EDA0FA4BD0E}" dt="2023-01-17T12:37:39.096" v="17" actId="2696"/>
        <pc:sldMkLst>
          <pc:docMk/>
          <pc:sldMk cId="2106347884" sldId="266"/>
        </pc:sldMkLst>
      </pc:sldChg>
      <pc:sldChg chg="addSp delSp modSp mod setBg setFolMasterObjs modClrScheme delDesignElem chgLayout">
        <pc:chgData name="Bruno Bortoli" userId="f774b6e6aa272d37" providerId="LiveId" clId="{4403320A-B41D-4908-9F32-5EDA0FA4BD0E}" dt="2023-01-17T12:44:30.978" v="93" actId="20577"/>
        <pc:sldMkLst>
          <pc:docMk/>
          <pc:sldMk cId="1074753820" sldId="267"/>
        </pc:sldMkLst>
        <pc:spChg chg="del">
          <ac:chgData name="Bruno Bortoli" userId="f774b6e6aa272d37" providerId="LiveId" clId="{4403320A-B41D-4908-9F32-5EDA0FA4BD0E}" dt="2023-01-17T12:36:00.649" v="3" actId="478"/>
          <ac:spMkLst>
            <pc:docMk/>
            <pc:sldMk cId="1074753820" sldId="267"/>
            <ac:spMk id="3" creationId="{88BDA17F-F303-4811-96C4-AD8A09ABEC11}"/>
          </ac:spMkLst>
        </pc:spChg>
        <pc:spChg chg="mod ord">
          <ac:chgData name="Bruno Bortoli" userId="f774b6e6aa272d37" providerId="LiveId" clId="{4403320A-B41D-4908-9F32-5EDA0FA4BD0E}" dt="2023-01-17T12:38:43.038" v="28" actId="700"/>
          <ac:spMkLst>
            <pc:docMk/>
            <pc:sldMk cId="1074753820" sldId="267"/>
            <ac:spMk id="4" creationId="{F6D5CF6D-DC44-4734-988C-0AAA60D5F7E2}"/>
          </ac:spMkLst>
        </pc:spChg>
        <pc:spChg chg="mod ord">
          <ac:chgData name="Bruno Bortoli" userId="f774b6e6aa272d37" providerId="LiveId" clId="{4403320A-B41D-4908-9F32-5EDA0FA4BD0E}" dt="2023-01-17T12:38:43.038" v="28" actId="700"/>
          <ac:spMkLst>
            <pc:docMk/>
            <pc:sldMk cId="1074753820" sldId="267"/>
            <ac:spMk id="5" creationId="{3E08B9AF-847F-4250-A53B-82D9036A5EBF}"/>
          </ac:spMkLst>
        </pc:spChg>
        <pc:spChg chg="mod ord">
          <ac:chgData name="Bruno Bortoli" userId="f774b6e6aa272d37" providerId="LiveId" clId="{4403320A-B41D-4908-9F32-5EDA0FA4BD0E}" dt="2023-01-17T12:44:30.978" v="93" actId="20577"/>
          <ac:spMkLst>
            <pc:docMk/>
            <pc:sldMk cId="1074753820" sldId="267"/>
            <ac:spMk id="18" creationId="{9F2FEA60-F900-4C56-9486-48EA30926F6E}"/>
          </ac:spMkLst>
        </pc:spChg>
        <pc:spChg chg="mod ord">
          <ac:chgData name="Bruno Bortoli" userId="f774b6e6aa272d37" providerId="LiveId" clId="{4403320A-B41D-4908-9F32-5EDA0FA4BD0E}" dt="2023-01-17T12:43:05.570" v="55" actId="242"/>
          <ac:spMkLst>
            <pc:docMk/>
            <pc:sldMk cId="1074753820" sldId="267"/>
            <ac:spMk id="19" creationId="{AB6583FE-B653-4C01-9ADF-EC8514A0B5ED}"/>
          </ac:spMkLst>
        </pc:spChg>
        <pc:spChg chg="add del">
          <ac:chgData name="Bruno Bortoli" userId="f774b6e6aa272d37" providerId="LiveId" clId="{4403320A-B41D-4908-9F32-5EDA0FA4BD0E}" dt="2023-01-17T12:38:43.038" v="28" actId="700"/>
          <ac:spMkLst>
            <pc:docMk/>
            <pc:sldMk cId="1074753820" sldId="267"/>
            <ac:spMk id="24" creationId="{4CEDF55B-0D10-4377-A610-3ECDC2BEFB4A}"/>
          </ac:spMkLst>
        </pc:spChg>
        <pc:spChg chg="add del">
          <ac:chgData name="Bruno Bortoli" userId="f774b6e6aa272d37" providerId="LiveId" clId="{4403320A-B41D-4908-9F32-5EDA0FA4BD0E}" dt="2023-01-17T12:38:43.038" v="28" actId="700"/>
          <ac:spMkLst>
            <pc:docMk/>
            <pc:sldMk cId="1074753820" sldId="267"/>
            <ac:spMk id="26" creationId="{DC718DDB-43B9-476D-AB6F-D86C8CF2F2F0}"/>
          </ac:spMkLst>
        </pc:spChg>
        <pc:picChg chg="mod ord modCrop">
          <ac:chgData name="Bruno Bortoli" userId="f774b6e6aa272d37" providerId="LiveId" clId="{4403320A-B41D-4908-9F32-5EDA0FA4BD0E}" dt="2023-01-17T12:39:40.578" v="38" actId="14100"/>
          <ac:picMkLst>
            <pc:docMk/>
            <pc:sldMk cId="1074753820" sldId="267"/>
            <ac:picMk id="8" creationId="{7B7F6341-D9BE-4D3C-92A1-37FAA11DE63C}"/>
          </ac:picMkLst>
        </pc:picChg>
      </pc:sldChg>
      <pc:sldChg chg="del">
        <pc:chgData name="Bruno Bortoli" userId="f774b6e6aa272d37" providerId="LiveId" clId="{4403320A-B41D-4908-9F32-5EDA0FA4BD0E}" dt="2023-01-17T12:37:44.995" v="18" actId="2696"/>
        <pc:sldMkLst>
          <pc:docMk/>
          <pc:sldMk cId="283486139" sldId="268"/>
        </pc:sldMkLst>
      </pc:sldChg>
      <pc:sldChg chg="addSp modSp add mod">
        <pc:chgData name="Bruno Bortoli" userId="f774b6e6aa272d37" providerId="LiveId" clId="{4403320A-B41D-4908-9F32-5EDA0FA4BD0E}" dt="2023-01-17T12:45:54.821" v="168" actId="1076"/>
        <pc:sldMkLst>
          <pc:docMk/>
          <pc:sldMk cId="2115074148" sldId="268"/>
        </pc:sldMkLst>
        <pc:spChg chg="mod">
          <ac:chgData name="Bruno Bortoli" userId="f774b6e6aa272d37" providerId="LiveId" clId="{4403320A-B41D-4908-9F32-5EDA0FA4BD0E}" dt="2023-01-17T12:44:36.906" v="97" actId="20577"/>
          <ac:spMkLst>
            <pc:docMk/>
            <pc:sldMk cId="2115074148" sldId="268"/>
            <ac:spMk id="18" creationId="{9F2FEA60-F900-4C56-9486-48EA30926F6E}"/>
          </ac:spMkLst>
        </pc:spChg>
        <pc:spChg chg="mod">
          <ac:chgData name="Bruno Bortoli" userId="f774b6e6aa272d37" providerId="LiveId" clId="{4403320A-B41D-4908-9F32-5EDA0FA4BD0E}" dt="2023-01-17T12:45:34.068" v="162" actId="20577"/>
          <ac:spMkLst>
            <pc:docMk/>
            <pc:sldMk cId="2115074148" sldId="268"/>
            <ac:spMk id="19" creationId="{AB6583FE-B653-4C01-9ADF-EC8514A0B5ED}"/>
          </ac:spMkLst>
        </pc:spChg>
        <pc:picChg chg="add mod">
          <ac:chgData name="Bruno Bortoli" userId="f774b6e6aa272d37" providerId="LiveId" clId="{4403320A-B41D-4908-9F32-5EDA0FA4BD0E}" dt="2023-01-17T12:45:54.821" v="168" actId="1076"/>
          <ac:picMkLst>
            <pc:docMk/>
            <pc:sldMk cId="2115074148" sldId="268"/>
            <ac:picMk id="3" creationId="{E91DF95B-E647-DF9B-2D00-4A5BFC8D0FCD}"/>
          </ac:picMkLst>
        </pc:picChg>
      </pc:sldChg>
      <pc:sldChg chg="del">
        <pc:chgData name="Bruno Bortoli" userId="f774b6e6aa272d37" providerId="LiveId" clId="{4403320A-B41D-4908-9F32-5EDA0FA4BD0E}" dt="2023-01-17T12:38:15.502" v="26" actId="2696"/>
        <pc:sldMkLst>
          <pc:docMk/>
          <pc:sldMk cId="434641259" sldId="269"/>
        </pc:sldMkLst>
      </pc:sldChg>
      <pc:sldChg chg="addSp delSp modSp add mod setBg setFolMasterObjs">
        <pc:chgData name="Bruno Bortoli" userId="f774b6e6aa272d37" providerId="LiveId" clId="{4403320A-B41D-4908-9F32-5EDA0FA4BD0E}" dt="2023-01-17T12:48:45.264" v="245" actId="20577"/>
        <pc:sldMkLst>
          <pc:docMk/>
          <pc:sldMk cId="3095262914" sldId="269"/>
        </pc:sldMkLst>
        <pc:spChg chg="mod">
          <ac:chgData name="Bruno Bortoli" userId="f774b6e6aa272d37" providerId="LiveId" clId="{4403320A-B41D-4908-9F32-5EDA0FA4BD0E}" dt="2023-01-17T12:46:49.929" v="173" actId="26606"/>
          <ac:spMkLst>
            <pc:docMk/>
            <pc:sldMk cId="3095262914" sldId="269"/>
            <ac:spMk id="4" creationId="{F6D5CF6D-DC44-4734-988C-0AAA60D5F7E2}"/>
          </ac:spMkLst>
        </pc:spChg>
        <pc:spChg chg="mod">
          <ac:chgData name="Bruno Bortoli" userId="f774b6e6aa272d37" providerId="LiveId" clId="{4403320A-B41D-4908-9F32-5EDA0FA4BD0E}" dt="2023-01-17T12:46:49.929" v="173" actId="26606"/>
          <ac:spMkLst>
            <pc:docMk/>
            <pc:sldMk cId="3095262914" sldId="269"/>
            <ac:spMk id="5" creationId="{3E08B9AF-847F-4250-A53B-82D9036A5EBF}"/>
          </ac:spMkLst>
        </pc:spChg>
        <pc:spChg chg="mod">
          <ac:chgData name="Bruno Bortoli" userId="f774b6e6aa272d37" providerId="LiveId" clId="{4403320A-B41D-4908-9F32-5EDA0FA4BD0E}" dt="2023-01-17T12:46:49.929" v="173" actId="26606"/>
          <ac:spMkLst>
            <pc:docMk/>
            <pc:sldMk cId="3095262914" sldId="269"/>
            <ac:spMk id="18" creationId="{9F2FEA60-F900-4C56-9486-48EA30926F6E}"/>
          </ac:spMkLst>
        </pc:spChg>
        <pc:spChg chg="mod">
          <ac:chgData name="Bruno Bortoli" userId="f774b6e6aa272d37" providerId="LiveId" clId="{4403320A-B41D-4908-9F32-5EDA0FA4BD0E}" dt="2023-01-17T12:48:45.264" v="245" actId="20577"/>
          <ac:spMkLst>
            <pc:docMk/>
            <pc:sldMk cId="3095262914" sldId="269"/>
            <ac:spMk id="19" creationId="{AB6583FE-B653-4C01-9ADF-EC8514A0B5ED}"/>
          </ac:spMkLst>
        </pc:spChg>
        <pc:spChg chg="add del">
          <ac:chgData name="Bruno Bortoli" userId="f774b6e6aa272d37" providerId="LiveId" clId="{4403320A-B41D-4908-9F32-5EDA0FA4BD0E}" dt="2023-01-17T12:46:49.929" v="173" actId="26606"/>
          <ac:spMkLst>
            <pc:docMk/>
            <pc:sldMk cId="3095262914" sldId="269"/>
            <ac:spMk id="21" creationId="{C4747255-7189-4937-BD12-D014AA959F51}"/>
          </ac:spMkLst>
        </pc:spChg>
        <pc:spChg chg="add del">
          <ac:chgData name="Bruno Bortoli" userId="f774b6e6aa272d37" providerId="LiveId" clId="{4403320A-B41D-4908-9F32-5EDA0FA4BD0E}" dt="2023-01-17T12:46:49.929" v="173" actId="26606"/>
          <ac:spMkLst>
            <pc:docMk/>
            <pc:sldMk cId="3095262914" sldId="269"/>
            <ac:spMk id="22" creationId="{B2B68398-AE0C-4B7D-B548-229E5A831A29}"/>
          </ac:spMkLst>
        </pc:spChg>
        <pc:spChg chg="add del">
          <ac:chgData name="Bruno Bortoli" userId="f774b6e6aa272d37" providerId="LiveId" clId="{4403320A-B41D-4908-9F32-5EDA0FA4BD0E}" dt="2023-01-17T12:46:26.051" v="171" actId="26606"/>
          <ac:spMkLst>
            <pc:docMk/>
            <pc:sldMk cId="3095262914" sldId="269"/>
            <ac:spMk id="24" creationId="{8DF9A8DF-E9A8-4EF2-8242-9939A8448FA8}"/>
          </ac:spMkLst>
        </pc:spChg>
        <pc:spChg chg="add del">
          <ac:chgData name="Bruno Bortoli" userId="f774b6e6aa272d37" providerId="LiveId" clId="{4403320A-B41D-4908-9F32-5EDA0FA4BD0E}" dt="2023-01-17T12:46:26.051" v="171" actId="26606"/>
          <ac:spMkLst>
            <pc:docMk/>
            <pc:sldMk cId="3095262914" sldId="269"/>
            <ac:spMk id="26" creationId="{69F427E6-E23E-47AA-B710-549748EC6CEF}"/>
          </ac:spMkLst>
        </pc:spChg>
        <pc:picChg chg="del mod ord">
          <ac:chgData name="Bruno Bortoli" userId="f774b6e6aa272d37" providerId="LiveId" clId="{4403320A-B41D-4908-9F32-5EDA0FA4BD0E}" dt="2023-01-17T12:47:49.543" v="234" actId="478"/>
          <ac:picMkLst>
            <pc:docMk/>
            <pc:sldMk cId="3095262914" sldId="269"/>
            <ac:picMk id="3" creationId="{E91DF95B-E647-DF9B-2D00-4A5BFC8D0FCD}"/>
          </ac:picMkLst>
        </pc:picChg>
        <pc:picChg chg="add mod">
          <ac:chgData name="Bruno Bortoli" userId="f774b6e6aa272d37" providerId="LiveId" clId="{4403320A-B41D-4908-9F32-5EDA0FA4BD0E}" dt="2023-01-17T12:48:04.641" v="240" actId="1076"/>
          <ac:picMkLst>
            <pc:docMk/>
            <pc:sldMk cId="3095262914" sldId="269"/>
            <ac:picMk id="6" creationId="{60333A65-F5AC-8A29-BCFB-C220225C00FA}"/>
          </ac:picMkLst>
        </pc:picChg>
        <pc:picChg chg="mod">
          <ac:chgData name="Bruno Bortoli" userId="f774b6e6aa272d37" providerId="LiveId" clId="{4403320A-B41D-4908-9F32-5EDA0FA4BD0E}" dt="2023-01-17T12:46:49.929" v="173" actId="26606"/>
          <ac:picMkLst>
            <pc:docMk/>
            <pc:sldMk cId="3095262914" sldId="269"/>
            <ac:picMk id="8" creationId="{7B7F6341-D9BE-4D3C-92A1-37FAA11DE63C}"/>
          </ac:picMkLst>
        </pc:picChg>
      </pc:sldChg>
      <pc:sldChg chg="addSp delSp modSp add mod">
        <pc:chgData name="Bruno Bortoli" userId="f774b6e6aa272d37" providerId="LiveId" clId="{4403320A-B41D-4908-9F32-5EDA0FA4BD0E}" dt="2023-01-17T12:52:37.952" v="308" actId="1076"/>
        <pc:sldMkLst>
          <pc:docMk/>
          <pc:sldMk cId="3371666162" sldId="270"/>
        </pc:sldMkLst>
        <pc:spChg chg="mod">
          <ac:chgData name="Bruno Bortoli" userId="f774b6e6aa272d37" providerId="LiveId" clId="{4403320A-B41D-4908-9F32-5EDA0FA4BD0E}" dt="2023-01-17T12:49:31.594" v="293" actId="20577"/>
          <ac:spMkLst>
            <pc:docMk/>
            <pc:sldMk cId="3371666162" sldId="270"/>
            <ac:spMk id="19" creationId="{AB6583FE-B653-4C01-9ADF-EC8514A0B5ED}"/>
          </ac:spMkLst>
        </pc:spChg>
        <pc:picChg chg="add del mod">
          <ac:chgData name="Bruno Bortoli" userId="f774b6e6aa272d37" providerId="LiveId" clId="{4403320A-B41D-4908-9F32-5EDA0FA4BD0E}" dt="2023-01-17T12:50:15.823" v="304" actId="478"/>
          <ac:picMkLst>
            <pc:docMk/>
            <pc:sldMk cId="3371666162" sldId="270"/>
            <ac:picMk id="3" creationId="{F5A4CD57-E881-ACD7-6570-4D7F2BEDE648}"/>
          </ac:picMkLst>
        </pc:picChg>
        <pc:picChg chg="del">
          <ac:chgData name="Bruno Bortoli" userId="f774b6e6aa272d37" providerId="LiveId" clId="{4403320A-B41D-4908-9F32-5EDA0FA4BD0E}" dt="2023-01-17T12:49:34.664" v="294" actId="478"/>
          <ac:picMkLst>
            <pc:docMk/>
            <pc:sldMk cId="3371666162" sldId="270"/>
            <ac:picMk id="6" creationId="{60333A65-F5AC-8A29-BCFB-C220225C00FA}"/>
          </ac:picMkLst>
        </pc:picChg>
        <pc:picChg chg="add mod">
          <ac:chgData name="Bruno Bortoli" userId="f774b6e6aa272d37" providerId="LiveId" clId="{4403320A-B41D-4908-9F32-5EDA0FA4BD0E}" dt="2023-01-17T12:49:53.385" v="299" actId="1076"/>
          <ac:picMkLst>
            <pc:docMk/>
            <pc:sldMk cId="3371666162" sldId="270"/>
            <ac:picMk id="9" creationId="{45449D76-FEC8-2F73-144D-538FA4D7FC8D}"/>
          </ac:picMkLst>
        </pc:picChg>
        <pc:picChg chg="add mod">
          <ac:chgData name="Bruno Bortoli" userId="f774b6e6aa272d37" providerId="LiveId" clId="{4403320A-B41D-4908-9F32-5EDA0FA4BD0E}" dt="2023-01-17T12:52:37.952" v="308" actId="1076"/>
          <ac:picMkLst>
            <pc:docMk/>
            <pc:sldMk cId="3371666162" sldId="270"/>
            <ac:picMk id="11" creationId="{32FD8C2E-2D5D-FEF1-A719-DC48FBBFE595}"/>
          </ac:picMkLst>
        </pc:picChg>
      </pc:sldChg>
      <pc:sldChg chg="del">
        <pc:chgData name="Bruno Bortoli" userId="f774b6e6aa272d37" providerId="LiveId" clId="{4403320A-B41D-4908-9F32-5EDA0FA4BD0E}" dt="2023-01-17T12:38:11.317" v="25" actId="2696"/>
        <pc:sldMkLst>
          <pc:docMk/>
          <pc:sldMk cId="3386475026" sldId="270"/>
        </pc:sldMkLst>
      </pc:sldChg>
      <pc:sldChg chg="del">
        <pc:chgData name="Bruno Bortoli" userId="f774b6e6aa272d37" providerId="LiveId" clId="{4403320A-B41D-4908-9F32-5EDA0FA4BD0E}" dt="2023-01-17T12:38:03.862" v="22" actId="2696"/>
        <pc:sldMkLst>
          <pc:docMk/>
          <pc:sldMk cId="2605548233" sldId="271"/>
        </pc:sldMkLst>
      </pc:sldChg>
      <pc:sldChg chg="delSp modSp add mod">
        <pc:chgData name="Bruno Bortoli" userId="f774b6e6aa272d37" providerId="LiveId" clId="{4403320A-B41D-4908-9F32-5EDA0FA4BD0E}" dt="2023-01-17T18:59:23.270" v="717" actId="20577"/>
        <pc:sldMkLst>
          <pc:docMk/>
          <pc:sldMk cId="3901697498" sldId="271"/>
        </pc:sldMkLst>
        <pc:spChg chg="mod">
          <ac:chgData name="Bruno Bortoli" userId="f774b6e6aa272d37" providerId="LiveId" clId="{4403320A-B41D-4908-9F32-5EDA0FA4BD0E}" dt="2023-01-17T18:59:23.270" v="717" actId="20577"/>
          <ac:spMkLst>
            <pc:docMk/>
            <pc:sldMk cId="3901697498" sldId="271"/>
            <ac:spMk id="19" creationId="{AB6583FE-B653-4C01-9ADF-EC8514A0B5ED}"/>
          </ac:spMkLst>
        </pc:spChg>
        <pc:picChg chg="del">
          <ac:chgData name="Bruno Bortoli" userId="f774b6e6aa272d37" providerId="LiveId" clId="{4403320A-B41D-4908-9F32-5EDA0FA4BD0E}" dt="2023-01-17T12:54:37.384" v="358" actId="478"/>
          <ac:picMkLst>
            <pc:docMk/>
            <pc:sldMk cId="3901697498" sldId="271"/>
            <ac:picMk id="9" creationId="{45449D76-FEC8-2F73-144D-538FA4D7FC8D}"/>
          </ac:picMkLst>
        </pc:picChg>
        <pc:picChg chg="del">
          <ac:chgData name="Bruno Bortoli" userId="f774b6e6aa272d37" providerId="LiveId" clId="{4403320A-B41D-4908-9F32-5EDA0FA4BD0E}" dt="2023-01-17T12:54:35.775" v="357" actId="478"/>
          <ac:picMkLst>
            <pc:docMk/>
            <pc:sldMk cId="3901697498" sldId="271"/>
            <ac:picMk id="11" creationId="{32FD8C2E-2D5D-FEF1-A719-DC48FBBFE595}"/>
          </ac:picMkLst>
        </pc:picChg>
      </pc:sldChg>
      <pc:sldChg chg="del">
        <pc:chgData name="Bruno Bortoli" userId="f774b6e6aa272d37" providerId="LiveId" clId="{4403320A-B41D-4908-9F32-5EDA0FA4BD0E}" dt="2023-01-17T12:38:06.330" v="23" actId="2696"/>
        <pc:sldMkLst>
          <pc:docMk/>
          <pc:sldMk cId="973145793" sldId="272"/>
        </pc:sldMkLst>
      </pc:sldChg>
      <pc:sldChg chg="addSp delSp modSp add mod ord">
        <pc:chgData name="Bruno Bortoli" userId="f774b6e6aa272d37" providerId="LiveId" clId="{4403320A-B41D-4908-9F32-5EDA0FA4BD0E}" dt="2023-01-17T13:02:21.564" v="697" actId="27636"/>
        <pc:sldMkLst>
          <pc:docMk/>
          <pc:sldMk cId="2063187644" sldId="272"/>
        </pc:sldMkLst>
        <pc:spChg chg="add mod">
          <ac:chgData name="Bruno Bortoli" userId="f774b6e6aa272d37" providerId="LiveId" clId="{4403320A-B41D-4908-9F32-5EDA0FA4BD0E}" dt="2023-01-17T13:02:08.141" v="695" actId="1076"/>
          <ac:spMkLst>
            <pc:docMk/>
            <pc:sldMk cId="2063187644" sldId="272"/>
            <ac:spMk id="2" creationId="{8CD4DA6E-D77F-95CB-471A-E68767E5F519}"/>
          </ac:spMkLst>
        </pc:spChg>
        <pc:spChg chg="add mod">
          <ac:chgData name="Bruno Bortoli" userId="f774b6e6aa272d37" providerId="LiveId" clId="{4403320A-B41D-4908-9F32-5EDA0FA4BD0E}" dt="2023-01-17T13:02:21.564" v="697" actId="27636"/>
          <ac:spMkLst>
            <pc:docMk/>
            <pc:sldMk cId="2063187644" sldId="272"/>
            <ac:spMk id="3" creationId="{93B3892A-54A0-6528-BEFA-F1BD9B91248C}"/>
          </ac:spMkLst>
        </pc:spChg>
        <pc:spChg chg="mod">
          <ac:chgData name="Bruno Bortoli" userId="f774b6e6aa272d37" providerId="LiveId" clId="{4403320A-B41D-4908-9F32-5EDA0FA4BD0E}" dt="2023-01-17T13:00:47.042" v="681" actId="20577"/>
          <ac:spMkLst>
            <pc:docMk/>
            <pc:sldMk cId="2063187644" sldId="272"/>
            <ac:spMk id="18" creationId="{9F2FEA60-F900-4C56-9486-48EA30926F6E}"/>
          </ac:spMkLst>
        </pc:spChg>
        <pc:spChg chg="mod">
          <ac:chgData name="Bruno Bortoli" userId="f774b6e6aa272d37" providerId="LiveId" clId="{4403320A-B41D-4908-9F32-5EDA0FA4BD0E}" dt="2023-01-17T13:01:23.611" v="685"/>
          <ac:spMkLst>
            <pc:docMk/>
            <pc:sldMk cId="2063187644" sldId="272"/>
            <ac:spMk id="19" creationId="{AB6583FE-B653-4C01-9ADF-EC8514A0B5ED}"/>
          </ac:spMkLst>
        </pc:spChg>
        <pc:picChg chg="del">
          <ac:chgData name="Bruno Bortoli" userId="f774b6e6aa272d37" providerId="LiveId" clId="{4403320A-B41D-4908-9F32-5EDA0FA4BD0E}" dt="2023-01-17T13:01:05.695" v="683" actId="478"/>
          <ac:picMkLst>
            <pc:docMk/>
            <pc:sldMk cId="2063187644" sldId="272"/>
            <ac:picMk id="6" creationId="{60333A65-F5AC-8A29-BCFB-C220225C00FA}"/>
          </ac:picMkLst>
        </pc:picChg>
      </pc:sldChg>
      <pc:sldChg chg="del">
        <pc:chgData name="Bruno Bortoli" userId="f774b6e6aa272d37" providerId="LiveId" clId="{4403320A-B41D-4908-9F32-5EDA0FA4BD0E}" dt="2023-01-17T12:38:08.648" v="24" actId="2696"/>
        <pc:sldMkLst>
          <pc:docMk/>
          <pc:sldMk cId="2805428833" sldId="273"/>
        </pc:sldMkLst>
      </pc:sldChg>
      <pc:sldChg chg="addSp delSp modSp add mod">
        <pc:chgData name="Bruno Bortoli" userId="f774b6e6aa272d37" providerId="LiveId" clId="{4403320A-B41D-4908-9F32-5EDA0FA4BD0E}" dt="2023-01-17T13:38:29.614" v="713" actId="478"/>
        <pc:sldMkLst>
          <pc:docMk/>
          <pc:sldMk cId="2822148936" sldId="273"/>
        </pc:sldMkLst>
        <pc:spChg chg="del">
          <ac:chgData name="Bruno Bortoli" userId="f774b6e6aa272d37" providerId="LiveId" clId="{4403320A-B41D-4908-9F32-5EDA0FA4BD0E}" dt="2023-01-17T13:38:12.141" v="699" actId="478"/>
          <ac:spMkLst>
            <pc:docMk/>
            <pc:sldMk cId="2822148936" sldId="273"/>
            <ac:spMk id="2" creationId="{8CD4DA6E-D77F-95CB-471A-E68767E5F519}"/>
          </ac:spMkLst>
        </pc:spChg>
        <pc:spChg chg="del">
          <ac:chgData name="Bruno Bortoli" userId="f774b6e6aa272d37" providerId="LiveId" clId="{4403320A-B41D-4908-9F32-5EDA0FA4BD0E}" dt="2023-01-17T13:38:15.291" v="700" actId="478"/>
          <ac:spMkLst>
            <pc:docMk/>
            <pc:sldMk cId="2822148936" sldId="273"/>
            <ac:spMk id="3" creationId="{93B3892A-54A0-6528-BEFA-F1BD9B91248C}"/>
          </ac:spMkLst>
        </pc:spChg>
        <pc:spChg chg="add del mod">
          <ac:chgData name="Bruno Bortoli" userId="f774b6e6aa272d37" providerId="LiveId" clId="{4403320A-B41D-4908-9F32-5EDA0FA4BD0E}" dt="2023-01-17T13:38:29.614" v="713" actId="478"/>
          <ac:spMkLst>
            <pc:docMk/>
            <pc:sldMk cId="2822148936" sldId="273"/>
            <ac:spMk id="7" creationId="{6DED4B7F-5A15-F842-FF20-AAF3EACD5D96}"/>
          </ac:spMkLst>
        </pc:spChg>
        <pc:spChg chg="mod">
          <ac:chgData name="Bruno Bortoli" userId="f774b6e6aa272d37" providerId="LiveId" clId="{4403320A-B41D-4908-9F32-5EDA0FA4BD0E}" dt="2023-01-17T13:38:22.754" v="711" actId="20577"/>
          <ac:spMkLst>
            <pc:docMk/>
            <pc:sldMk cId="2822148936" sldId="273"/>
            <ac:spMk id="18" creationId="{9F2FEA60-F900-4C56-9486-48EA30926F6E}"/>
          </ac:spMkLst>
        </pc:spChg>
        <pc:spChg chg="del">
          <ac:chgData name="Bruno Bortoli" userId="f774b6e6aa272d37" providerId="LiveId" clId="{4403320A-B41D-4908-9F32-5EDA0FA4BD0E}" dt="2023-01-17T13:38:26.778" v="712" actId="478"/>
          <ac:spMkLst>
            <pc:docMk/>
            <pc:sldMk cId="2822148936" sldId="273"/>
            <ac:spMk id="19" creationId="{AB6583FE-B653-4C01-9ADF-EC8514A0B5ED}"/>
          </ac:spMkLst>
        </pc:spChg>
      </pc:sldChg>
      <pc:sldChg chg="del">
        <pc:chgData name="Bruno Bortoli" userId="f774b6e6aa272d37" providerId="LiveId" clId="{4403320A-B41D-4908-9F32-5EDA0FA4BD0E}" dt="2023-01-17T12:37:58.730" v="21" actId="2696"/>
        <pc:sldMkLst>
          <pc:docMk/>
          <pc:sldMk cId="338249949" sldId="274"/>
        </pc:sldMkLst>
      </pc:sldChg>
      <pc:sldChg chg="del">
        <pc:chgData name="Bruno Bortoli" userId="f774b6e6aa272d37" providerId="LiveId" clId="{4403320A-B41D-4908-9F32-5EDA0FA4BD0E}" dt="2023-01-17T12:37:53.672" v="20" actId="2696"/>
        <pc:sldMkLst>
          <pc:docMk/>
          <pc:sldMk cId="4039808263" sldId="275"/>
        </pc:sldMkLst>
      </pc:sldChg>
      <pc:sldChg chg="del">
        <pc:chgData name="Bruno Bortoli" userId="f774b6e6aa272d37" providerId="LiveId" clId="{4403320A-B41D-4908-9F32-5EDA0FA4BD0E}" dt="2023-01-17T12:37:51.076" v="19" actId="2696"/>
        <pc:sldMkLst>
          <pc:docMk/>
          <pc:sldMk cId="767611276" sldId="276"/>
        </pc:sldMkLst>
      </pc:sldChg>
      <pc:sldMasterChg chg="setBg delSldLayout modSldLayout">
        <pc:chgData name="Bruno Bortoli" userId="f774b6e6aa272d37" providerId="LiveId" clId="{4403320A-B41D-4908-9F32-5EDA0FA4BD0E}" dt="2023-01-17T12:37:53.672" v="20" actId="2696"/>
        <pc:sldMasterMkLst>
          <pc:docMk/>
          <pc:sldMasterMk cId="3899840436" sldId="2147483648"/>
        </pc:sldMasterMkLst>
        <pc:sldLayoutChg chg="setBg">
          <pc:chgData name="Bruno Bortoli" userId="f774b6e6aa272d37" providerId="LiveId" clId="{4403320A-B41D-4908-9F32-5EDA0FA4BD0E}" dt="2023-01-17T12:37:26.614" v="16"/>
          <pc:sldLayoutMkLst>
            <pc:docMk/>
            <pc:sldMasterMk cId="3899840436" sldId="2147483648"/>
            <pc:sldLayoutMk cId="3706224309" sldId="2147483649"/>
          </pc:sldLayoutMkLst>
        </pc:sldLayoutChg>
        <pc:sldLayoutChg chg="setBg">
          <pc:chgData name="Bruno Bortoli" userId="f774b6e6aa272d37" providerId="LiveId" clId="{4403320A-B41D-4908-9F32-5EDA0FA4BD0E}" dt="2023-01-17T12:37:26.614" v="16"/>
          <pc:sldLayoutMkLst>
            <pc:docMk/>
            <pc:sldMasterMk cId="3899840436" sldId="2147483648"/>
            <pc:sldLayoutMk cId="643672537" sldId="2147483650"/>
          </pc:sldLayoutMkLst>
        </pc:sldLayoutChg>
        <pc:sldLayoutChg chg="setBg">
          <pc:chgData name="Bruno Bortoli" userId="f774b6e6aa272d37" providerId="LiveId" clId="{4403320A-B41D-4908-9F32-5EDA0FA4BD0E}" dt="2023-01-17T12:37:26.614" v="16"/>
          <pc:sldLayoutMkLst>
            <pc:docMk/>
            <pc:sldMasterMk cId="3899840436" sldId="2147483648"/>
            <pc:sldLayoutMk cId="1799930165" sldId="2147483651"/>
          </pc:sldLayoutMkLst>
        </pc:sldLayoutChg>
        <pc:sldLayoutChg chg="setBg">
          <pc:chgData name="Bruno Bortoli" userId="f774b6e6aa272d37" providerId="LiveId" clId="{4403320A-B41D-4908-9F32-5EDA0FA4BD0E}" dt="2023-01-17T12:37:26.614" v="16"/>
          <pc:sldLayoutMkLst>
            <pc:docMk/>
            <pc:sldMasterMk cId="3899840436" sldId="2147483648"/>
            <pc:sldLayoutMk cId="1578407353" sldId="2147483652"/>
          </pc:sldLayoutMkLst>
        </pc:sldLayoutChg>
        <pc:sldLayoutChg chg="setBg">
          <pc:chgData name="Bruno Bortoli" userId="f774b6e6aa272d37" providerId="LiveId" clId="{4403320A-B41D-4908-9F32-5EDA0FA4BD0E}" dt="2023-01-17T12:37:26.614" v="16"/>
          <pc:sldLayoutMkLst>
            <pc:docMk/>
            <pc:sldMasterMk cId="3899840436" sldId="2147483648"/>
            <pc:sldLayoutMk cId="3589216583" sldId="2147483653"/>
          </pc:sldLayoutMkLst>
        </pc:sldLayoutChg>
        <pc:sldLayoutChg chg="setBg">
          <pc:chgData name="Bruno Bortoli" userId="f774b6e6aa272d37" providerId="LiveId" clId="{4403320A-B41D-4908-9F32-5EDA0FA4BD0E}" dt="2023-01-17T12:37:26.614" v="16"/>
          <pc:sldLayoutMkLst>
            <pc:docMk/>
            <pc:sldMasterMk cId="3899840436" sldId="2147483648"/>
            <pc:sldLayoutMk cId="1773759147" sldId="2147483654"/>
          </pc:sldLayoutMkLst>
        </pc:sldLayoutChg>
        <pc:sldLayoutChg chg="setBg">
          <pc:chgData name="Bruno Bortoli" userId="f774b6e6aa272d37" providerId="LiveId" clId="{4403320A-B41D-4908-9F32-5EDA0FA4BD0E}" dt="2023-01-17T12:37:26.614" v="16"/>
          <pc:sldLayoutMkLst>
            <pc:docMk/>
            <pc:sldMasterMk cId="3899840436" sldId="2147483648"/>
            <pc:sldLayoutMk cId="4067047111" sldId="2147483655"/>
          </pc:sldLayoutMkLst>
        </pc:sldLayoutChg>
        <pc:sldLayoutChg chg="setBg">
          <pc:chgData name="Bruno Bortoli" userId="f774b6e6aa272d37" providerId="LiveId" clId="{4403320A-B41D-4908-9F32-5EDA0FA4BD0E}" dt="2023-01-17T12:37:26.614" v="16"/>
          <pc:sldLayoutMkLst>
            <pc:docMk/>
            <pc:sldMasterMk cId="3899840436" sldId="2147483648"/>
            <pc:sldLayoutMk cId="4271998428" sldId="2147483656"/>
          </pc:sldLayoutMkLst>
        </pc:sldLayoutChg>
        <pc:sldLayoutChg chg="setBg">
          <pc:chgData name="Bruno Bortoli" userId="f774b6e6aa272d37" providerId="LiveId" clId="{4403320A-B41D-4908-9F32-5EDA0FA4BD0E}" dt="2023-01-17T12:37:26.614" v="16"/>
          <pc:sldLayoutMkLst>
            <pc:docMk/>
            <pc:sldMasterMk cId="3899840436" sldId="2147483648"/>
            <pc:sldLayoutMk cId="4190906578" sldId="2147483657"/>
          </pc:sldLayoutMkLst>
        </pc:sldLayoutChg>
        <pc:sldLayoutChg chg="setBg">
          <pc:chgData name="Bruno Bortoli" userId="f774b6e6aa272d37" providerId="LiveId" clId="{4403320A-B41D-4908-9F32-5EDA0FA4BD0E}" dt="2023-01-17T12:37:26.614" v="16"/>
          <pc:sldLayoutMkLst>
            <pc:docMk/>
            <pc:sldMasterMk cId="3899840436" sldId="2147483648"/>
            <pc:sldLayoutMk cId="309362860" sldId="2147483658"/>
          </pc:sldLayoutMkLst>
        </pc:sldLayoutChg>
        <pc:sldLayoutChg chg="setBg">
          <pc:chgData name="Bruno Bortoli" userId="f774b6e6aa272d37" providerId="LiveId" clId="{4403320A-B41D-4908-9F32-5EDA0FA4BD0E}" dt="2023-01-17T12:37:26.614" v="16"/>
          <pc:sldLayoutMkLst>
            <pc:docMk/>
            <pc:sldMasterMk cId="3899840436" sldId="2147483648"/>
            <pc:sldLayoutMk cId="1209807713" sldId="2147483659"/>
          </pc:sldLayoutMkLst>
        </pc:sldLayoutChg>
        <pc:sldLayoutChg chg="del setBg">
          <pc:chgData name="Bruno Bortoli" userId="f774b6e6aa272d37" providerId="LiveId" clId="{4403320A-B41D-4908-9F32-5EDA0FA4BD0E}" dt="2023-01-17T12:37:53.672" v="20" actId="2696"/>
          <pc:sldLayoutMkLst>
            <pc:docMk/>
            <pc:sldMasterMk cId="3899840436" sldId="2147483648"/>
            <pc:sldLayoutMk cId="600162321" sldId="2147483672"/>
          </pc:sldLayoutMkLst>
        </pc:sldLayoutChg>
        <pc:sldLayoutChg chg="del setBg">
          <pc:chgData name="Bruno Bortoli" userId="f774b6e6aa272d37" providerId="LiveId" clId="{4403320A-B41D-4908-9F32-5EDA0FA4BD0E}" dt="2023-01-17T12:37:51.076" v="19" actId="2696"/>
          <pc:sldLayoutMkLst>
            <pc:docMk/>
            <pc:sldMasterMk cId="3899840436" sldId="2147483648"/>
            <pc:sldLayoutMk cId="2134676936"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1/17/2023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6000" dirty="0">
                <a:solidFill>
                  <a:srgbClr val="BEA73D"/>
                </a:solidFill>
              </a:rPr>
              <a:t>Car Travel Race</a:t>
            </a:r>
            <a:br>
              <a:rPr lang="en-US" sz="6000" dirty="0">
                <a:solidFill>
                  <a:srgbClr val="BEA73D"/>
                </a:solidFill>
              </a:rPr>
            </a:br>
            <a:r>
              <a:rPr lang="en-US" sz="2000" dirty="0">
                <a:solidFill>
                  <a:srgbClr val="BEA73D"/>
                </a:solidFill>
              </a:rPr>
              <a:t>Game Pitch Proposal</a:t>
            </a:r>
            <a:endParaRPr lang="en-US" sz="6000" dirty="0">
              <a:solidFill>
                <a:srgbClr val="BEA73D"/>
              </a:solidFill>
            </a:endParaRP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normAutofit/>
          </a:bodyPr>
          <a:lstStyle/>
          <a:p>
            <a:r>
              <a:rPr lang="en-US" sz="1800" dirty="0">
                <a:solidFill>
                  <a:srgbClr val="BEA73D"/>
                </a:solidFill>
              </a:rPr>
              <a:t>New Brunswick Community College</a:t>
            </a:r>
          </a:p>
          <a:p>
            <a:r>
              <a:rPr lang="en-US" sz="1800" dirty="0">
                <a:solidFill>
                  <a:srgbClr val="BEA73D"/>
                </a:solidFill>
              </a:rPr>
              <a:t>PROG1189 - Comprehensive Development Project</a:t>
            </a:r>
          </a:p>
          <a:p>
            <a:r>
              <a:rPr lang="en-US" sz="1800" dirty="0">
                <a:solidFill>
                  <a:srgbClr val="BEA73D"/>
                </a:solidFill>
              </a:rPr>
              <a:t>Bruno Bortoli de Oliveira</a:t>
            </a:r>
          </a:p>
        </p:txBody>
      </p:sp>
      <p:pic>
        <p:nvPicPr>
          <p:cNvPr id="5" name="Picture Placeholder 4">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a:blip r:embed="rId2"/>
          <a:srcRect/>
          <a:stretch/>
        </p:blipFill>
        <p:spPr>
          <a:xfrm>
            <a:off x="8113533" y="0"/>
            <a:ext cx="4082983" cy="6857999"/>
          </a:xfrm>
        </p:spPr>
      </p:pic>
    </p:spTree>
    <p:extLst>
      <p:ext uri="{BB962C8B-B14F-4D97-AF65-F5344CB8AC3E}">
        <p14:creationId xmlns:p14="http://schemas.microsoft.com/office/powerpoint/2010/main" val="27207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ctrTitle"/>
          </p:nvPr>
        </p:nvSpPr>
        <p:spPr>
          <a:xfrm>
            <a:off x="649044" y="753034"/>
            <a:ext cx="6815446" cy="678201"/>
          </a:xfrm>
        </p:spPr>
        <p:txBody>
          <a:bodyPr vert="horz" lIns="91440" tIns="45720" rIns="91440" bIns="45720" rtlCol="0" anchor="b">
            <a:normAutofit/>
          </a:bodyPr>
          <a:lstStyle/>
          <a:p>
            <a:r>
              <a:rPr lang="en-US" sz="4000" spc="-40" dirty="0">
                <a:solidFill>
                  <a:srgbClr val="BEA73D"/>
                </a:solidFill>
              </a:rPr>
              <a:t>1.0 Executive Summary</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type="subTitle" idx="1"/>
          </p:nvPr>
        </p:nvSpPr>
        <p:spPr>
          <a:xfrm>
            <a:off x="649045" y="2928026"/>
            <a:ext cx="6437555" cy="3176940"/>
          </a:xfrm>
        </p:spPr>
        <p:txBody>
          <a:bodyPr vert="horz" lIns="91440" tIns="45720" rIns="91440" bIns="45720" rtlCol="0" anchor="t">
            <a:normAutofit fontScale="55000" lnSpcReduction="20000"/>
          </a:bodyPr>
          <a:lstStyle/>
          <a:p>
            <a:r>
              <a:rPr lang="en-US" dirty="0">
                <a:solidFill>
                  <a:srgbClr val="BEA73D"/>
                </a:solidFill>
              </a:rPr>
              <a:t>Car Travel Race is a racing game on a normal road with moving cars and trucks. The player must drive the car carefully and avoid colliding with other vehicles travelling on the road. The player must dodge and overtake cars and trucks to avoid colliding with other vehicles.</a:t>
            </a:r>
          </a:p>
          <a:p>
            <a:r>
              <a:rPr lang="en-US" dirty="0">
                <a:solidFill>
                  <a:srgbClr val="BEA73D"/>
                </a:solidFill>
              </a:rPr>
              <a:t>In addition to all the skill and attention the driver needs on the road, he still needs to collect the tool pickups to fix the car in case of a collision. In addition to the repair tool, if the vehicle has collided and is damaged, the player will also have to fuel his car by collecting the pickup of gallons of fuel. Only the player with all the skills a driver needs to dodge other vehicles and collect pickups can cross the finish line.</a:t>
            </a:r>
          </a:p>
          <a:p>
            <a:endParaRPr lang="en-US" dirty="0">
              <a:solidFill>
                <a:srgbClr val="BEA73D"/>
              </a:solidFill>
            </a:endParaRPr>
          </a:p>
        </p:txBody>
      </p:sp>
      <p:pic>
        <p:nvPicPr>
          <p:cNvPr id="8" name="Picture Placeholder 7">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a:srcRect l="19931" r="19931"/>
          <a:stretch/>
        </p:blipFill>
        <p:spPr>
          <a:xfrm>
            <a:off x="7839075" y="0"/>
            <a:ext cx="4357441" cy="6858000"/>
          </a:xfrm>
          <a:prstGeom prst="rect">
            <a:avLst/>
          </a:prstGeom>
        </p:spPr>
      </p:pic>
      <p:sp>
        <p:nvSpPr>
          <p:cNvPr id="4" name="Date Placeholder 3">
            <a:extLst>
              <a:ext uri="{FF2B5EF4-FFF2-40B4-BE49-F238E27FC236}">
                <a16:creationId xmlns:a16="http://schemas.microsoft.com/office/drawing/2014/main" id="{F6D5CF6D-DC44-4734-988C-0AAA60D5F7E2}"/>
              </a:ext>
            </a:extLst>
          </p:cNvPr>
          <p:cNvSpPr>
            <a:spLocks noGrp="1"/>
          </p:cNvSpPr>
          <p:nvPr>
            <p:ph type="dt" sz="half" idx="4294967295"/>
          </p:nvPr>
        </p:nvSpPr>
        <p:spPr>
          <a:xfrm>
            <a:off x="7839075" y="6354763"/>
            <a:ext cx="4352925" cy="365125"/>
          </a:xfrm>
        </p:spPr>
        <p:txBody>
          <a:bodyPr vert="horz" lIns="91440" tIns="45720" rIns="91440" bIns="45720" rtlCol="0" anchor="ctr">
            <a:normAutofit/>
          </a:bodyPr>
          <a:lstStyle/>
          <a:p>
            <a:pPr lvl="0">
              <a:spcAft>
                <a:spcPts val="600"/>
              </a:spcAft>
            </a:pPr>
            <a:r>
              <a:rPr lang="en-US" noProof="0" dirty="0"/>
              <a:t>20XX</a:t>
            </a:r>
            <a:endParaRPr lang="en-US" noProof="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1561763" y="6356350"/>
            <a:ext cx="630237"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2</a:t>
            </a:fld>
            <a:endParaRPr lang="en-US" noProof="0"/>
          </a:p>
        </p:txBody>
      </p:sp>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ctrTitle"/>
          </p:nvPr>
        </p:nvSpPr>
        <p:spPr>
          <a:xfrm>
            <a:off x="649044" y="753034"/>
            <a:ext cx="6815446" cy="678201"/>
          </a:xfrm>
        </p:spPr>
        <p:txBody>
          <a:bodyPr vert="horz" lIns="91440" tIns="45720" rIns="91440" bIns="45720" rtlCol="0" anchor="b">
            <a:normAutofit/>
          </a:bodyPr>
          <a:lstStyle/>
          <a:p>
            <a:r>
              <a:rPr lang="en-US" sz="4000" spc="-40" dirty="0">
                <a:solidFill>
                  <a:srgbClr val="BEA73D"/>
                </a:solidFill>
              </a:rPr>
              <a:t>2.0 Game Description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type="subTitle" idx="1"/>
          </p:nvPr>
        </p:nvSpPr>
        <p:spPr>
          <a:xfrm>
            <a:off x="649045" y="2928026"/>
            <a:ext cx="6437555" cy="3176940"/>
          </a:xfrm>
        </p:spPr>
        <p:txBody>
          <a:bodyPr vert="horz" lIns="91440" tIns="45720" rIns="91440" bIns="45720" rtlCol="0" anchor="t">
            <a:normAutofit/>
          </a:bodyPr>
          <a:lstStyle/>
          <a:p>
            <a:r>
              <a:rPr lang="en-US" sz="1500" dirty="0">
                <a:solidFill>
                  <a:srgbClr val="BEA73D"/>
                </a:solidFill>
              </a:rPr>
              <a:t>2.1 Overview</a:t>
            </a:r>
          </a:p>
          <a:p>
            <a:r>
              <a:rPr lang="en-US" sz="1500" dirty="0">
                <a:solidFill>
                  <a:srgbClr val="BEA73D"/>
                </a:solidFill>
              </a:rPr>
              <a:t>2.2 The quest</a:t>
            </a:r>
          </a:p>
          <a:p>
            <a:r>
              <a:rPr lang="en-US" sz="1500" dirty="0">
                <a:solidFill>
                  <a:srgbClr val="BEA73D"/>
                </a:solidFill>
              </a:rPr>
              <a:t>2.3 Main character</a:t>
            </a:r>
          </a:p>
          <a:p>
            <a:r>
              <a:rPr lang="en-US" sz="1500" dirty="0">
                <a:solidFill>
                  <a:srgbClr val="BEA73D"/>
                </a:solidFill>
              </a:rPr>
              <a:t>2.4 Sketch of the main character</a:t>
            </a:r>
            <a:br>
              <a:rPr lang="en-US" sz="1500" dirty="0">
                <a:solidFill>
                  <a:srgbClr val="BEA73D"/>
                </a:solidFill>
              </a:rPr>
            </a:br>
            <a:endParaRPr lang="en-US" sz="1500" dirty="0">
              <a:solidFill>
                <a:srgbClr val="BEA73D"/>
              </a:solidFill>
            </a:endParaRPr>
          </a:p>
        </p:txBody>
      </p:sp>
      <p:pic>
        <p:nvPicPr>
          <p:cNvPr id="8" name="Picture Placeholder 7">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a:srcRect l="19931" r="19931"/>
          <a:stretch/>
        </p:blipFill>
        <p:spPr>
          <a:xfrm>
            <a:off x="7839075" y="0"/>
            <a:ext cx="4357441" cy="6858000"/>
          </a:xfrm>
          <a:prstGeom prst="rect">
            <a:avLst/>
          </a:prstGeom>
        </p:spPr>
      </p:pic>
      <p:sp>
        <p:nvSpPr>
          <p:cNvPr id="4" name="Date Placeholder 3">
            <a:extLst>
              <a:ext uri="{FF2B5EF4-FFF2-40B4-BE49-F238E27FC236}">
                <a16:creationId xmlns:a16="http://schemas.microsoft.com/office/drawing/2014/main" id="{F6D5CF6D-DC44-4734-988C-0AAA60D5F7E2}"/>
              </a:ext>
            </a:extLst>
          </p:cNvPr>
          <p:cNvSpPr>
            <a:spLocks noGrp="1"/>
          </p:cNvSpPr>
          <p:nvPr>
            <p:ph type="dt" sz="half" idx="4294967295"/>
          </p:nvPr>
        </p:nvSpPr>
        <p:spPr>
          <a:xfrm>
            <a:off x="7839075" y="6354763"/>
            <a:ext cx="4352925" cy="365125"/>
          </a:xfrm>
        </p:spPr>
        <p:txBody>
          <a:bodyPr vert="horz" lIns="91440" tIns="45720" rIns="91440" bIns="45720" rtlCol="0" anchor="ctr">
            <a:normAutofit/>
          </a:bodyPr>
          <a:lstStyle/>
          <a:p>
            <a:pPr lvl="0">
              <a:spcAft>
                <a:spcPts val="600"/>
              </a:spcAft>
            </a:pPr>
            <a:r>
              <a:rPr lang="en-US" noProof="0" dirty="0"/>
              <a:t>20XX</a:t>
            </a:r>
            <a:endParaRPr lang="en-US" noProof="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1561763" y="6356350"/>
            <a:ext cx="630237"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3</a:t>
            </a:fld>
            <a:endParaRPr lang="en-US" noProof="0"/>
          </a:p>
        </p:txBody>
      </p:sp>
      <p:pic>
        <p:nvPicPr>
          <p:cNvPr id="3" name="Picture 2" descr="A picture containing text, close&#10;&#10;Description automatically generated">
            <a:extLst>
              <a:ext uri="{FF2B5EF4-FFF2-40B4-BE49-F238E27FC236}">
                <a16:creationId xmlns:a16="http://schemas.microsoft.com/office/drawing/2014/main" id="{E91DF95B-E647-DF9B-2D00-4A5BFC8D0FCD}"/>
              </a:ext>
            </a:extLst>
          </p:cNvPr>
          <p:cNvPicPr>
            <a:picLocks noChangeAspect="1"/>
          </p:cNvPicPr>
          <p:nvPr/>
        </p:nvPicPr>
        <p:blipFill>
          <a:blip r:embed="rId3"/>
          <a:stretch>
            <a:fillRect/>
          </a:stretch>
        </p:blipFill>
        <p:spPr>
          <a:xfrm>
            <a:off x="649044" y="4516496"/>
            <a:ext cx="547372" cy="1246050"/>
          </a:xfrm>
          <a:prstGeom prst="rect">
            <a:avLst/>
          </a:prstGeom>
        </p:spPr>
      </p:pic>
    </p:spTree>
    <p:extLst>
      <p:ext uri="{BB962C8B-B14F-4D97-AF65-F5344CB8AC3E}">
        <p14:creationId xmlns:p14="http://schemas.microsoft.com/office/powerpoint/2010/main" val="211507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ctrTitle"/>
          </p:nvPr>
        </p:nvSpPr>
        <p:spPr>
          <a:xfrm>
            <a:off x="649044" y="753034"/>
            <a:ext cx="6815446" cy="678201"/>
          </a:xfrm>
        </p:spPr>
        <p:txBody>
          <a:bodyPr vert="horz" lIns="91440" tIns="45720" rIns="91440" bIns="45720" rtlCol="0" anchor="b">
            <a:normAutofit/>
          </a:bodyPr>
          <a:lstStyle/>
          <a:p>
            <a:r>
              <a:rPr lang="en-US" sz="4000" spc="-40">
                <a:solidFill>
                  <a:srgbClr val="BEA73D"/>
                </a:solidFill>
              </a:rPr>
              <a:t>2.0 Game Description</a:t>
            </a:r>
            <a:endParaRPr lang="en-US" sz="4000" spc="-40" dirty="0">
              <a:solidFill>
                <a:srgbClr val="BEA73D"/>
              </a:solidFill>
            </a:endParaRP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type="subTitle" idx="1"/>
          </p:nvPr>
        </p:nvSpPr>
        <p:spPr>
          <a:xfrm>
            <a:off x="649045" y="2928026"/>
            <a:ext cx="6437555" cy="3176940"/>
          </a:xfrm>
        </p:spPr>
        <p:txBody>
          <a:bodyPr vert="horz" lIns="91440" tIns="45720" rIns="91440" bIns="45720" rtlCol="0" anchor="t">
            <a:normAutofit/>
          </a:bodyPr>
          <a:lstStyle/>
          <a:p>
            <a:r>
              <a:rPr lang="en-US" sz="1500" dirty="0">
                <a:solidFill>
                  <a:srgbClr val="BEA73D"/>
                </a:solidFill>
              </a:rPr>
              <a:t>2.5 Opponents</a:t>
            </a:r>
          </a:p>
          <a:p>
            <a:r>
              <a:rPr lang="en-US" sz="1500" dirty="0">
                <a:solidFill>
                  <a:srgbClr val="BEA73D"/>
                </a:solidFill>
              </a:rPr>
              <a:t>2.6 Sketch of the opponents</a:t>
            </a:r>
          </a:p>
        </p:txBody>
      </p:sp>
      <p:pic>
        <p:nvPicPr>
          <p:cNvPr id="8" name="Picture Placeholder 7">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a:srcRect l="19931" r="19931"/>
          <a:stretch/>
        </p:blipFill>
        <p:spPr>
          <a:xfrm>
            <a:off x="7839075" y="0"/>
            <a:ext cx="4357441" cy="6858000"/>
          </a:xfrm>
          <a:prstGeom prst="rect">
            <a:avLst/>
          </a:prstGeom>
        </p:spPr>
      </p:pic>
      <p:sp>
        <p:nvSpPr>
          <p:cNvPr id="4" name="Date Placeholder 3">
            <a:extLst>
              <a:ext uri="{FF2B5EF4-FFF2-40B4-BE49-F238E27FC236}">
                <a16:creationId xmlns:a16="http://schemas.microsoft.com/office/drawing/2014/main" id="{F6D5CF6D-DC44-4734-988C-0AAA60D5F7E2}"/>
              </a:ext>
            </a:extLst>
          </p:cNvPr>
          <p:cNvSpPr>
            <a:spLocks noGrp="1"/>
          </p:cNvSpPr>
          <p:nvPr>
            <p:ph type="dt" sz="half" idx="4294967295"/>
          </p:nvPr>
        </p:nvSpPr>
        <p:spPr>
          <a:xfrm>
            <a:off x="7839075" y="6354763"/>
            <a:ext cx="4352925" cy="365125"/>
          </a:xfrm>
        </p:spPr>
        <p:txBody>
          <a:bodyPr vert="horz" lIns="91440" tIns="45720" rIns="91440" bIns="45720" rtlCol="0" anchor="ctr">
            <a:normAutofit/>
          </a:bodyPr>
          <a:lstStyle/>
          <a:p>
            <a:pPr lvl="0">
              <a:spcAft>
                <a:spcPts val="600"/>
              </a:spcAft>
            </a:pPr>
            <a:r>
              <a:rPr lang="en-US" noProof="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1561763" y="6356350"/>
            <a:ext cx="630237"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4</a:t>
            </a:fld>
            <a:endParaRPr lang="en-US" noProof="0"/>
          </a:p>
        </p:txBody>
      </p:sp>
      <p:pic>
        <p:nvPicPr>
          <p:cNvPr id="6" name="Picture 5" descr="Graphical user interface, application&#10;&#10;Description automatically generated">
            <a:extLst>
              <a:ext uri="{FF2B5EF4-FFF2-40B4-BE49-F238E27FC236}">
                <a16:creationId xmlns:a16="http://schemas.microsoft.com/office/drawing/2014/main" id="{60333A65-F5AC-8A29-BCFB-C220225C00FA}"/>
              </a:ext>
            </a:extLst>
          </p:cNvPr>
          <p:cNvPicPr>
            <a:picLocks noChangeAspect="1"/>
          </p:cNvPicPr>
          <p:nvPr/>
        </p:nvPicPr>
        <p:blipFill>
          <a:blip r:embed="rId3"/>
          <a:stretch>
            <a:fillRect/>
          </a:stretch>
        </p:blipFill>
        <p:spPr>
          <a:xfrm>
            <a:off x="649044" y="3766930"/>
            <a:ext cx="1910632" cy="1934817"/>
          </a:xfrm>
          <a:prstGeom prst="rect">
            <a:avLst/>
          </a:prstGeom>
        </p:spPr>
      </p:pic>
    </p:spTree>
    <p:extLst>
      <p:ext uri="{BB962C8B-B14F-4D97-AF65-F5344CB8AC3E}">
        <p14:creationId xmlns:p14="http://schemas.microsoft.com/office/powerpoint/2010/main" val="309526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ctrTitle"/>
          </p:nvPr>
        </p:nvSpPr>
        <p:spPr>
          <a:xfrm>
            <a:off x="649044" y="753034"/>
            <a:ext cx="6815446" cy="678201"/>
          </a:xfrm>
        </p:spPr>
        <p:txBody>
          <a:bodyPr vert="horz" lIns="91440" tIns="45720" rIns="91440" bIns="45720" rtlCol="0" anchor="b">
            <a:normAutofit/>
          </a:bodyPr>
          <a:lstStyle/>
          <a:p>
            <a:r>
              <a:rPr lang="en-US" sz="4000" spc="-40">
                <a:solidFill>
                  <a:srgbClr val="BEA73D"/>
                </a:solidFill>
              </a:rPr>
              <a:t>2.0 Game Description</a:t>
            </a:r>
            <a:endParaRPr lang="en-US" sz="4000" spc="-40" dirty="0">
              <a:solidFill>
                <a:srgbClr val="BEA73D"/>
              </a:solidFill>
            </a:endParaRP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type="subTitle" idx="1"/>
          </p:nvPr>
        </p:nvSpPr>
        <p:spPr>
          <a:xfrm>
            <a:off x="649045" y="2928026"/>
            <a:ext cx="6437555" cy="3176940"/>
          </a:xfrm>
        </p:spPr>
        <p:txBody>
          <a:bodyPr vert="horz" lIns="91440" tIns="45720" rIns="91440" bIns="45720" rtlCol="0" anchor="t">
            <a:normAutofit/>
          </a:bodyPr>
          <a:lstStyle/>
          <a:p>
            <a:r>
              <a:rPr lang="en-US" sz="1500" dirty="0">
                <a:solidFill>
                  <a:srgbClr val="BEA73D"/>
                </a:solidFill>
              </a:rPr>
              <a:t>2.7 Environment</a:t>
            </a:r>
          </a:p>
          <a:p>
            <a:r>
              <a:rPr lang="en-US" sz="1500" dirty="0">
                <a:solidFill>
                  <a:srgbClr val="BEA73D"/>
                </a:solidFill>
              </a:rPr>
              <a:t>2.8 Sketch of the world</a:t>
            </a:r>
          </a:p>
        </p:txBody>
      </p:sp>
      <p:pic>
        <p:nvPicPr>
          <p:cNvPr id="8" name="Picture Placeholder 7">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a:srcRect l="19931" r="19931"/>
          <a:stretch/>
        </p:blipFill>
        <p:spPr>
          <a:xfrm>
            <a:off x="7839075" y="0"/>
            <a:ext cx="4357441" cy="6858000"/>
          </a:xfrm>
          <a:prstGeom prst="rect">
            <a:avLst/>
          </a:prstGeom>
        </p:spPr>
      </p:pic>
      <p:sp>
        <p:nvSpPr>
          <p:cNvPr id="4" name="Date Placeholder 3">
            <a:extLst>
              <a:ext uri="{FF2B5EF4-FFF2-40B4-BE49-F238E27FC236}">
                <a16:creationId xmlns:a16="http://schemas.microsoft.com/office/drawing/2014/main" id="{F6D5CF6D-DC44-4734-988C-0AAA60D5F7E2}"/>
              </a:ext>
            </a:extLst>
          </p:cNvPr>
          <p:cNvSpPr>
            <a:spLocks noGrp="1"/>
          </p:cNvSpPr>
          <p:nvPr>
            <p:ph type="dt" sz="half" idx="4294967295"/>
          </p:nvPr>
        </p:nvSpPr>
        <p:spPr>
          <a:xfrm>
            <a:off x="7839075" y="6354763"/>
            <a:ext cx="4352925" cy="365125"/>
          </a:xfrm>
        </p:spPr>
        <p:txBody>
          <a:bodyPr vert="horz" lIns="91440" tIns="45720" rIns="91440" bIns="45720" rtlCol="0" anchor="ctr">
            <a:normAutofit/>
          </a:bodyPr>
          <a:lstStyle/>
          <a:p>
            <a:pPr lvl="0">
              <a:spcAft>
                <a:spcPts val="600"/>
              </a:spcAft>
            </a:pPr>
            <a:r>
              <a:rPr lang="en-US" noProof="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1561763" y="6356350"/>
            <a:ext cx="630237"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5</a:t>
            </a:fld>
            <a:endParaRPr lang="en-US" noProof="0"/>
          </a:p>
        </p:txBody>
      </p:sp>
      <p:pic>
        <p:nvPicPr>
          <p:cNvPr id="9" name="Picture 8" descr="A picture containing diagram&#10;&#10;Description automatically generated">
            <a:extLst>
              <a:ext uri="{FF2B5EF4-FFF2-40B4-BE49-F238E27FC236}">
                <a16:creationId xmlns:a16="http://schemas.microsoft.com/office/drawing/2014/main" id="{45449D76-FEC8-2F73-144D-538FA4D7FC8D}"/>
              </a:ext>
            </a:extLst>
          </p:cNvPr>
          <p:cNvPicPr>
            <a:picLocks noChangeAspect="1"/>
          </p:cNvPicPr>
          <p:nvPr/>
        </p:nvPicPr>
        <p:blipFill>
          <a:blip r:embed="rId2"/>
          <a:stretch>
            <a:fillRect/>
          </a:stretch>
        </p:blipFill>
        <p:spPr>
          <a:xfrm>
            <a:off x="649044" y="3982636"/>
            <a:ext cx="1850420" cy="1869111"/>
          </a:xfrm>
          <a:prstGeom prst="rect">
            <a:avLst/>
          </a:prstGeom>
        </p:spPr>
      </p:pic>
      <p:pic>
        <p:nvPicPr>
          <p:cNvPr id="11" name="Picture 10">
            <a:extLst>
              <a:ext uri="{FF2B5EF4-FFF2-40B4-BE49-F238E27FC236}">
                <a16:creationId xmlns:a16="http://schemas.microsoft.com/office/drawing/2014/main" id="{32FD8C2E-2D5D-FEF1-A719-DC48FBBFE595}"/>
              </a:ext>
            </a:extLst>
          </p:cNvPr>
          <p:cNvPicPr>
            <a:picLocks noChangeAspect="1"/>
          </p:cNvPicPr>
          <p:nvPr/>
        </p:nvPicPr>
        <p:blipFill>
          <a:blip r:embed="rId3"/>
          <a:stretch>
            <a:fillRect/>
          </a:stretch>
        </p:blipFill>
        <p:spPr>
          <a:xfrm>
            <a:off x="649043" y="3982636"/>
            <a:ext cx="1850420" cy="266667"/>
          </a:xfrm>
          <a:prstGeom prst="rect">
            <a:avLst/>
          </a:prstGeom>
        </p:spPr>
      </p:pic>
    </p:spTree>
    <p:extLst>
      <p:ext uri="{BB962C8B-B14F-4D97-AF65-F5344CB8AC3E}">
        <p14:creationId xmlns:p14="http://schemas.microsoft.com/office/powerpoint/2010/main" val="337166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ctrTitle"/>
          </p:nvPr>
        </p:nvSpPr>
        <p:spPr>
          <a:xfrm>
            <a:off x="649044" y="753034"/>
            <a:ext cx="6815446" cy="678201"/>
          </a:xfrm>
        </p:spPr>
        <p:txBody>
          <a:bodyPr vert="horz" lIns="91440" tIns="45720" rIns="91440" bIns="45720" rtlCol="0" anchor="b">
            <a:normAutofit/>
          </a:bodyPr>
          <a:lstStyle/>
          <a:p>
            <a:r>
              <a:rPr lang="en-US" sz="4000" spc="-40">
                <a:solidFill>
                  <a:srgbClr val="BEA73D"/>
                </a:solidFill>
              </a:rPr>
              <a:t>2.0 Game Description</a:t>
            </a:r>
            <a:endParaRPr lang="en-US" sz="4000" spc="-40" dirty="0">
              <a:solidFill>
                <a:srgbClr val="BEA73D"/>
              </a:solidFill>
            </a:endParaRP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type="subTitle" idx="1"/>
          </p:nvPr>
        </p:nvSpPr>
        <p:spPr>
          <a:xfrm>
            <a:off x="649045" y="2928026"/>
            <a:ext cx="6437555" cy="3176940"/>
          </a:xfrm>
        </p:spPr>
        <p:txBody>
          <a:bodyPr vert="horz" lIns="91440" tIns="45720" rIns="91440" bIns="45720" rtlCol="0" anchor="t">
            <a:normAutofit lnSpcReduction="10000"/>
          </a:bodyPr>
          <a:lstStyle/>
          <a:p>
            <a:r>
              <a:rPr lang="en-US" sz="1500" dirty="0">
                <a:solidFill>
                  <a:srgbClr val="BEA73D"/>
                </a:solidFill>
              </a:rPr>
              <a:t>2.9 Menu</a:t>
            </a:r>
          </a:p>
          <a:p>
            <a:r>
              <a:rPr lang="en-US" sz="1300" dirty="0">
                <a:solidFill>
                  <a:srgbClr val="BEA73D"/>
                </a:solidFill>
              </a:rPr>
              <a:t>	1. Play</a:t>
            </a:r>
            <a:br>
              <a:rPr lang="en-US" sz="1300" dirty="0">
                <a:solidFill>
                  <a:srgbClr val="BEA73D"/>
                </a:solidFill>
              </a:rPr>
            </a:br>
            <a:r>
              <a:rPr lang="en-US" sz="1300" dirty="0">
                <a:solidFill>
                  <a:srgbClr val="BEA73D"/>
                </a:solidFill>
              </a:rPr>
              <a:t>	2. Instructions</a:t>
            </a:r>
            <a:br>
              <a:rPr lang="en-US" sz="1300" dirty="0">
                <a:solidFill>
                  <a:srgbClr val="BEA73D"/>
                </a:solidFill>
              </a:rPr>
            </a:br>
            <a:r>
              <a:rPr lang="en-US" sz="1300" dirty="0">
                <a:solidFill>
                  <a:srgbClr val="BEA73D"/>
                </a:solidFill>
              </a:rPr>
              <a:t>	3. Exit</a:t>
            </a:r>
          </a:p>
          <a:p>
            <a:r>
              <a:rPr lang="en-US" sz="1500" dirty="0">
                <a:solidFill>
                  <a:srgbClr val="BEA73D"/>
                </a:solidFill>
              </a:rPr>
              <a:t>2.10 Controls</a:t>
            </a:r>
            <a:br>
              <a:rPr lang="en-US" sz="1500" dirty="0">
                <a:solidFill>
                  <a:srgbClr val="BEA73D"/>
                </a:solidFill>
              </a:rPr>
            </a:br>
            <a:r>
              <a:rPr lang="en-US" sz="1300" dirty="0">
                <a:solidFill>
                  <a:srgbClr val="BEA73D"/>
                </a:solidFill>
              </a:rPr>
              <a:t>	Menu Screen: Up | Down  | Enter</a:t>
            </a:r>
            <a:br>
              <a:rPr lang="en-US" sz="1300" dirty="0">
                <a:solidFill>
                  <a:srgbClr val="BEA73D"/>
                </a:solidFill>
              </a:rPr>
            </a:br>
            <a:r>
              <a:rPr lang="en-US" sz="1300" dirty="0">
                <a:solidFill>
                  <a:srgbClr val="BEA73D"/>
                </a:solidFill>
              </a:rPr>
              <a:t>	Game screen: Up | Right | Left </a:t>
            </a:r>
            <a:r>
              <a:rPr lang="en-US" sz="1300">
                <a:solidFill>
                  <a:srgbClr val="BEA73D"/>
                </a:solidFill>
              </a:rPr>
              <a:t>| P | Esc</a:t>
            </a:r>
            <a:br>
              <a:rPr lang="en-US" sz="1500" dirty="0">
                <a:solidFill>
                  <a:srgbClr val="BEA73D"/>
                </a:solidFill>
              </a:rPr>
            </a:br>
            <a:r>
              <a:rPr lang="en-US" sz="1500" dirty="0">
                <a:solidFill>
                  <a:srgbClr val="BEA73D"/>
                </a:solidFill>
              </a:rPr>
              <a:t>2.11 Sounds</a:t>
            </a:r>
            <a:br>
              <a:rPr lang="en-US" sz="1500" dirty="0">
                <a:solidFill>
                  <a:srgbClr val="BEA73D"/>
                </a:solidFill>
              </a:rPr>
            </a:br>
            <a:r>
              <a:rPr lang="en-US" sz="1300" dirty="0">
                <a:solidFill>
                  <a:srgbClr val="BEA73D"/>
                </a:solidFill>
              </a:rPr>
              <a:t>	Music on the menu</a:t>
            </a:r>
            <a:br>
              <a:rPr lang="en-US" sz="1300" dirty="0">
                <a:solidFill>
                  <a:srgbClr val="BEA73D"/>
                </a:solidFill>
              </a:rPr>
            </a:br>
            <a:r>
              <a:rPr lang="en-US" sz="1300" dirty="0">
                <a:solidFill>
                  <a:srgbClr val="BEA73D"/>
                </a:solidFill>
              </a:rPr>
              <a:t>	Vehicle acceleration</a:t>
            </a:r>
            <a:br>
              <a:rPr lang="en-US" sz="1300" dirty="0">
                <a:solidFill>
                  <a:srgbClr val="BEA73D"/>
                </a:solidFill>
              </a:rPr>
            </a:br>
            <a:r>
              <a:rPr lang="en-US" sz="1300" dirty="0">
                <a:solidFill>
                  <a:srgbClr val="BEA73D"/>
                </a:solidFill>
              </a:rPr>
              <a:t>	Vehicle collision</a:t>
            </a:r>
            <a:br>
              <a:rPr lang="en-US" sz="1300" dirty="0">
                <a:solidFill>
                  <a:srgbClr val="BEA73D"/>
                </a:solidFill>
              </a:rPr>
            </a:br>
            <a:r>
              <a:rPr lang="en-US" sz="1300" dirty="0">
                <a:solidFill>
                  <a:srgbClr val="BEA73D"/>
                </a:solidFill>
              </a:rPr>
              <a:t>	Sound when the player collects pickups</a:t>
            </a:r>
            <a:br>
              <a:rPr lang="en-US" sz="1500" dirty="0">
                <a:solidFill>
                  <a:srgbClr val="BEA73D"/>
                </a:solidFill>
              </a:rPr>
            </a:br>
            <a:r>
              <a:rPr lang="en-US" sz="1500" dirty="0">
                <a:solidFill>
                  <a:srgbClr val="BEA73D"/>
                </a:solidFill>
              </a:rPr>
              <a:t>		</a:t>
            </a:r>
          </a:p>
        </p:txBody>
      </p:sp>
      <p:pic>
        <p:nvPicPr>
          <p:cNvPr id="8" name="Picture Placeholder 7">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a:srcRect l="19931" r="19931"/>
          <a:stretch/>
        </p:blipFill>
        <p:spPr>
          <a:xfrm>
            <a:off x="7839075" y="0"/>
            <a:ext cx="4357441" cy="6858000"/>
          </a:xfrm>
          <a:prstGeom prst="rect">
            <a:avLst/>
          </a:prstGeom>
        </p:spPr>
      </p:pic>
      <p:sp>
        <p:nvSpPr>
          <p:cNvPr id="4" name="Date Placeholder 3">
            <a:extLst>
              <a:ext uri="{FF2B5EF4-FFF2-40B4-BE49-F238E27FC236}">
                <a16:creationId xmlns:a16="http://schemas.microsoft.com/office/drawing/2014/main" id="{F6D5CF6D-DC44-4734-988C-0AAA60D5F7E2}"/>
              </a:ext>
            </a:extLst>
          </p:cNvPr>
          <p:cNvSpPr>
            <a:spLocks noGrp="1"/>
          </p:cNvSpPr>
          <p:nvPr>
            <p:ph type="dt" sz="half" idx="4294967295"/>
          </p:nvPr>
        </p:nvSpPr>
        <p:spPr>
          <a:xfrm>
            <a:off x="7839075" y="6354763"/>
            <a:ext cx="4352925" cy="365125"/>
          </a:xfrm>
        </p:spPr>
        <p:txBody>
          <a:bodyPr vert="horz" lIns="91440" tIns="45720" rIns="91440" bIns="45720" rtlCol="0" anchor="ctr">
            <a:normAutofit/>
          </a:bodyPr>
          <a:lstStyle/>
          <a:p>
            <a:pPr lvl="0">
              <a:spcAft>
                <a:spcPts val="600"/>
              </a:spcAft>
            </a:pPr>
            <a:r>
              <a:rPr lang="en-US" noProof="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1561763" y="6356350"/>
            <a:ext cx="630237"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6</a:t>
            </a:fld>
            <a:endParaRPr lang="en-US" noProof="0"/>
          </a:p>
        </p:txBody>
      </p:sp>
    </p:spTree>
    <p:extLst>
      <p:ext uri="{BB962C8B-B14F-4D97-AF65-F5344CB8AC3E}">
        <p14:creationId xmlns:p14="http://schemas.microsoft.com/office/powerpoint/2010/main" val="390169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ctrTitle"/>
          </p:nvPr>
        </p:nvSpPr>
        <p:spPr>
          <a:xfrm>
            <a:off x="649044" y="753034"/>
            <a:ext cx="6815446" cy="678201"/>
          </a:xfrm>
        </p:spPr>
        <p:txBody>
          <a:bodyPr vert="horz" lIns="91440" tIns="45720" rIns="91440" bIns="45720" rtlCol="0" anchor="b">
            <a:normAutofit/>
          </a:bodyPr>
          <a:lstStyle/>
          <a:p>
            <a:r>
              <a:rPr lang="en-US" sz="4000" spc="-40" dirty="0">
                <a:solidFill>
                  <a:srgbClr val="BEA73D"/>
                </a:solidFill>
              </a:rPr>
              <a:t>3.0 Summary</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type="subTitle" idx="1"/>
          </p:nvPr>
        </p:nvSpPr>
        <p:spPr>
          <a:xfrm>
            <a:off x="649044" y="1431235"/>
            <a:ext cx="6437555" cy="1370688"/>
          </a:xfrm>
        </p:spPr>
        <p:txBody>
          <a:bodyPr vert="horz" lIns="91440" tIns="45720" rIns="91440" bIns="45720" rtlCol="0" anchor="t">
            <a:normAutofit/>
          </a:bodyPr>
          <a:lstStyle/>
          <a:p>
            <a:r>
              <a:rPr lang="en-US" sz="1500" dirty="0">
                <a:solidFill>
                  <a:srgbClr val="BEA73D"/>
                </a:solidFill>
              </a:rPr>
              <a:t>This is a racing game that people of all ages and genders can play. Despite being a simple and lightweight game, having fun with players who enjoy speed and racing takes little. Games like this are more than enough to guarantee fun during all your leisure time</a:t>
            </a:r>
          </a:p>
        </p:txBody>
      </p:sp>
      <p:pic>
        <p:nvPicPr>
          <p:cNvPr id="8" name="Picture Placeholder 7">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a:srcRect l="19931" r="19931"/>
          <a:stretch/>
        </p:blipFill>
        <p:spPr>
          <a:xfrm>
            <a:off x="7839075" y="0"/>
            <a:ext cx="4357441" cy="6858000"/>
          </a:xfrm>
          <a:prstGeom prst="rect">
            <a:avLst/>
          </a:prstGeom>
        </p:spPr>
      </p:pic>
      <p:sp>
        <p:nvSpPr>
          <p:cNvPr id="4" name="Date Placeholder 3">
            <a:extLst>
              <a:ext uri="{FF2B5EF4-FFF2-40B4-BE49-F238E27FC236}">
                <a16:creationId xmlns:a16="http://schemas.microsoft.com/office/drawing/2014/main" id="{F6D5CF6D-DC44-4734-988C-0AAA60D5F7E2}"/>
              </a:ext>
            </a:extLst>
          </p:cNvPr>
          <p:cNvSpPr>
            <a:spLocks noGrp="1"/>
          </p:cNvSpPr>
          <p:nvPr>
            <p:ph type="dt" sz="half" idx="4294967295"/>
          </p:nvPr>
        </p:nvSpPr>
        <p:spPr>
          <a:xfrm>
            <a:off x="7839075" y="6354763"/>
            <a:ext cx="4352925" cy="365125"/>
          </a:xfrm>
        </p:spPr>
        <p:txBody>
          <a:bodyPr vert="horz" lIns="91440" tIns="45720" rIns="91440" bIns="45720" rtlCol="0" anchor="ctr">
            <a:normAutofit/>
          </a:bodyPr>
          <a:lstStyle/>
          <a:p>
            <a:pPr lvl="0">
              <a:spcAft>
                <a:spcPts val="600"/>
              </a:spcAft>
            </a:pPr>
            <a:r>
              <a:rPr lang="en-US" noProof="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1561763" y="6356350"/>
            <a:ext cx="630237"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7</a:t>
            </a:fld>
            <a:endParaRPr lang="en-US" noProof="0"/>
          </a:p>
        </p:txBody>
      </p:sp>
      <p:sp>
        <p:nvSpPr>
          <p:cNvPr id="2" name="Title 17">
            <a:extLst>
              <a:ext uri="{FF2B5EF4-FFF2-40B4-BE49-F238E27FC236}">
                <a16:creationId xmlns:a16="http://schemas.microsoft.com/office/drawing/2014/main" id="{8CD4DA6E-D77F-95CB-471A-E68767E5F519}"/>
              </a:ext>
            </a:extLst>
          </p:cNvPr>
          <p:cNvSpPr txBox="1">
            <a:spLocks/>
          </p:cNvSpPr>
          <p:nvPr/>
        </p:nvSpPr>
        <p:spPr>
          <a:xfrm>
            <a:off x="649044" y="3522586"/>
            <a:ext cx="6815446" cy="6782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500" b="1" kern="1200" spc="-20" baseline="0">
                <a:solidFill>
                  <a:schemeClr val="bg1"/>
                </a:solidFill>
                <a:latin typeface="+mj-lt"/>
                <a:ea typeface="+mj-ea"/>
                <a:cs typeface="+mj-cs"/>
              </a:defRPr>
            </a:lvl1pPr>
          </a:lstStyle>
          <a:p>
            <a:r>
              <a:rPr lang="en-US" sz="4000" spc="-40" dirty="0">
                <a:solidFill>
                  <a:srgbClr val="BEA73D"/>
                </a:solidFill>
              </a:rPr>
              <a:t>4.0 References</a:t>
            </a:r>
          </a:p>
        </p:txBody>
      </p:sp>
      <p:sp>
        <p:nvSpPr>
          <p:cNvPr id="3" name="Content Placeholder 18">
            <a:extLst>
              <a:ext uri="{FF2B5EF4-FFF2-40B4-BE49-F238E27FC236}">
                <a16:creationId xmlns:a16="http://schemas.microsoft.com/office/drawing/2014/main" id="{93B3892A-54A0-6528-BEFA-F1BD9B91248C}"/>
              </a:ext>
            </a:extLst>
          </p:cNvPr>
          <p:cNvSpPr txBox="1">
            <a:spLocks/>
          </p:cNvSpPr>
          <p:nvPr/>
        </p:nvSpPr>
        <p:spPr>
          <a:xfrm>
            <a:off x="649044" y="4200787"/>
            <a:ext cx="6437555" cy="1370688"/>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solidFill>
                  <a:srgbClr val="BEA73D"/>
                </a:solidFill>
              </a:rPr>
              <a:t>All websites below provide free images.</a:t>
            </a:r>
          </a:p>
          <a:p>
            <a:r>
              <a:rPr lang="en-US" sz="1500" dirty="0">
                <a:solidFill>
                  <a:srgbClr val="BEA73D"/>
                </a:solidFill>
              </a:rPr>
              <a:t>https://www.pngfind.com/</a:t>
            </a:r>
          </a:p>
          <a:p>
            <a:r>
              <a:rPr lang="en-US" sz="1500" dirty="0">
                <a:solidFill>
                  <a:srgbClr val="BEA73D"/>
                </a:solidFill>
              </a:rPr>
              <a:t>https://www.freepik.com/</a:t>
            </a:r>
          </a:p>
          <a:p>
            <a:r>
              <a:rPr lang="en-US" sz="1500" dirty="0">
                <a:solidFill>
                  <a:srgbClr val="BEA73D"/>
                </a:solidFill>
              </a:rPr>
              <a:t>https://www.shutterstock.com/</a:t>
            </a:r>
          </a:p>
        </p:txBody>
      </p:sp>
    </p:spTree>
    <p:extLst>
      <p:ext uri="{BB962C8B-B14F-4D97-AF65-F5344CB8AC3E}">
        <p14:creationId xmlns:p14="http://schemas.microsoft.com/office/powerpoint/2010/main" val="206318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ctrTitle"/>
          </p:nvPr>
        </p:nvSpPr>
        <p:spPr>
          <a:xfrm>
            <a:off x="649044" y="753034"/>
            <a:ext cx="6815446" cy="678201"/>
          </a:xfrm>
        </p:spPr>
        <p:txBody>
          <a:bodyPr vert="horz" lIns="91440" tIns="45720" rIns="91440" bIns="45720" rtlCol="0" anchor="b">
            <a:normAutofit/>
          </a:bodyPr>
          <a:lstStyle/>
          <a:p>
            <a:r>
              <a:rPr lang="en-US" sz="4000" spc="-40" dirty="0">
                <a:solidFill>
                  <a:srgbClr val="BEA73D"/>
                </a:solidFill>
              </a:rPr>
              <a:t>Thank you</a:t>
            </a:r>
          </a:p>
        </p:txBody>
      </p:sp>
      <p:pic>
        <p:nvPicPr>
          <p:cNvPr id="8" name="Picture Placeholder 7">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a:srcRect l="19931" r="19931"/>
          <a:stretch/>
        </p:blipFill>
        <p:spPr>
          <a:xfrm>
            <a:off x="7839075" y="0"/>
            <a:ext cx="4357441" cy="6858000"/>
          </a:xfrm>
          <a:prstGeom prst="rect">
            <a:avLst/>
          </a:prstGeom>
        </p:spPr>
      </p:pic>
      <p:sp>
        <p:nvSpPr>
          <p:cNvPr id="4" name="Date Placeholder 3">
            <a:extLst>
              <a:ext uri="{FF2B5EF4-FFF2-40B4-BE49-F238E27FC236}">
                <a16:creationId xmlns:a16="http://schemas.microsoft.com/office/drawing/2014/main" id="{F6D5CF6D-DC44-4734-988C-0AAA60D5F7E2}"/>
              </a:ext>
            </a:extLst>
          </p:cNvPr>
          <p:cNvSpPr>
            <a:spLocks noGrp="1"/>
          </p:cNvSpPr>
          <p:nvPr>
            <p:ph type="dt" sz="half" idx="4294967295"/>
          </p:nvPr>
        </p:nvSpPr>
        <p:spPr>
          <a:xfrm>
            <a:off x="7839075" y="6354763"/>
            <a:ext cx="4352925" cy="365125"/>
          </a:xfrm>
        </p:spPr>
        <p:txBody>
          <a:bodyPr vert="horz" lIns="91440" tIns="45720" rIns="91440" bIns="45720" rtlCol="0" anchor="ctr">
            <a:normAutofit/>
          </a:bodyPr>
          <a:lstStyle/>
          <a:p>
            <a:pPr lvl="0">
              <a:spcAft>
                <a:spcPts val="600"/>
              </a:spcAft>
            </a:pPr>
            <a:r>
              <a:rPr lang="en-US" noProof="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1561763" y="6356350"/>
            <a:ext cx="630237"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8</a:t>
            </a:fld>
            <a:endParaRPr lang="en-US" noProof="0"/>
          </a:p>
        </p:txBody>
      </p:sp>
    </p:spTree>
    <p:extLst>
      <p:ext uri="{BB962C8B-B14F-4D97-AF65-F5344CB8AC3E}">
        <p14:creationId xmlns:p14="http://schemas.microsoft.com/office/powerpoint/2010/main" val="282214893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{C87F7117-3EC5-443F-9AC7-29635AC13D3E}tf89117832_win32</Template>
  <TotalTime>104</TotalTime>
  <Words>376</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ColorBlockVTI</vt:lpstr>
      <vt:lpstr>Car Travel Race Game Pitch Proposal</vt:lpstr>
      <vt:lpstr>1.0 Executive Summary</vt:lpstr>
      <vt:lpstr>2.0 Game Description</vt:lpstr>
      <vt:lpstr>2.0 Game Description</vt:lpstr>
      <vt:lpstr>2.0 Game Description</vt:lpstr>
      <vt:lpstr>2.0 Game Description</vt:lpstr>
      <vt:lpstr>3.0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Travel Race Game Pitch Proposal</dc:title>
  <dc:creator>Bruno Bortoli</dc:creator>
  <cp:lastModifiedBy>Bruno Bortoli</cp:lastModifiedBy>
  <cp:revision>1</cp:revision>
  <dcterms:created xsi:type="dcterms:W3CDTF">2023-01-17T12:25:35Z</dcterms:created>
  <dcterms:modified xsi:type="dcterms:W3CDTF">2023-01-17T18:59:24Z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