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2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4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3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3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46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7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1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E650-D033-48BC-BE9E-D5405DE6081B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A9EA0-5C5B-4154-8B7B-93986043B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46E2-15DC-4C6E-A3A1-5597C6AD3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DARK SOULS REMASTERED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FED6E75-FED5-4791-9090-37B4911262FB}"/>
              </a:ext>
            </a:extLst>
          </p:cNvPr>
          <p:cNvSpPr txBox="1">
            <a:spLocks/>
          </p:cNvSpPr>
          <p:nvPr/>
        </p:nvSpPr>
        <p:spPr>
          <a:xfrm>
            <a:off x="1685347" y="521169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Bruno dos Santos</a:t>
            </a:r>
          </a:p>
          <a:p>
            <a:pPr algn="ctr"/>
            <a:r>
              <a:rPr lang="pt-BR" sz="2400" dirty="0"/>
              <a:t>Antony</a:t>
            </a:r>
          </a:p>
          <a:p>
            <a:pPr algn="ctr"/>
            <a:r>
              <a:rPr lang="pt-BR" sz="2400" dirty="0"/>
              <a:t>Richard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75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9A3AA-F975-4005-8E62-9FFE9CFA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38" y="0"/>
            <a:ext cx="8596668" cy="460075"/>
          </a:xfrm>
        </p:spPr>
        <p:txBody>
          <a:bodyPr>
            <a:normAutofit fontScale="90000"/>
          </a:bodyPr>
          <a:lstStyle/>
          <a:p>
            <a:r>
              <a:rPr lang="pt-BR" dirty="0"/>
              <a:t>Requisitos </a:t>
            </a:r>
            <a:br>
              <a:rPr lang="pt-BR" dirty="0"/>
            </a:br>
            <a:r>
              <a:rPr lang="pt-BR" dirty="0"/>
              <a:t>Funcionais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3F6C35F-5C20-4842-A877-D6BC1C993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9" y="0"/>
            <a:ext cx="5022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2A8CC7F8-26E0-47D6-8D89-92C1FEC9E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72" y="0"/>
            <a:ext cx="569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2708-FB13-49AA-A949-EE311CD3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3758"/>
          </a:xfrm>
        </p:spPr>
        <p:txBody>
          <a:bodyPr>
            <a:normAutofit fontScale="90000"/>
          </a:bodyPr>
          <a:lstStyle/>
          <a:p>
            <a:r>
              <a:rPr lang="pt-BR" dirty="0"/>
              <a:t>Requisitos </a:t>
            </a:r>
            <a:br>
              <a:rPr lang="pt-BR" dirty="0"/>
            </a:br>
            <a:r>
              <a:rPr lang="pt-BR" dirty="0"/>
              <a:t>Não- Funcionais</a:t>
            </a: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7800142F-FA69-46E1-9CAA-AA9D9BFF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32" y="0"/>
            <a:ext cx="437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3E2D4A83-744B-4E34-AFA9-7669067C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37" y="1728550"/>
            <a:ext cx="62683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2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F6810-060E-4ADB-AFFE-0A750CD1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8" y="0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pt-BR" dirty="0"/>
              <a:t>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1779BD-96D9-4923-B58F-BD09540D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88" y="191739"/>
            <a:ext cx="6622163" cy="6200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3F42A-C999-4560-9739-DD666C8B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7494"/>
          </a:xfrm>
        </p:spPr>
        <p:txBody>
          <a:bodyPr/>
          <a:lstStyle/>
          <a:p>
            <a:r>
              <a:rPr lang="pt-BR" dirty="0"/>
              <a:t>DIAGRAMA DE SEQUENCIA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F6483F-0B3F-44DE-BA3D-5FBE823A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94" y="685800"/>
            <a:ext cx="6540081" cy="592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6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33398-F999-4620-A058-A569B049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5736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br>
              <a:rPr lang="pt-BR" dirty="0"/>
            </a:br>
            <a:r>
              <a:rPr lang="pt-BR" dirty="0"/>
              <a:t>DE CLASSES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6DEAA-2B05-43C7-BBD8-794CE935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68" y="0"/>
            <a:ext cx="656470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F492-EEB7-4E95-9870-2466C47C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br>
              <a:rPr lang="pt-BR" dirty="0"/>
            </a:br>
            <a:r>
              <a:rPr lang="pt-BR" dirty="0"/>
              <a:t>DE </a:t>
            </a:r>
            <a:br>
              <a:rPr lang="pt-BR" dirty="0"/>
            </a:br>
            <a:r>
              <a:rPr lang="pt-BR" dirty="0"/>
              <a:t>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EED69-F3EC-4864-ADE8-861D35EB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57" y="77638"/>
            <a:ext cx="7435969" cy="6780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256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DARK SOULS REMASTERED</vt:lpstr>
      <vt:lpstr>Requisitos  Funcionais</vt:lpstr>
      <vt:lpstr>Apresentação do PowerPoint</vt:lpstr>
      <vt:lpstr>Requisitos  Não- Funcionais</vt:lpstr>
      <vt:lpstr>Apresentação do PowerPoint</vt:lpstr>
      <vt:lpstr>Casos de uso</vt:lpstr>
      <vt:lpstr>DIAGRAMA DE SEQUENCIA</vt:lpstr>
      <vt:lpstr>DIAGRAMA  DE CLASSES</vt:lpstr>
      <vt:lpstr>DIAGRAMA  DE  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SOULS REMASTERED</dc:title>
  <dc:creator>BRUNO DOS SANTOS DA SILVA</dc:creator>
  <cp:lastModifiedBy>BRUNO DOS SANTOS DA SILVA</cp:lastModifiedBy>
  <cp:revision>2</cp:revision>
  <dcterms:created xsi:type="dcterms:W3CDTF">2022-04-05T00:27:47Z</dcterms:created>
  <dcterms:modified xsi:type="dcterms:W3CDTF">2022-04-05T22:15:21Z</dcterms:modified>
</cp:coreProperties>
</file>