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6AEDD14-6455-4B08-9A14-D0331E480F2A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64ED1B0-9B97-4F7D-9F12-134A43074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1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DD14-6455-4B08-9A14-D0331E480F2A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D1B0-9B97-4F7D-9F12-134A43074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70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DD14-6455-4B08-9A14-D0331E480F2A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D1B0-9B97-4F7D-9F12-134A43074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38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DD14-6455-4B08-9A14-D0331E480F2A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D1B0-9B97-4F7D-9F12-134A43074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763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DD14-6455-4B08-9A14-D0331E480F2A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D1B0-9B97-4F7D-9F12-134A43074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492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DD14-6455-4B08-9A14-D0331E480F2A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D1B0-9B97-4F7D-9F12-134A43074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65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DD14-6455-4B08-9A14-D0331E480F2A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D1B0-9B97-4F7D-9F12-134A43074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663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6AEDD14-6455-4B08-9A14-D0331E480F2A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D1B0-9B97-4F7D-9F12-134A43074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845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6AEDD14-6455-4B08-9A14-D0331E480F2A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D1B0-9B97-4F7D-9F12-134A43074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36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DD14-6455-4B08-9A14-D0331E480F2A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D1B0-9B97-4F7D-9F12-134A43074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84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DD14-6455-4B08-9A14-D0331E480F2A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D1B0-9B97-4F7D-9F12-134A43074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15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DD14-6455-4B08-9A14-D0331E480F2A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D1B0-9B97-4F7D-9F12-134A43074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DD14-6455-4B08-9A14-D0331E480F2A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D1B0-9B97-4F7D-9F12-134A43074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48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DD14-6455-4B08-9A14-D0331E480F2A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D1B0-9B97-4F7D-9F12-134A43074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39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DD14-6455-4B08-9A14-D0331E480F2A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D1B0-9B97-4F7D-9F12-134A43074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1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DD14-6455-4B08-9A14-D0331E480F2A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D1B0-9B97-4F7D-9F12-134A43074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64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DD14-6455-4B08-9A14-D0331E480F2A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ED1B0-9B97-4F7D-9F12-134A43074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93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6AEDD14-6455-4B08-9A14-D0331E480F2A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64ED1B0-9B97-4F7D-9F12-134A43074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6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02B38-5582-0EEA-D498-5FF5EFA7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688" y="-123617"/>
            <a:ext cx="8825658" cy="2677648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Sgames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Bruno dos Santos da Silva</a:t>
            </a:r>
            <a:b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RA:19130690-2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DB7B2B9F-DC24-452F-B901-58A4D951C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60" y="2939473"/>
            <a:ext cx="2870479" cy="287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6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22C42-1D5E-68A0-A6E4-13E5BEE8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15630-6EC6-4EF1-BDC5-CDCB8851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Sgames é uma loja de distribuição de jogos, aonde o usuário consegue comprar os jogos disponíveis e vincula-los a sua conta.</a:t>
            </a:r>
          </a:p>
          <a:p>
            <a:r>
              <a:rPr lang="pt-BR" dirty="0"/>
              <a:t>Contendo uma tela de cadastro, login, Catalogo de jogos disponíveis e uma pagina de perfil</a:t>
            </a:r>
          </a:p>
        </p:txBody>
      </p:sp>
    </p:spTree>
    <p:extLst>
      <p:ext uri="{BB962C8B-B14F-4D97-AF65-F5344CB8AC3E}">
        <p14:creationId xmlns:p14="http://schemas.microsoft.com/office/powerpoint/2010/main" val="196065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232D4-E7F5-3484-488B-FDE3DD92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de baixa Fidelidade</a:t>
            </a:r>
          </a:p>
        </p:txBody>
      </p:sp>
      <p:pic>
        <p:nvPicPr>
          <p:cNvPr id="5" name="Espaço Reservado para Conteúdo 4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591A88E3-CF3B-56E2-C8C2-2CFF3E61C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320" y="2719205"/>
            <a:ext cx="2074497" cy="3416300"/>
          </a:xfrm>
        </p:spPr>
      </p:pic>
      <p:pic>
        <p:nvPicPr>
          <p:cNvPr id="7" name="Imagem 6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D248209-DD52-E7E2-9183-32FB63FB9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72" y="2579247"/>
            <a:ext cx="2896004" cy="369621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180EBF5-146D-34B7-39B9-DA68E7CCD6EA}"/>
              </a:ext>
            </a:extLst>
          </p:cNvPr>
          <p:cNvSpPr txBox="1"/>
          <p:nvPr/>
        </p:nvSpPr>
        <p:spPr>
          <a:xfrm>
            <a:off x="3380053" y="613550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Cadastro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FD42C2-F695-4C93-4F76-49BDD8AFC1A9}"/>
              </a:ext>
            </a:extLst>
          </p:cNvPr>
          <p:cNvSpPr txBox="1"/>
          <p:nvPr/>
        </p:nvSpPr>
        <p:spPr>
          <a:xfrm>
            <a:off x="7858038" y="613550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49943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9F639-522F-2286-2763-AE8230DC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de baixa Fidelidade</a:t>
            </a:r>
          </a:p>
        </p:txBody>
      </p:sp>
      <p:pic>
        <p:nvPicPr>
          <p:cNvPr id="5" name="Espaço Reservado para Conteúdo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1877F9B-3EC0-BE81-B9FA-A4BB0DC17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1" y="2474206"/>
            <a:ext cx="5029902" cy="3153215"/>
          </a:xfrm>
        </p:spPr>
      </p:pic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76D4A64-E4A2-76A5-5FC2-32520D3E8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67078"/>
            <a:ext cx="5115639" cy="24196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14BF937-1CA1-2052-A5A2-09AEC75E5C9A}"/>
              </a:ext>
            </a:extLst>
          </p:cNvPr>
          <p:cNvSpPr txBox="1"/>
          <p:nvPr/>
        </p:nvSpPr>
        <p:spPr>
          <a:xfrm>
            <a:off x="2269886" y="609772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Catalogo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A02F1B-D9A9-C461-F0D2-EF24A34690EE}"/>
              </a:ext>
            </a:extLst>
          </p:cNvPr>
          <p:cNvSpPr txBox="1"/>
          <p:nvPr/>
        </p:nvSpPr>
        <p:spPr>
          <a:xfrm>
            <a:off x="8653819" y="610867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</a:t>
            </a:r>
          </a:p>
        </p:txBody>
      </p:sp>
    </p:spTree>
    <p:extLst>
      <p:ext uri="{BB962C8B-B14F-4D97-AF65-F5344CB8AC3E}">
        <p14:creationId xmlns:p14="http://schemas.microsoft.com/office/powerpoint/2010/main" val="415081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C87F2-3325-11BD-F8F1-F4F5993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142A0C8C-777D-221F-F145-EFB896469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90" y="2854036"/>
            <a:ext cx="8769420" cy="2484870"/>
          </a:xfrm>
        </p:spPr>
      </p:pic>
    </p:spTree>
    <p:extLst>
      <p:ext uri="{BB962C8B-B14F-4D97-AF65-F5344CB8AC3E}">
        <p14:creationId xmlns:p14="http://schemas.microsoft.com/office/powerpoint/2010/main" val="343679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E4859-5745-D356-EEE1-7001D17C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5" name="Espaço Reservado para Conteúdo 4" descr="Aplicativo&#10;&#10;Descrição gerada automaticamente com confiança média">
            <a:extLst>
              <a:ext uri="{FF2B5EF4-FFF2-40B4-BE49-F238E27FC236}">
                <a16:creationId xmlns:a16="http://schemas.microsoft.com/office/drawing/2014/main" id="{45E691A4-BAB1-4200-3813-A2D894CB7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79" y="2170545"/>
            <a:ext cx="5242076" cy="4687455"/>
          </a:xfrm>
        </p:spPr>
      </p:pic>
    </p:spTree>
    <p:extLst>
      <p:ext uri="{BB962C8B-B14F-4D97-AF65-F5344CB8AC3E}">
        <p14:creationId xmlns:p14="http://schemas.microsoft.com/office/powerpoint/2010/main" val="86280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2782E-3D85-A910-1A12-30F049F3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 do </a:t>
            </a:r>
            <a:r>
              <a:rPr lang="pt-BR" dirty="0" err="1"/>
              <a:t>Video</a:t>
            </a:r>
            <a:r>
              <a:rPr lang="pt-BR" dirty="0"/>
              <a:t> de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555077-5093-768E-C768-109B6D880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https://youtu.be/CEl4E7YZVpc</a:t>
            </a:r>
          </a:p>
        </p:txBody>
      </p:sp>
    </p:spTree>
    <p:extLst>
      <p:ext uri="{BB962C8B-B14F-4D97-AF65-F5344CB8AC3E}">
        <p14:creationId xmlns:p14="http://schemas.microsoft.com/office/powerpoint/2010/main" val="428674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</TotalTime>
  <Words>78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Íon - Sala da Diretoria</vt:lpstr>
      <vt:lpstr>Sgames Bruno dos Santos da Silva RA:19130690-2</vt:lpstr>
      <vt:lpstr>Introdução</vt:lpstr>
      <vt:lpstr>Protótipo de baixa Fidelidade</vt:lpstr>
      <vt:lpstr>Protótipo de baixa Fidelidade</vt:lpstr>
      <vt:lpstr>DER</vt:lpstr>
      <vt:lpstr>Requisitos</vt:lpstr>
      <vt:lpstr>Link do Video de Apresentação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Sgames Bruno dos Santos da Silva RA:19130690-2</dc:title>
  <dc:creator>BRUNO DOS SANTOS DA SILVA</dc:creator>
  <cp:lastModifiedBy>BRUNO DOS SANTOS DA SILVA</cp:lastModifiedBy>
  <cp:revision>2</cp:revision>
  <dcterms:created xsi:type="dcterms:W3CDTF">2022-06-09T13:05:04Z</dcterms:created>
  <dcterms:modified xsi:type="dcterms:W3CDTF">2022-06-15T15:34:18Z</dcterms:modified>
</cp:coreProperties>
</file>