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6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41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6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5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59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D128-CC25-4455-9929-950322A3234E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4466-59AE-4E84-A678-679E3146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720244" y="2009792"/>
            <a:ext cx="2751513" cy="3674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Ilustração animada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gif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19715" y="1029148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 smtClean="0"/>
              <a:t>BRUNO CABRAL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19715" y="1383091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ineasta e artista multimídia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9640" y="6447241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</a:t>
            </a:r>
            <a:r>
              <a:rPr lang="pt-BR" sz="1600" dirty="0" smtClean="0"/>
              <a:t>opyright © Todos os direitos reservados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406133" y="5754744"/>
            <a:ext cx="337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SOBRE  </a:t>
            </a:r>
            <a:r>
              <a:rPr lang="pt-BR" sz="1600" dirty="0" smtClean="0"/>
              <a:t>PROJETOS  GALERIA</a:t>
            </a: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dirty="0" smtClean="0"/>
              <a:t>CONTATO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32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419715" y="1029148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 smtClean="0"/>
              <a:t>BRUNO CABRAL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19715" y="1383091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ineasta e artista multimídia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9640" y="6447241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</a:t>
            </a:r>
            <a:r>
              <a:rPr lang="pt-BR" sz="1600" dirty="0" smtClean="0"/>
              <a:t>opyright © Todos os direitos reservados</a:t>
            </a:r>
            <a:endParaRPr lang="pt-BR" sz="16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193501" y="2032012"/>
            <a:ext cx="9804998" cy="3016210"/>
            <a:chOff x="1030778" y="2032012"/>
            <a:chExt cx="9804998" cy="3016210"/>
          </a:xfrm>
        </p:grpSpPr>
        <p:sp>
          <p:nvSpPr>
            <p:cNvPr id="2" name="CaixaDeTexto 1"/>
            <p:cNvSpPr txBox="1"/>
            <p:nvPr/>
          </p:nvSpPr>
          <p:spPr>
            <a:xfrm>
              <a:off x="1030778" y="2032012"/>
              <a:ext cx="15680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/>
                <a:t>SOBRE</a:t>
              </a:r>
              <a:endParaRPr lang="pt-BR" sz="4000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30778" y="2719042"/>
              <a:ext cx="2543695" cy="22885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Fotografia pessoal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878023" y="2739898"/>
              <a:ext cx="6957753" cy="2308324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pt-BR" b="1" i="1" dirty="0" smtClean="0"/>
                <a:t>História pessoal</a:t>
              </a:r>
            </a:p>
            <a:p>
              <a:r>
                <a:rPr lang="pt-BR" dirty="0" err="1" smtClean="0"/>
                <a:t>Lorem</a:t>
              </a:r>
              <a:r>
                <a:rPr lang="pt-BR" dirty="0" smtClean="0"/>
                <a:t> </a:t>
              </a:r>
              <a:r>
                <a:rPr lang="pt-BR" dirty="0"/>
                <a:t>ipsum </a:t>
              </a:r>
              <a:r>
                <a:rPr lang="pt-BR" dirty="0" err="1"/>
                <a:t>dolor</a:t>
              </a:r>
              <a:r>
                <a:rPr lang="pt-BR" dirty="0"/>
                <a:t> </a:t>
              </a:r>
              <a:r>
                <a:rPr lang="pt-BR" dirty="0" err="1"/>
                <a:t>sit</a:t>
              </a:r>
              <a:r>
                <a:rPr lang="pt-BR" dirty="0"/>
                <a:t> </a:t>
              </a:r>
              <a:r>
                <a:rPr lang="pt-BR" dirty="0" err="1"/>
                <a:t>amet</a:t>
              </a:r>
              <a:r>
                <a:rPr lang="pt-BR" dirty="0"/>
                <a:t>, </a:t>
              </a:r>
              <a:r>
                <a:rPr lang="pt-BR" dirty="0" err="1"/>
                <a:t>consectetur</a:t>
              </a:r>
              <a:r>
                <a:rPr lang="pt-BR" dirty="0"/>
                <a:t> </a:t>
              </a:r>
              <a:r>
                <a:rPr lang="pt-BR" dirty="0" err="1"/>
                <a:t>adipiscing</a:t>
              </a:r>
              <a:r>
                <a:rPr lang="pt-BR" dirty="0"/>
                <a:t> </a:t>
              </a:r>
              <a:r>
                <a:rPr lang="pt-BR" dirty="0" err="1"/>
                <a:t>elit</a:t>
              </a:r>
              <a:r>
                <a:rPr lang="pt-BR" dirty="0"/>
                <a:t>. In </a:t>
              </a:r>
              <a:r>
                <a:rPr lang="pt-BR" dirty="0" err="1"/>
                <a:t>volutpat</a:t>
              </a:r>
              <a:r>
                <a:rPr lang="pt-BR" dirty="0"/>
                <a:t> </a:t>
              </a:r>
              <a:r>
                <a:rPr lang="pt-BR" dirty="0" err="1"/>
                <a:t>eget</a:t>
              </a:r>
              <a:r>
                <a:rPr lang="pt-BR" dirty="0"/>
                <a:t> libero </a:t>
              </a:r>
              <a:r>
                <a:rPr lang="pt-BR" dirty="0" err="1"/>
                <a:t>at</a:t>
              </a:r>
              <a:r>
                <a:rPr lang="pt-BR" dirty="0"/>
                <a:t> </a:t>
              </a:r>
              <a:r>
                <a:rPr lang="pt-BR" dirty="0" err="1"/>
                <a:t>facilisis</a:t>
              </a:r>
              <a:r>
                <a:rPr lang="pt-BR" dirty="0"/>
                <a:t>. </a:t>
              </a:r>
              <a:r>
                <a:rPr lang="pt-BR" dirty="0" err="1"/>
                <a:t>Mauris</a:t>
              </a:r>
              <a:r>
                <a:rPr lang="pt-BR" dirty="0"/>
                <a:t> et </a:t>
              </a:r>
              <a:r>
                <a:rPr lang="pt-BR" dirty="0" err="1"/>
                <a:t>ultrices</a:t>
              </a:r>
              <a:r>
                <a:rPr lang="pt-BR" dirty="0"/>
                <a:t> </a:t>
              </a:r>
              <a:r>
                <a:rPr lang="pt-BR" dirty="0" err="1"/>
                <a:t>augue</a:t>
              </a:r>
              <a:r>
                <a:rPr lang="pt-BR" dirty="0"/>
                <a:t>, ac </a:t>
              </a:r>
              <a:r>
                <a:rPr lang="pt-BR" dirty="0" err="1"/>
                <a:t>interdum</a:t>
              </a:r>
              <a:r>
                <a:rPr lang="pt-BR" dirty="0"/>
                <a:t> </a:t>
              </a:r>
              <a:r>
                <a:rPr lang="pt-BR" dirty="0" err="1"/>
                <a:t>odio</a:t>
              </a:r>
              <a:r>
                <a:rPr lang="pt-BR" dirty="0"/>
                <a:t>. Nunc </a:t>
              </a:r>
              <a:r>
                <a:rPr lang="pt-BR" dirty="0" err="1"/>
                <a:t>sed</a:t>
              </a:r>
              <a:r>
                <a:rPr lang="pt-BR" dirty="0"/>
                <a:t> </a:t>
              </a:r>
              <a:r>
                <a:rPr lang="pt-BR" dirty="0" err="1"/>
                <a:t>facilisis</a:t>
              </a:r>
              <a:r>
                <a:rPr lang="pt-BR" dirty="0"/>
                <a:t> </a:t>
              </a:r>
              <a:r>
                <a:rPr lang="pt-BR" dirty="0" err="1"/>
                <a:t>nisi</a:t>
              </a:r>
              <a:r>
                <a:rPr lang="pt-BR" dirty="0"/>
                <a:t>. </a:t>
              </a:r>
              <a:r>
                <a:rPr lang="pt-BR" dirty="0" err="1"/>
                <a:t>Quisque</a:t>
              </a:r>
              <a:r>
                <a:rPr lang="pt-BR" dirty="0"/>
                <a:t> </a:t>
              </a:r>
              <a:endParaRPr lang="pt-BR" dirty="0" smtClean="0"/>
            </a:p>
            <a:p>
              <a:endParaRPr lang="pt-BR" dirty="0" smtClean="0"/>
            </a:p>
            <a:p>
              <a:r>
                <a:rPr lang="pt-BR" b="1" i="1" dirty="0" smtClean="0"/>
                <a:t>Formação</a:t>
              </a:r>
              <a:endParaRPr lang="pt-BR" b="1" i="1" dirty="0"/>
            </a:p>
            <a:p>
              <a:r>
                <a:rPr lang="pt-BR" dirty="0" err="1" smtClean="0"/>
                <a:t>condimentum</a:t>
              </a:r>
              <a:r>
                <a:rPr lang="pt-BR" dirty="0" smtClean="0"/>
                <a:t> </a:t>
              </a:r>
              <a:r>
                <a:rPr lang="pt-BR" dirty="0"/>
                <a:t>est </a:t>
              </a:r>
              <a:r>
                <a:rPr lang="pt-BR" dirty="0" err="1"/>
                <a:t>vel</a:t>
              </a:r>
              <a:r>
                <a:rPr lang="pt-BR" dirty="0"/>
                <a:t> </a:t>
              </a:r>
              <a:r>
                <a:rPr lang="pt-BR" dirty="0" err="1" smtClean="0"/>
                <a:t>sollicitudin</a:t>
              </a:r>
              <a:r>
                <a:rPr lang="pt-BR" dirty="0" smtClean="0"/>
                <a:t> </a:t>
              </a:r>
              <a:r>
                <a:rPr lang="pt-BR" dirty="0" err="1"/>
                <a:t>feugiat</a:t>
              </a:r>
              <a:r>
                <a:rPr lang="pt-BR" dirty="0"/>
                <a:t>. </a:t>
              </a:r>
              <a:r>
                <a:rPr lang="pt-BR" dirty="0" err="1"/>
                <a:t>Duis</a:t>
              </a:r>
              <a:r>
                <a:rPr lang="pt-BR" dirty="0"/>
                <a:t> </a:t>
              </a:r>
              <a:r>
                <a:rPr lang="pt-BR" dirty="0" err="1"/>
                <a:t>condimentum</a:t>
              </a:r>
              <a:r>
                <a:rPr lang="pt-BR" dirty="0"/>
                <a:t> </a:t>
              </a:r>
              <a:r>
                <a:rPr lang="pt-BR" dirty="0" err="1"/>
                <a:t>metus</a:t>
              </a:r>
              <a:r>
                <a:rPr lang="pt-BR" dirty="0"/>
                <a:t> </a:t>
              </a:r>
              <a:r>
                <a:rPr lang="pt-BR" dirty="0" err="1"/>
                <a:t>mauris</a:t>
              </a:r>
              <a:r>
                <a:rPr lang="pt-BR" dirty="0"/>
                <a:t>, id </a:t>
              </a:r>
              <a:r>
                <a:rPr lang="pt-BR" dirty="0" err="1"/>
                <a:t>convallis</a:t>
              </a:r>
              <a:r>
                <a:rPr lang="pt-BR" dirty="0"/>
                <a:t> </a:t>
              </a:r>
              <a:r>
                <a:rPr lang="pt-BR" dirty="0" err="1"/>
                <a:t>sapien</a:t>
              </a:r>
              <a:r>
                <a:rPr lang="pt-BR" dirty="0"/>
                <a:t> tempus a. Ut </a:t>
              </a:r>
              <a:r>
                <a:rPr lang="pt-BR" dirty="0" err="1"/>
                <a:t>sed</a:t>
              </a:r>
              <a:r>
                <a:rPr lang="pt-BR" dirty="0"/>
                <a:t> </a:t>
              </a:r>
              <a:r>
                <a:rPr lang="pt-BR" dirty="0" err="1"/>
                <a:t>nulla</a:t>
              </a:r>
              <a:r>
                <a:rPr lang="pt-BR" dirty="0"/>
                <a:t> </a:t>
              </a:r>
              <a:r>
                <a:rPr lang="pt-BR" dirty="0" err="1"/>
                <a:t>sit</a:t>
              </a:r>
              <a:r>
                <a:rPr lang="pt-BR" dirty="0"/>
                <a:t> </a:t>
              </a:r>
              <a:r>
                <a:rPr lang="pt-BR" dirty="0" err="1"/>
                <a:t>amet</a:t>
              </a:r>
              <a:r>
                <a:rPr lang="pt-BR" dirty="0"/>
                <a:t> </a:t>
              </a:r>
              <a:r>
                <a:rPr lang="pt-BR" dirty="0" err="1"/>
                <a:t>nisi</a:t>
              </a:r>
              <a:r>
                <a:rPr lang="pt-BR" dirty="0"/>
                <a:t> </a:t>
              </a:r>
              <a:r>
                <a:rPr lang="pt-BR" dirty="0" err="1" smtClean="0"/>
                <a:t>venenatis</a:t>
              </a:r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193501" y="5232982"/>
            <a:ext cx="9804998" cy="9232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Ilustração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92550" y="1765300"/>
            <a:ext cx="340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SOBRE </a:t>
            </a:r>
            <a:r>
              <a:rPr lang="pt-BR" sz="1600" dirty="0" smtClean="0"/>
              <a:t> </a:t>
            </a:r>
            <a:r>
              <a:rPr lang="pt-BR" sz="1600" dirty="0" smtClean="0"/>
              <a:t>PROJETOS  GALERIA</a:t>
            </a: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dirty="0" smtClean="0"/>
              <a:t>CONTATO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029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419715" y="1029148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 smtClean="0"/>
              <a:t>BRUNO CABRAL</a:t>
            </a:r>
            <a:endParaRPr lang="pt-BR" sz="4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19715" y="1383091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ineasta e artista multimídia</a:t>
            </a:r>
            <a:endParaRPr lang="pt-BR" sz="4000" dirty="0"/>
          </a:p>
        </p:txBody>
      </p:sp>
      <p:grpSp>
        <p:nvGrpSpPr>
          <p:cNvPr id="37" name="Agrupar 36"/>
          <p:cNvGrpSpPr/>
          <p:nvPr/>
        </p:nvGrpSpPr>
        <p:grpSpPr>
          <a:xfrm>
            <a:off x="1605360" y="2295093"/>
            <a:ext cx="8981277" cy="3594089"/>
            <a:chOff x="1605362" y="2295093"/>
            <a:chExt cx="8981277" cy="3594089"/>
          </a:xfrm>
        </p:grpSpPr>
        <p:grpSp>
          <p:nvGrpSpPr>
            <p:cNvPr id="22" name="Agrupar 21"/>
            <p:cNvGrpSpPr/>
            <p:nvPr/>
          </p:nvGrpSpPr>
          <p:grpSpPr>
            <a:xfrm>
              <a:off x="1605362" y="2295093"/>
              <a:ext cx="4057036" cy="1573623"/>
              <a:chOff x="1030778" y="2719042"/>
              <a:chExt cx="5506558" cy="2288526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3878025" y="2739898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Projeto 01</a:t>
                </a:r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 smtClean="0"/>
                  <a:t>amet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consectetur</a:t>
                </a:r>
                <a:r>
                  <a:rPr lang="pt-BR" dirty="0" smtClean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  <p:grpSp>
          <p:nvGrpSpPr>
            <p:cNvPr id="26" name="Agrupar 25"/>
            <p:cNvGrpSpPr/>
            <p:nvPr/>
          </p:nvGrpSpPr>
          <p:grpSpPr>
            <a:xfrm>
              <a:off x="6529603" y="2295093"/>
              <a:ext cx="4057036" cy="1573623"/>
              <a:chOff x="1030778" y="2719042"/>
              <a:chExt cx="5506558" cy="2288526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3878025" y="2739898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Projeto 02</a:t>
                </a:r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/>
                  <a:t>amet</a:t>
                </a:r>
                <a:r>
                  <a:rPr lang="pt-BR" dirty="0"/>
                  <a:t>, </a:t>
                </a:r>
                <a:r>
                  <a:rPr lang="pt-BR" dirty="0" err="1"/>
                  <a:t>consectetur</a:t>
                </a:r>
                <a:r>
                  <a:rPr lang="pt-BR" dirty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 smtClean="0"/>
                  <a:t>.</a:t>
                </a:r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>
              <a:off x="1605362" y="4315559"/>
              <a:ext cx="4057036" cy="1573623"/>
              <a:chOff x="1030778" y="2719042"/>
              <a:chExt cx="5506558" cy="2288526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3878025" y="2739898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Projeto 03</a:t>
                </a:r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/>
                  <a:t>amet</a:t>
                </a:r>
                <a:r>
                  <a:rPr lang="pt-BR" dirty="0"/>
                  <a:t>, </a:t>
                </a:r>
                <a:r>
                  <a:rPr lang="pt-BR" dirty="0" err="1"/>
                  <a:t>consectetur</a:t>
                </a:r>
                <a:r>
                  <a:rPr lang="pt-BR" dirty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  <p:grpSp>
          <p:nvGrpSpPr>
            <p:cNvPr id="32" name="Agrupar 31"/>
            <p:cNvGrpSpPr/>
            <p:nvPr/>
          </p:nvGrpSpPr>
          <p:grpSpPr>
            <a:xfrm>
              <a:off x="6529603" y="4315558"/>
              <a:ext cx="4057036" cy="1573623"/>
              <a:chOff x="1030778" y="2719042"/>
              <a:chExt cx="5506558" cy="2288526"/>
            </a:xfrm>
          </p:grpSpPr>
          <p:sp>
            <p:nvSpPr>
              <p:cNvPr id="33" name="Retângulo 32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3878025" y="2739898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Projeto 04</a:t>
                </a:r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/>
                  <a:t>amet</a:t>
                </a:r>
                <a:r>
                  <a:rPr lang="pt-BR" dirty="0"/>
                  <a:t>, </a:t>
                </a:r>
                <a:r>
                  <a:rPr lang="pt-BR" dirty="0" err="1"/>
                  <a:t>consectetur</a:t>
                </a:r>
                <a:r>
                  <a:rPr lang="pt-BR" dirty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</p:grpSp>
      <p:sp>
        <p:nvSpPr>
          <p:cNvPr id="36" name="CaixaDeTexto 35"/>
          <p:cNvSpPr txBox="1"/>
          <p:nvPr/>
        </p:nvSpPr>
        <p:spPr>
          <a:xfrm>
            <a:off x="4289640" y="6447241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</a:t>
            </a:r>
            <a:r>
              <a:rPr lang="pt-BR" sz="1600" dirty="0" smtClean="0"/>
              <a:t>opyright © Todos os direitos reservados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92550" y="1765300"/>
            <a:ext cx="340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SOBRE  </a:t>
            </a:r>
            <a:r>
              <a:rPr lang="pt-BR" sz="1600" b="1" dirty="0" smtClean="0"/>
              <a:t>PROJETOS</a:t>
            </a:r>
            <a:r>
              <a:rPr lang="pt-BR" sz="1600" dirty="0" smtClean="0"/>
              <a:t>  GALERIA</a:t>
            </a: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dirty="0" smtClean="0"/>
              <a:t>CONTATO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133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419715" y="1029148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 smtClean="0"/>
              <a:t>BRUNO CABRAL</a:t>
            </a:r>
            <a:endParaRPr lang="pt-BR" sz="4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19715" y="1383091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ineasta e artista multimídia</a:t>
            </a:r>
            <a:endParaRPr lang="pt-BR" sz="4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89640" y="6447241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</a:t>
            </a:r>
            <a:r>
              <a:rPr lang="pt-BR" sz="1600" dirty="0" smtClean="0"/>
              <a:t>opyright © Todos os direitos reservados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92550" y="1765300"/>
            <a:ext cx="340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SOBRE  </a:t>
            </a:r>
            <a:r>
              <a:rPr lang="pt-BR" sz="1600" dirty="0" smtClean="0"/>
              <a:t>PROJETOS  </a:t>
            </a:r>
            <a:r>
              <a:rPr lang="pt-BR" sz="1600" b="1" dirty="0" smtClean="0"/>
              <a:t>GALERIA</a:t>
            </a: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dirty="0" smtClean="0"/>
              <a:t>CONTATO</a:t>
            </a:r>
            <a:endParaRPr lang="pt-BR" sz="1600" dirty="0"/>
          </a:p>
        </p:txBody>
      </p:sp>
      <p:grpSp>
        <p:nvGrpSpPr>
          <p:cNvPr id="3" name="Agrupar 2"/>
          <p:cNvGrpSpPr/>
          <p:nvPr/>
        </p:nvGrpSpPr>
        <p:grpSpPr>
          <a:xfrm>
            <a:off x="1022053" y="2486063"/>
            <a:ext cx="10147894" cy="3201361"/>
            <a:chOff x="1195407" y="2295093"/>
            <a:chExt cx="10147894" cy="3201361"/>
          </a:xfrm>
        </p:grpSpPr>
        <p:grpSp>
          <p:nvGrpSpPr>
            <p:cNvPr id="22" name="Agrupar 21"/>
            <p:cNvGrpSpPr/>
            <p:nvPr/>
          </p:nvGrpSpPr>
          <p:grpSpPr>
            <a:xfrm>
              <a:off x="1195407" y="2295093"/>
              <a:ext cx="1959286" cy="3154214"/>
              <a:chOff x="915162" y="2719042"/>
              <a:chExt cx="2659311" cy="4587186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915162" y="5157744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Atividade X</a:t>
                </a:r>
                <a:endParaRPr lang="pt-BR" b="1" i="1" dirty="0" smtClean="0"/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 smtClean="0"/>
                  <a:t>amet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consectetur</a:t>
                </a:r>
                <a:r>
                  <a:rPr lang="pt-BR" dirty="0" smtClean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3939307" y="2295093"/>
              <a:ext cx="1959286" cy="3164834"/>
              <a:chOff x="915162" y="404937"/>
              <a:chExt cx="2659311" cy="4602631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915162" y="404937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Projeto Pessoal 01</a:t>
                </a:r>
                <a:endParaRPr lang="pt-BR" b="1" i="1" dirty="0" smtClean="0"/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 smtClean="0"/>
                  <a:t>amet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consectetur</a:t>
                </a:r>
                <a:r>
                  <a:rPr lang="pt-BR" dirty="0" smtClean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  <p:grpSp>
          <p:nvGrpSpPr>
            <p:cNvPr id="35" name="Agrupar 34"/>
            <p:cNvGrpSpPr/>
            <p:nvPr/>
          </p:nvGrpSpPr>
          <p:grpSpPr>
            <a:xfrm>
              <a:off x="6640115" y="2331620"/>
              <a:ext cx="1959286" cy="3154214"/>
              <a:chOff x="915162" y="2719042"/>
              <a:chExt cx="2659311" cy="4587186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915162" y="5157744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Evento A </a:t>
                </a:r>
                <a:endParaRPr lang="pt-BR" b="1" i="1" dirty="0" smtClean="0"/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 smtClean="0"/>
                  <a:t>amet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consectetur</a:t>
                </a:r>
                <a:r>
                  <a:rPr lang="pt-BR" dirty="0" smtClean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  <p:grpSp>
          <p:nvGrpSpPr>
            <p:cNvPr id="42" name="Agrupar 41"/>
            <p:cNvGrpSpPr/>
            <p:nvPr/>
          </p:nvGrpSpPr>
          <p:grpSpPr>
            <a:xfrm>
              <a:off x="9384015" y="2331620"/>
              <a:ext cx="1959286" cy="3164834"/>
              <a:chOff x="915162" y="404937"/>
              <a:chExt cx="2659311" cy="4602631"/>
            </a:xfrm>
          </p:grpSpPr>
          <p:sp>
            <p:nvSpPr>
              <p:cNvPr id="43" name="Retângulo 42"/>
              <p:cNvSpPr/>
              <p:nvPr/>
            </p:nvSpPr>
            <p:spPr>
              <a:xfrm>
                <a:off x="1030778" y="2719042"/>
                <a:ext cx="2543695" cy="22885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 de mídia</a:t>
                </a:r>
              </a:p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</a:rPr>
                  <a:t>(galeria de fotos/</a:t>
                </a:r>
                <a:r>
                  <a:rPr lang="pt-BR" sz="1100" dirty="0">
                    <a:solidFill>
                      <a:schemeClr val="tx1"/>
                    </a:solidFill>
                  </a:rPr>
                  <a:t>i</a:t>
                </a:r>
                <a:r>
                  <a:rPr lang="pt-BR" sz="1100" dirty="0" smtClean="0">
                    <a:solidFill>
                      <a:schemeClr val="tx1"/>
                    </a:solidFill>
                  </a:rPr>
                  <a:t>magem/vídeo - a depender do projeto)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915162" y="404937"/>
                <a:ext cx="2659311" cy="21484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pt-BR" b="1" i="1" dirty="0" smtClean="0"/>
                  <a:t>Bastidores Filme 7</a:t>
                </a:r>
                <a:endParaRPr lang="pt-BR" b="1" i="1" dirty="0" smtClean="0"/>
              </a:p>
              <a:p>
                <a:r>
                  <a:rPr lang="pt-BR" dirty="0" err="1" smtClean="0"/>
                  <a:t>Lorem</a:t>
                </a:r>
                <a:r>
                  <a:rPr lang="pt-BR" dirty="0" smtClean="0"/>
                  <a:t> </a:t>
                </a:r>
                <a:r>
                  <a:rPr lang="pt-BR" dirty="0"/>
                  <a:t>ipsum </a:t>
                </a:r>
                <a:r>
                  <a:rPr lang="pt-BR" dirty="0" err="1"/>
                  <a:t>dolor</a:t>
                </a:r>
                <a:r>
                  <a:rPr lang="pt-BR" dirty="0"/>
                  <a:t> </a:t>
                </a:r>
                <a:r>
                  <a:rPr lang="pt-BR" dirty="0" err="1"/>
                  <a:t>sit</a:t>
                </a:r>
                <a:r>
                  <a:rPr lang="pt-BR" dirty="0"/>
                  <a:t> </a:t>
                </a:r>
                <a:r>
                  <a:rPr lang="pt-BR" dirty="0" err="1" smtClean="0"/>
                  <a:t>amet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consectetur</a:t>
                </a:r>
                <a:r>
                  <a:rPr lang="pt-BR" dirty="0" smtClean="0"/>
                  <a:t> </a:t>
                </a:r>
                <a:r>
                  <a:rPr lang="pt-BR" dirty="0" err="1"/>
                  <a:t>adipiscing</a:t>
                </a:r>
                <a:r>
                  <a:rPr lang="pt-BR" dirty="0"/>
                  <a:t> </a:t>
                </a:r>
                <a:r>
                  <a:rPr lang="pt-BR" dirty="0" err="1"/>
                  <a:t>elit</a:t>
                </a:r>
                <a:r>
                  <a:rPr lang="pt-BR" dirty="0"/>
                  <a:t>. </a:t>
                </a:r>
                <a:endParaRPr lang="pt-BR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79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419715" y="1029148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 smtClean="0"/>
              <a:t>BRUNO CABRAL</a:t>
            </a:r>
            <a:endParaRPr lang="pt-BR" sz="4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19715" y="1383091"/>
            <a:ext cx="3352570" cy="70788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87243"/>
              </a:avLst>
            </a:prstTxWarp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ineasta e artista multimídia</a:t>
            </a:r>
            <a:endParaRPr lang="pt-BR" sz="4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89640" y="6447241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</a:t>
            </a:r>
            <a:r>
              <a:rPr lang="pt-BR" sz="1600" dirty="0" smtClean="0"/>
              <a:t>opyright © Todos os direitos reservados</a:t>
            </a:r>
            <a:endParaRPr lang="pt-BR" sz="1600" dirty="0"/>
          </a:p>
        </p:txBody>
      </p:sp>
      <p:grpSp>
        <p:nvGrpSpPr>
          <p:cNvPr id="4" name="Agrupar 3"/>
          <p:cNvGrpSpPr/>
          <p:nvPr/>
        </p:nvGrpSpPr>
        <p:grpSpPr>
          <a:xfrm>
            <a:off x="4427876" y="2444920"/>
            <a:ext cx="3149262" cy="3628508"/>
            <a:chOff x="4411215" y="2699593"/>
            <a:chExt cx="2678517" cy="3086127"/>
          </a:xfrm>
        </p:grpSpPr>
        <p:sp>
          <p:nvSpPr>
            <p:cNvPr id="19" name="Retângulo 18"/>
            <p:cNvSpPr/>
            <p:nvPr/>
          </p:nvSpPr>
          <p:spPr>
            <a:xfrm>
              <a:off x="5210002" y="2699593"/>
              <a:ext cx="1771996" cy="27850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Ilustração animada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(</a:t>
              </a:r>
              <a:r>
                <a:rPr lang="pt-BR" dirty="0" err="1" smtClean="0">
                  <a:solidFill>
                    <a:schemeClr val="tx1"/>
                  </a:solidFill>
                </a:rPr>
                <a:t>gif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16410" y="5497772"/>
              <a:ext cx="1973322" cy="28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nome.contato@mail.com</a:t>
              </a:r>
              <a:endParaRPr lang="pt-BR" sz="1600" dirty="0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4411215" y="2809655"/>
              <a:ext cx="532017" cy="2564965"/>
              <a:chOff x="4411216" y="2763139"/>
              <a:chExt cx="532017" cy="2564965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411218" y="2763139"/>
                <a:ext cx="532015" cy="53201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</a:rPr>
                  <a:t>Instagram</a:t>
                </a:r>
                <a:endParaRPr lang="pt-B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411218" y="3440789"/>
                <a:ext cx="532015" cy="53201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00" dirty="0" err="1" smtClean="0">
                    <a:solidFill>
                      <a:schemeClr val="tx1"/>
                    </a:solidFill>
                  </a:rPr>
                  <a:t>linkedin</a:t>
                </a:r>
                <a:endParaRPr lang="pt-B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411217" y="4118439"/>
                <a:ext cx="532015" cy="53201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00" dirty="0" err="1" smtClean="0">
                    <a:solidFill>
                      <a:schemeClr val="tx1"/>
                    </a:solidFill>
                  </a:rPr>
                  <a:t>twitter</a:t>
                </a:r>
                <a:endParaRPr lang="pt-B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411216" y="4796089"/>
                <a:ext cx="532015" cy="53201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00" dirty="0" err="1" smtClean="0">
                    <a:solidFill>
                      <a:schemeClr val="tx1"/>
                    </a:solidFill>
                  </a:rPr>
                  <a:t>share</a:t>
                </a:r>
                <a:endParaRPr lang="pt-BR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CaixaDeTexto 13"/>
          <p:cNvSpPr txBox="1"/>
          <p:nvPr/>
        </p:nvSpPr>
        <p:spPr>
          <a:xfrm>
            <a:off x="4392550" y="1765300"/>
            <a:ext cx="340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SOBRE  </a:t>
            </a:r>
            <a:r>
              <a:rPr lang="pt-BR" sz="1600" dirty="0" smtClean="0"/>
              <a:t>PROJETOS  GALERIA</a:t>
            </a:r>
            <a:r>
              <a:rPr lang="pt-BR" sz="1600" b="1" dirty="0"/>
              <a:t> </a:t>
            </a:r>
            <a:r>
              <a:rPr lang="pt-BR" sz="1600" b="1" dirty="0" smtClean="0"/>
              <a:t> CONTATO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1097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360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Heitor</dc:creator>
  <cp:lastModifiedBy>Heitor</cp:lastModifiedBy>
  <cp:revision>17</cp:revision>
  <dcterms:created xsi:type="dcterms:W3CDTF">2024-05-11T12:00:18Z</dcterms:created>
  <dcterms:modified xsi:type="dcterms:W3CDTF">2024-05-12T14:58:43Z</dcterms:modified>
</cp:coreProperties>
</file>