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811"/>
    <a:srgbClr val="61CBEA"/>
    <a:srgbClr val="2A2D38"/>
    <a:srgbClr val="5F646A"/>
    <a:srgbClr val="CACCC4"/>
    <a:srgbClr val="E3E5E4"/>
    <a:srgbClr val="602A58"/>
    <a:srgbClr val="DACDD8"/>
    <a:srgbClr val="AE122A"/>
    <a:srgbClr val="F05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1EECB-0850-473F-B966-D482B6648890}" v="6" dt="2019-02-14T16:27:54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Belchior de Almeida" userId="86f68358-ad0b-4883-a5ba-49e413287cc9" providerId="ADAL" clId="{5931EECB-0850-473F-B966-D482B6648890}"/>
    <pc:docChg chg="undo custSel addSld delSld modSld sldOrd">
      <pc:chgData name="Raphael Belchior de Almeida" userId="86f68358-ad0b-4883-a5ba-49e413287cc9" providerId="ADAL" clId="{5931EECB-0850-473F-B966-D482B6648890}" dt="2019-02-14T16:27:54.391" v="149"/>
      <pc:docMkLst>
        <pc:docMk/>
      </pc:docMkLst>
      <pc:sldChg chg="ord">
        <pc:chgData name="Raphael Belchior de Almeida" userId="86f68358-ad0b-4883-a5ba-49e413287cc9" providerId="ADAL" clId="{5931EECB-0850-473F-B966-D482B6648890}" dt="2019-02-14T16:27:54.391" v="149"/>
        <pc:sldMkLst>
          <pc:docMk/>
          <pc:sldMk cId="55362647" sldId="277"/>
        </pc:sldMkLst>
      </pc:sldChg>
    </pc:docChg>
  </pc:docChgLst>
</pc:chgInfo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Luna Philippi Bruggemann</dc:creator>
  <cp:lastModifiedBy>Marcus Bittencourt Silva</cp:lastModifiedBy>
  <cp:revision>72</cp:revision>
  <dcterms:created xsi:type="dcterms:W3CDTF">2019-01-07T13:36:41Z</dcterms:created>
  <dcterms:modified xsi:type="dcterms:W3CDTF">2019-08-12T16:27:34Z</dcterms:modified>
</cp:coreProperties>
</file>