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Limelight"/>
      <p:regular r:id="rId21"/>
    </p:embeddedFont>
    <p:embeddedFont>
      <p:font typeface="Raleway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Bebas Neu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45557D-6025-42A0-8030-44A5045A19EB}">
  <a:tblStyle styleId="{EA45557D-6025-42A0-8030-44A5045A19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font" Target="fonts/Limelight-regular.fntdata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BebasNeu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69e31394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69e31394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e25cd980bb_3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e25cd980bb_3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e392de34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e392de34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e229c23b0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e229c23b0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e25cd980bb_3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e25cd980bb_3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b6f45d4e6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b6f45d4e6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b6f45d4e6e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b6f45d4e6e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e1da39008e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e1da39008e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e1da39008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e1da39008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f977a7e5a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f977a7e5a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e1da39008e_0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e1da39008e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e93d74d5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e93d74d5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493b39cd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1493b39cd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e1da39008e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e1da39008e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b6f45d4e6e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b6f45d4e6e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94950" y="3992625"/>
            <a:ext cx="1218020" cy="174039"/>
          </a:xfrm>
          <a:custGeom>
            <a:rect b="b" l="l" r="r" t="t"/>
            <a:pathLst>
              <a:path extrusionOk="0" h="9823" w="68737">
                <a:moveTo>
                  <a:pt x="34359" y="1"/>
                </a:moveTo>
                <a:cubicBezTo>
                  <a:pt x="29155" y="1"/>
                  <a:pt x="23966" y="1798"/>
                  <a:pt x="20445" y="5333"/>
                </a:cubicBezTo>
                <a:cubicBezTo>
                  <a:pt x="18341" y="3725"/>
                  <a:pt x="16532" y="3094"/>
                  <a:pt x="14929" y="3094"/>
                </a:cubicBezTo>
                <a:cubicBezTo>
                  <a:pt x="12135" y="3094"/>
                  <a:pt x="9969" y="5012"/>
                  <a:pt x="7965" y="7016"/>
                </a:cubicBezTo>
                <a:cubicBezTo>
                  <a:pt x="6911" y="6676"/>
                  <a:pt x="5985" y="6535"/>
                  <a:pt x="5173" y="6535"/>
                </a:cubicBezTo>
                <a:cubicBezTo>
                  <a:pt x="1265" y="6535"/>
                  <a:pt x="1" y="9796"/>
                  <a:pt x="1" y="9796"/>
                </a:cubicBezTo>
                <a:lnTo>
                  <a:pt x="68737" y="9822"/>
                </a:lnTo>
                <a:cubicBezTo>
                  <a:pt x="68737" y="9822"/>
                  <a:pt x="67452" y="6537"/>
                  <a:pt x="63529" y="6537"/>
                </a:cubicBezTo>
                <a:cubicBezTo>
                  <a:pt x="62718" y="6537"/>
                  <a:pt x="61794" y="6677"/>
                  <a:pt x="60746" y="7016"/>
                </a:cubicBezTo>
                <a:cubicBezTo>
                  <a:pt x="58742" y="5012"/>
                  <a:pt x="56565" y="3094"/>
                  <a:pt x="53763" y="3094"/>
                </a:cubicBezTo>
                <a:cubicBezTo>
                  <a:pt x="52156" y="3094"/>
                  <a:pt x="50343" y="3725"/>
                  <a:pt x="48239" y="5333"/>
                </a:cubicBezTo>
                <a:cubicBezTo>
                  <a:pt x="44665" y="1758"/>
                  <a:pt x="39505" y="1"/>
                  <a:pt x="34359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786152" y="236974"/>
            <a:ext cx="2724649" cy="43259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890210" y="2464424"/>
            <a:ext cx="2480612" cy="2208894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081923" y="2813075"/>
            <a:ext cx="2090160" cy="1860258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71180" y="81668"/>
            <a:ext cx="2620355" cy="916503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052782" y="5"/>
            <a:ext cx="2478466" cy="868334"/>
          </a:xfrm>
          <a:custGeom>
            <a:rect b="b" l="l" r="r" t="t"/>
            <a:pathLst>
              <a:path extrusionOk="0" h="8873" w="25326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4506849" y="1695088"/>
            <a:ext cx="4118100" cy="12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2" type="ctrTitle"/>
          </p:nvPr>
        </p:nvSpPr>
        <p:spPr>
          <a:xfrm>
            <a:off x="4445050" y="3095675"/>
            <a:ext cx="42417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16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/>
          <p:nvPr/>
        </p:nvSpPr>
        <p:spPr>
          <a:xfrm>
            <a:off x="0" y="4664225"/>
            <a:ext cx="9144000" cy="47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/>
          <p:nvPr/>
        </p:nvSpPr>
        <p:spPr>
          <a:xfrm flipH="1">
            <a:off x="0" y="-209874"/>
            <a:ext cx="3509803" cy="1227599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>
            <a:off x="1158600" y="987301"/>
            <a:ext cx="6826800" cy="4159980"/>
            <a:chOff x="1168975" y="987301"/>
            <a:chExt cx="6826800" cy="4159980"/>
          </a:xfrm>
        </p:grpSpPr>
        <p:sp>
          <p:nvSpPr>
            <p:cNvPr id="116" name="Google Shape;116;p11"/>
            <p:cNvSpPr/>
            <p:nvPr/>
          </p:nvSpPr>
          <p:spPr>
            <a:xfrm>
              <a:off x="3371200" y="2114881"/>
              <a:ext cx="74400" cy="3032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5765675" y="2114881"/>
              <a:ext cx="74400" cy="3032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1168975" y="987301"/>
              <a:ext cx="6826800" cy="2259900"/>
            </a:xfrm>
            <a:prstGeom prst="roundRect">
              <a:avLst>
                <a:gd fmla="val 771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1272906" y="1093846"/>
              <a:ext cx="6610800" cy="2041500"/>
            </a:xfrm>
            <a:prstGeom prst="roundRect">
              <a:avLst>
                <a:gd fmla="val 771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1"/>
          <p:cNvSpPr/>
          <p:nvPr/>
        </p:nvSpPr>
        <p:spPr>
          <a:xfrm>
            <a:off x="5228055" y="3805201"/>
            <a:ext cx="3915937" cy="1369650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1"/>
          <p:cNvSpPr/>
          <p:nvPr/>
        </p:nvSpPr>
        <p:spPr>
          <a:xfrm rot="10800000">
            <a:off x="6661661" y="1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"/>
          <p:cNvSpPr/>
          <p:nvPr/>
        </p:nvSpPr>
        <p:spPr>
          <a:xfrm flipH="1">
            <a:off x="-4" y="2907159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6815500" y="3398788"/>
            <a:ext cx="1987589" cy="31557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-276275" y="1804638"/>
            <a:ext cx="1987589" cy="31557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1554150" y="1448906"/>
            <a:ext cx="6035700" cy="8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subTitle"/>
          </p:nvPr>
        </p:nvSpPr>
        <p:spPr>
          <a:xfrm>
            <a:off x="1929900" y="2338320"/>
            <a:ext cx="52842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/>
          <p:nvPr/>
        </p:nvSpPr>
        <p:spPr>
          <a:xfrm>
            <a:off x="3828200" y="4924738"/>
            <a:ext cx="1987589" cy="31557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-342700" y="3767763"/>
            <a:ext cx="1760006" cy="1567221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7701850" y="3906450"/>
            <a:ext cx="1449258" cy="1289851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6523655" y="445022"/>
            <a:ext cx="2620355" cy="916503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 flipH="1">
            <a:off x="-772870" y="-134178"/>
            <a:ext cx="2620355" cy="916503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13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135" name="Google Shape;135;p13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3"/>
          <p:cNvSpPr txBox="1"/>
          <p:nvPr>
            <p:ph type="title"/>
          </p:nvPr>
        </p:nvSpPr>
        <p:spPr>
          <a:xfrm>
            <a:off x="715444" y="1748505"/>
            <a:ext cx="35952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" name="Google Shape;140;p13"/>
          <p:cNvSpPr txBox="1"/>
          <p:nvPr>
            <p:ph hasCustomPrompt="1" idx="2" type="title"/>
          </p:nvPr>
        </p:nvSpPr>
        <p:spPr>
          <a:xfrm>
            <a:off x="715444" y="1320359"/>
            <a:ext cx="9318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/>
          <p:nvPr>
            <p:ph idx="1" type="subTitle"/>
          </p:nvPr>
        </p:nvSpPr>
        <p:spPr>
          <a:xfrm>
            <a:off x="715444" y="2191624"/>
            <a:ext cx="35952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2" name="Google Shape;142;p13"/>
          <p:cNvSpPr txBox="1"/>
          <p:nvPr>
            <p:ph idx="3" type="title"/>
          </p:nvPr>
        </p:nvSpPr>
        <p:spPr>
          <a:xfrm>
            <a:off x="715444" y="3538102"/>
            <a:ext cx="35952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3" name="Google Shape;143;p13"/>
          <p:cNvSpPr txBox="1"/>
          <p:nvPr>
            <p:ph hasCustomPrompt="1" idx="4" type="title"/>
          </p:nvPr>
        </p:nvSpPr>
        <p:spPr>
          <a:xfrm>
            <a:off x="715444" y="3121220"/>
            <a:ext cx="9318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/>
          <p:nvPr>
            <p:ph idx="5" type="subTitle"/>
          </p:nvPr>
        </p:nvSpPr>
        <p:spPr>
          <a:xfrm>
            <a:off x="715444" y="3966704"/>
            <a:ext cx="35952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5" name="Google Shape;145;p13"/>
          <p:cNvSpPr txBox="1"/>
          <p:nvPr>
            <p:ph idx="6" type="title"/>
          </p:nvPr>
        </p:nvSpPr>
        <p:spPr>
          <a:xfrm>
            <a:off x="4823984" y="1748505"/>
            <a:ext cx="35952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" name="Google Shape;146;p13"/>
          <p:cNvSpPr txBox="1"/>
          <p:nvPr>
            <p:ph hasCustomPrompt="1" idx="7" type="title"/>
          </p:nvPr>
        </p:nvSpPr>
        <p:spPr>
          <a:xfrm>
            <a:off x="4823984" y="1337894"/>
            <a:ext cx="9318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/>
          <p:nvPr>
            <p:ph idx="8" type="subTitle"/>
          </p:nvPr>
        </p:nvSpPr>
        <p:spPr>
          <a:xfrm>
            <a:off x="4823981" y="2191624"/>
            <a:ext cx="35952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8" name="Google Shape;148;p13"/>
          <p:cNvSpPr txBox="1"/>
          <p:nvPr>
            <p:ph idx="9" type="title"/>
          </p:nvPr>
        </p:nvSpPr>
        <p:spPr>
          <a:xfrm>
            <a:off x="4823984" y="3538102"/>
            <a:ext cx="35952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" name="Google Shape;149;p13"/>
          <p:cNvSpPr txBox="1"/>
          <p:nvPr>
            <p:ph hasCustomPrompt="1" idx="13" type="title"/>
          </p:nvPr>
        </p:nvSpPr>
        <p:spPr>
          <a:xfrm>
            <a:off x="4823984" y="3118138"/>
            <a:ext cx="9318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/>
          <p:nvPr>
            <p:ph idx="14" type="subTitle"/>
          </p:nvPr>
        </p:nvSpPr>
        <p:spPr>
          <a:xfrm>
            <a:off x="4823981" y="3966704"/>
            <a:ext cx="35952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1" name="Google Shape;151;p13"/>
          <p:cNvSpPr txBox="1"/>
          <p:nvPr>
            <p:ph idx="15"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/>
          <p:nvPr/>
        </p:nvSpPr>
        <p:spPr>
          <a:xfrm>
            <a:off x="5891205" y="-351924"/>
            <a:ext cx="3915937" cy="1369650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-702464" y="3805188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7081596" y="3423334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"/>
          <p:cNvSpPr/>
          <p:nvPr/>
        </p:nvSpPr>
        <p:spPr>
          <a:xfrm flipH="1">
            <a:off x="-1216200" y="-73874"/>
            <a:ext cx="3509803" cy="1227599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14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158" name="Google Shape;158;p14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14"/>
          <p:cNvSpPr txBox="1"/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3" name="Google Shape;163;p14"/>
          <p:cNvSpPr/>
          <p:nvPr/>
        </p:nvSpPr>
        <p:spPr>
          <a:xfrm>
            <a:off x="8510675" y="1672588"/>
            <a:ext cx="1987589" cy="31557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/>
          <p:nvPr/>
        </p:nvSpPr>
        <p:spPr>
          <a:xfrm>
            <a:off x="6934805" y="445026"/>
            <a:ext cx="3915937" cy="1369650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-702464" y="3805188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268646" y="3458809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"/>
          <p:cNvSpPr/>
          <p:nvPr/>
        </p:nvSpPr>
        <p:spPr>
          <a:xfrm flipH="1">
            <a:off x="-1216200" y="-56149"/>
            <a:ext cx="3509803" cy="1227599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3530463" y="4827913"/>
            <a:ext cx="1987589" cy="31557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15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171" name="Google Shape;171;p15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5"/>
          <p:cNvSpPr txBox="1"/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/>
          <p:nvPr/>
        </p:nvSpPr>
        <p:spPr>
          <a:xfrm>
            <a:off x="-1111195" y="-26495"/>
            <a:ext cx="2478466" cy="868334"/>
          </a:xfrm>
          <a:custGeom>
            <a:rect b="b" l="l" r="r" t="t"/>
            <a:pathLst>
              <a:path extrusionOk="0" h="8873" w="25326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-1427076" y="2934601"/>
            <a:ext cx="2480612" cy="2208894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938573" y="3481700"/>
            <a:ext cx="2090160" cy="1860258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7002280" y="-184857"/>
            <a:ext cx="2620355" cy="916503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16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182" name="Google Shape;182;p16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16"/>
          <p:cNvSpPr txBox="1"/>
          <p:nvPr>
            <p:ph type="title"/>
          </p:nvPr>
        </p:nvSpPr>
        <p:spPr>
          <a:xfrm>
            <a:off x="717613" y="433350"/>
            <a:ext cx="7708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>
            <a:off x="-7191" y="2946291"/>
            <a:ext cx="2480612" cy="2208894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7053848" y="3294926"/>
            <a:ext cx="2090160" cy="1860258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6535345" y="598368"/>
            <a:ext cx="2620355" cy="916503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-7189" y="303918"/>
            <a:ext cx="2724634" cy="954602"/>
          </a:xfrm>
          <a:custGeom>
            <a:rect b="b" l="l" r="r" t="t"/>
            <a:pathLst>
              <a:path extrusionOk="0" h="8873" w="25326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 txBox="1"/>
          <p:nvPr>
            <p:ph type="title"/>
          </p:nvPr>
        </p:nvSpPr>
        <p:spPr>
          <a:xfrm>
            <a:off x="3036750" y="2931891"/>
            <a:ext cx="3070500" cy="3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3" name="Google Shape;193;p17"/>
          <p:cNvSpPr txBox="1"/>
          <p:nvPr>
            <p:ph idx="1" type="subTitle"/>
          </p:nvPr>
        </p:nvSpPr>
        <p:spPr>
          <a:xfrm>
            <a:off x="2298450" y="1809789"/>
            <a:ext cx="4547100" cy="11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>
            <a:off x="3369577" y="4559724"/>
            <a:ext cx="2724649" cy="43259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-291151" y="3108926"/>
            <a:ext cx="2480612" cy="2208894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7053848" y="3283250"/>
            <a:ext cx="2090160" cy="1860258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7797205" y="539918"/>
            <a:ext cx="2620355" cy="916503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-1111195" y="-26495"/>
            <a:ext cx="2478466" cy="868334"/>
          </a:xfrm>
          <a:custGeom>
            <a:rect b="b" l="l" r="r" t="t"/>
            <a:pathLst>
              <a:path extrusionOk="0" h="8873" w="25326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Google Shape;200;p18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201" name="Google Shape;201;p18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8"/>
          <p:cNvSpPr txBox="1"/>
          <p:nvPr>
            <p:ph idx="1" type="body"/>
          </p:nvPr>
        </p:nvSpPr>
        <p:spPr>
          <a:xfrm>
            <a:off x="985337" y="1377838"/>
            <a:ext cx="4566600" cy="30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○"/>
              <a:defRPr sz="1600"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■"/>
              <a:defRPr sz="1600"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●"/>
              <a:defRPr sz="1600"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○"/>
              <a:defRPr sz="1600"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■"/>
              <a:defRPr sz="1600"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●"/>
              <a:defRPr sz="1600"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○"/>
              <a:defRPr sz="1600"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■"/>
              <a:defRPr sz="1600"/>
            </a:lvl9pPr>
          </a:lstStyle>
          <a:p/>
        </p:txBody>
      </p:sp>
      <p:sp>
        <p:nvSpPr>
          <p:cNvPr id="206" name="Google Shape;206;p18"/>
          <p:cNvSpPr txBox="1"/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_1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9"/>
          <p:cNvGrpSpPr/>
          <p:nvPr/>
        </p:nvGrpSpPr>
        <p:grpSpPr>
          <a:xfrm>
            <a:off x="2992730" y="-37"/>
            <a:ext cx="5089500" cy="2576374"/>
            <a:chOff x="2992730" y="-37"/>
            <a:chExt cx="5089500" cy="2576374"/>
          </a:xfrm>
        </p:grpSpPr>
        <p:grpSp>
          <p:nvGrpSpPr>
            <p:cNvPr id="209" name="Google Shape;209;p19"/>
            <p:cNvGrpSpPr/>
            <p:nvPr/>
          </p:nvGrpSpPr>
          <p:grpSpPr>
            <a:xfrm>
              <a:off x="4341600" y="-37"/>
              <a:ext cx="2468875" cy="1679343"/>
              <a:chOff x="3371200" y="2114881"/>
              <a:chExt cx="2468875" cy="3032400"/>
            </a:xfrm>
          </p:grpSpPr>
          <p:sp>
            <p:nvSpPr>
              <p:cNvPr id="210" name="Google Shape;210;p19"/>
              <p:cNvSpPr/>
              <p:nvPr/>
            </p:nvSpPr>
            <p:spPr>
              <a:xfrm>
                <a:off x="3371200" y="2114881"/>
                <a:ext cx="74400" cy="3032400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9"/>
              <p:cNvSpPr/>
              <p:nvPr/>
            </p:nvSpPr>
            <p:spPr>
              <a:xfrm>
                <a:off x="5765675" y="2114881"/>
                <a:ext cx="74400" cy="3032400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p19"/>
            <p:cNvGrpSpPr/>
            <p:nvPr/>
          </p:nvGrpSpPr>
          <p:grpSpPr>
            <a:xfrm>
              <a:off x="2992730" y="1545659"/>
              <a:ext cx="5089500" cy="1030678"/>
              <a:chOff x="3097375" y="3240075"/>
              <a:chExt cx="5089500" cy="1370400"/>
            </a:xfrm>
          </p:grpSpPr>
          <p:sp>
            <p:nvSpPr>
              <p:cNvPr id="213" name="Google Shape;213;p19"/>
              <p:cNvSpPr/>
              <p:nvPr/>
            </p:nvSpPr>
            <p:spPr>
              <a:xfrm>
                <a:off x="3097375" y="3240075"/>
                <a:ext cx="5089500" cy="1370400"/>
              </a:xfrm>
              <a:prstGeom prst="roundRect">
                <a:avLst>
                  <a:gd fmla="val 7713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9"/>
              <p:cNvSpPr/>
              <p:nvPr/>
            </p:nvSpPr>
            <p:spPr>
              <a:xfrm>
                <a:off x="3177925" y="3327286"/>
                <a:ext cx="4928400" cy="1195800"/>
              </a:xfrm>
              <a:prstGeom prst="roundRect">
                <a:avLst>
                  <a:gd fmla="val 7713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5" name="Google Shape;215;p19"/>
          <p:cNvSpPr txBox="1"/>
          <p:nvPr>
            <p:ph type="title"/>
          </p:nvPr>
        </p:nvSpPr>
        <p:spPr>
          <a:xfrm>
            <a:off x="3076880" y="1774649"/>
            <a:ext cx="492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" name="Google Shape;216;p19"/>
          <p:cNvSpPr txBox="1"/>
          <p:nvPr>
            <p:ph idx="1" type="subTitle"/>
          </p:nvPr>
        </p:nvSpPr>
        <p:spPr>
          <a:xfrm>
            <a:off x="3076880" y="2652826"/>
            <a:ext cx="49212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17" name="Google Shape;217;p19"/>
          <p:cNvSpPr/>
          <p:nvPr/>
        </p:nvSpPr>
        <p:spPr>
          <a:xfrm>
            <a:off x="5891205" y="-351924"/>
            <a:ext cx="3915937" cy="1369650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-608939" y="3162263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"/>
          <p:cNvSpPr/>
          <p:nvPr/>
        </p:nvSpPr>
        <p:spPr>
          <a:xfrm>
            <a:off x="6345121" y="2643059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 flipH="1">
            <a:off x="-608950" y="-617524"/>
            <a:ext cx="3509803" cy="1227599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0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223" name="Google Shape;223;p20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20"/>
          <p:cNvSpPr txBox="1"/>
          <p:nvPr>
            <p:ph idx="1" type="subTitle"/>
          </p:nvPr>
        </p:nvSpPr>
        <p:spPr>
          <a:xfrm>
            <a:off x="1735875" y="1098025"/>
            <a:ext cx="56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8" name="Google Shape;228;p20"/>
          <p:cNvSpPr txBox="1"/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9" name="Google Shape;229;p20"/>
          <p:cNvSpPr/>
          <p:nvPr/>
        </p:nvSpPr>
        <p:spPr>
          <a:xfrm>
            <a:off x="7946030" y="397226"/>
            <a:ext cx="3915937" cy="1369650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-608939" y="3162263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6345121" y="2643059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 flipH="1">
            <a:off x="-1415525" y="827001"/>
            <a:ext cx="3509803" cy="1227599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7104" y="2063079"/>
            <a:ext cx="3511946" cy="3127259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455403" y="4093211"/>
            <a:ext cx="1688587" cy="150285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7112" y="365778"/>
            <a:ext cx="1449280" cy="507757"/>
          </a:xfrm>
          <a:custGeom>
            <a:rect b="b" l="l" r="r" t="t"/>
            <a:pathLst>
              <a:path extrusionOk="0" h="8873" w="25326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3158350" y="365775"/>
            <a:ext cx="1675992" cy="234393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6245487" y="-199550"/>
            <a:ext cx="3068026" cy="1073082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4119704" y="1709680"/>
            <a:ext cx="4107000" cy="8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6646904" y="1127078"/>
            <a:ext cx="1579800" cy="7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5260304" y="2434107"/>
            <a:ext cx="2966400" cy="4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_1_1_2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21"/>
          <p:cNvGrpSpPr/>
          <p:nvPr/>
        </p:nvGrpSpPr>
        <p:grpSpPr>
          <a:xfrm>
            <a:off x="686380" y="-12"/>
            <a:ext cx="5089500" cy="2576374"/>
            <a:chOff x="2992730" y="-37"/>
            <a:chExt cx="5089500" cy="2576374"/>
          </a:xfrm>
        </p:grpSpPr>
        <p:grpSp>
          <p:nvGrpSpPr>
            <p:cNvPr id="235" name="Google Shape;235;p21"/>
            <p:cNvGrpSpPr/>
            <p:nvPr/>
          </p:nvGrpSpPr>
          <p:grpSpPr>
            <a:xfrm>
              <a:off x="4341600" y="-37"/>
              <a:ext cx="2468875" cy="1679343"/>
              <a:chOff x="3371200" y="2114881"/>
              <a:chExt cx="2468875" cy="3032400"/>
            </a:xfrm>
          </p:grpSpPr>
          <p:sp>
            <p:nvSpPr>
              <p:cNvPr id="236" name="Google Shape;236;p21"/>
              <p:cNvSpPr/>
              <p:nvPr/>
            </p:nvSpPr>
            <p:spPr>
              <a:xfrm>
                <a:off x="3371200" y="2114881"/>
                <a:ext cx="74400" cy="3032400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1"/>
              <p:cNvSpPr/>
              <p:nvPr/>
            </p:nvSpPr>
            <p:spPr>
              <a:xfrm>
                <a:off x="5765675" y="2114881"/>
                <a:ext cx="74400" cy="3032400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" name="Google Shape;238;p21"/>
            <p:cNvGrpSpPr/>
            <p:nvPr/>
          </p:nvGrpSpPr>
          <p:grpSpPr>
            <a:xfrm>
              <a:off x="2992730" y="1545659"/>
              <a:ext cx="5089500" cy="1030678"/>
              <a:chOff x="3097375" y="3240075"/>
              <a:chExt cx="5089500" cy="1370400"/>
            </a:xfrm>
          </p:grpSpPr>
          <p:sp>
            <p:nvSpPr>
              <p:cNvPr id="239" name="Google Shape;239;p21"/>
              <p:cNvSpPr/>
              <p:nvPr/>
            </p:nvSpPr>
            <p:spPr>
              <a:xfrm>
                <a:off x="3097375" y="3240075"/>
                <a:ext cx="5089500" cy="1370400"/>
              </a:xfrm>
              <a:prstGeom prst="roundRect">
                <a:avLst>
                  <a:gd fmla="val 7713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1"/>
              <p:cNvSpPr/>
              <p:nvPr/>
            </p:nvSpPr>
            <p:spPr>
              <a:xfrm>
                <a:off x="3177925" y="3327286"/>
                <a:ext cx="4928400" cy="1195800"/>
              </a:xfrm>
              <a:prstGeom prst="roundRect">
                <a:avLst>
                  <a:gd fmla="val 7713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1" name="Google Shape;241;p21"/>
          <p:cNvSpPr txBox="1"/>
          <p:nvPr>
            <p:ph type="title"/>
          </p:nvPr>
        </p:nvSpPr>
        <p:spPr>
          <a:xfrm>
            <a:off x="1027035" y="1766013"/>
            <a:ext cx="440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2" name="Google Shape;242;p21"/>
          <p:cNvSpPr txBox="1"/>
          <p:nvPr>
            <p:ph idx="1" type="subTitle"/>
          </p:nvPr>
        </p:nvSpPr>
        <p:spPr>
          <a:xfrm>
            <a:off x="1027035" y="2641796"/>
            <a:ext cx="44082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3" name="Google Shape;243;p21"/>
          <p:cNvSpPr/>
          <p:nvPr/>
        </p:nvSpPr>
        <p:spPr>
          <a:xfrm>
            <a:off x="5228055" y="-550649"/>
            <a:ext cx="3915937" cy="1369650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11" y="2933013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6917946" y="3399959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 flipH="1">
            <a:off x="-1216200" y="-73874"/>
            <a:ext cx="3509803" cy="1227599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/>
          <p:nvPr/>
        </p:nvSpPr>
        <p:spPr>
          <a:xfrm>
            <a:off x="-7104" y="2063079"/>
            <a:ext cx="3511946" cy="3127259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7455403" y="4093211"/>
            <a:ext cx="1688587" cy="150285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-147387" y="286053"/>
            <a:ext cx="1449280" cy="507757"/>
          </a:xfrm>
          <a:custGeom>
            <a:rect b="b" l="l" r="r" t="t"/>
            <a:pathLst>
              <a:path extrusionOk="0" h="8873" w="25326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7461700" y="725500"/>
            <a:ext cx="1675992" cy="234393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6765687" y="1600675"/>
            <a:ext cx="3068026" cy="1073082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22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254" name="Google Shape;254;p22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22"/>
          <p:cNvSpPr txBox="1"/>
          <p:nvPr>
            <p:ph idx="1" type="subTitle"/>
          </p:nvPr>
        </p:nvSpPr>
        <p:spPr>
          <a:xfrm>
            <a:off x="2046261" y="1915500"/>
            <a:ext cx="2030400" cy="49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latin typeface="Limelight"/>
                <a:ea typeface="Limelight"/>
                <a:cs typeface="Limelight"/>
                <a:sym typeface="Lime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9" name="Google Shape;259;p22"/>
          <p:cNvSpPr txBox="1"/>
          <p:nvPr>
            <p:ph idx="2" type="subTitle"/>
          </p:nvPr>
        </p:nvSpPr>
        <p:spPr>
          <a:xfrm>
            <a:off x="5069987" y="2984800"/>
            <a:ext cx="2030400" cy="49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solidFill>
                  <a:schemeClr val="dk2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0" name="Google Shape;260;p22"/>
          <p:cNvSpPr txBox="1"/>
          <p:nvPr>
            <p:ph idx="3" type="subTitle"/>
          </p:nvPr>
        </p:nvSpPr>
        <p:spPr>
          <a:xfrm>
            <a:off x="2046261" y="2416625"/>
            <a:ext cx="20304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1" name="Google Shape;261;p22"/>
          <p:cNvSpPr txBox="1"/>
          <p:nvPr>
            <p:ph idx="4" type="subTitle"/>
          </p:nvPr>
        </p:nvSpPr>
        <p:spPr>
          <a:xfrm>
            <a:off x="5069988" y="3487429"/>
            <a:ext cx="20304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2" name="Google Shape;262;p22"/>
          <p:cNvSpPr txBox="1"/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3" name="Google Shape;263;p22"/>
          <p:cNvSpPr txBox="1"/>
          <p:nvPr>
            <p:ph hasCustomPrompt="1" idx="5" type="title"/>
          </p:nvPr>
        </p:nvSpPr>
        <p:spPr>
          <a:xfrm>
            <a:off x="1356249" y="1916550"/>
            <a:ext cx="585300" cy="49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64" name="Google Shape;264;p22"/>
          <p:cNvSpPr txBox="1"/>
          <p:nvPr>
            <p:ph hasCustomPrompt="1" idx="6" type="title"/>
          </p:nvPr>
        </p:nvSpPr>
        <p:spPr>
          <a:xfrm>
            <a:off x="7212267" y="2985849"/>
            <a:ext cx="588900" cy="49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_1_1_1_1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/>
          <p:nvPr/>
        </p:nvSpPr>
        <p:spPr>
          <a:xfrm>
            <a:off x="6183455" y="-386974"/>
            <a:ext cx="3915937" cy="1369650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-1286964" y="3349288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7432296" y="3283084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 flipH="1">
            <a:off x="-2792275" y="-3724"/>
            <a:ext cx="3509803" cy="1227599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23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271" name="Google Shape;271;p23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23"/>
          <p:cNvSpPr txBox="1"/>
          <p:nvPr>
            <p:ph idx="1" type="subTitle"/>
          </p:nvPr>
        </p:nvSpPr>
        <p:spPr>
          <a:xfrm>
            <a:off x="717525" y="1132300"/>
            <a:ext cx="3832800" cy="3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  <a:defRPr sz="13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76" name="Google Shape;276;p23"/>
          <p:cNvSpPr txBox="1"/>
          <p:nvPr>
            <p:ph idx="2" type="subTitle"/>
          </p:nvPr>
        </p:nvSpPr>
        <p:spPr>
          <a:xfrm>
            <a:off x="4865625" y="1132300"/>
            <a:ext cx="3561000" cy="3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77" name="Google Shape;277;p23"/>
          <p:cNvSpPr txBox="1"/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24"/>
          <p:cNvGrpSpPr/>
          <p:nvPr/>
        </p:nvGrpSpPr>
        <p:grpSpPr>
          <a:xfrm>
            <a:off x="1158600" y="987301"/>
            <a:ext cx="6826800" cy="4159980"/>
            <a:chOff x="1168975" y="987301"/>
            <a:chExt cx="6826800" cy="4159980"/>
          </a:xfrm>
        </p:grpSpPr>
        <p:sp>
          <p:nvSpPr>
            <p:cNvPr id="280" name="Google Shape;280;p24"/>
            <p:cNvSpPr/>
            <p:nvPr/>
          </p:nvSpPr>
          <p:spPr>
            <a:xfrm>
              <a:off x="3371200" y="2114881"/>
              <a:ext cx="74400" cy="3032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5765675" y="2114881"/>
              <a:ext cx="74400" cy="3032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1168975" y="987301"/>
              <a:ext cx="6826800" cy="2259900"/>
            </a:xfrm>
            <a:prstGeom prst="roundRect">
              <a:avLst>
                <a:gd fmla="val 771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1272906" y="1093846"/>
              <a:ext cx="6610800" cy="2041500"/>
            </a:xfrm>
            <a:prstGeom prst="roundRect">
              <a:avLst>
                <a:gd fmla="val 771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" name="Google Shape;284;p24"/>
          <p:cNvSpPr txBox="1"/>
          <p:nvPr>
            <p:ph type="title"/>
          </p:nvPr>
        </p:nvSpPr>
        <p:spPr>
          <a:xfrm>
            <a:off x="1857775" y="1848548"/>
            <a:ext cx="5475000" cy="7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5" name="Google Shape;285;p24"/>
          <p:cNvSpPr txBox="1"/>
          <p:nvPr>
            <p:ph hasCustomPrompt="1" idx="2" type="title"/>
          </p:nvPr>
        </p:nvSpPr>
        <p:spPr>
          <a:xfrm>
            <a:off x="3741625" y="1030491"/>
            <a:ext cx="1707300" cy="10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6" name="Google Shape;286;p24"/>
          <p:cNvSpPr txBox="1"/>
          <p:nvPr>
            <p:ph idx="1" type="subTitle"/>
          </p:nvPr>
        </p:nvSpPr>
        <p:spPr>
          <a:xfrm>
            <a:off x="1520200" y="2494889"/>
            <a:ext cx="6091200" cy="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87" name="Google Shape;287;p24"/>
          <p:cNvSpPr/>
          <p:nvPr/>
        </p:nvSpPr>
        <p:spPr>
          <a:xfrm>
            <a:off x="-7104" y="2063079"/>
            <a:ext cx="3511946" cy="3127259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7455403" y="4093211"/>
            <a:ext cx="1688587" cy="150285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-7125" y="143678"/>
            <a:ext cx="1449280" cy="507757"/>
          </a:xfrm>
          <a:custGeom>
            <a:rect b="b" l="l" r="r" t="t"/>
            <a:pathLst>
              <a:path extrusionOk="0" h="8873" w="25326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6666337" y="-199550"/>
            <a:ext cx="3068026" cy="1073082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0" y="4664225"/>
            <a:ext cx="9144000" cy="47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/>
          <p:nvPr/>
        </p:nvSpPr>
        <p:spPr>
          <a:xfrm>
            <a:off x="-7104" y="2063079"/>
            <a:ext cx="3511946" cy="3127259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7455403" y="4093211"/>
            <a:ext cx="1688587" cy="150285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>
            <a:off x="-7112" y="365778"/>
            <a:ext cx="1449280" cy="507757"/>
          </a:xfrm>
          <a:custGeom>
            <a:rect b="b" l="l" r="r" t="t"/>
            <a:pathLst>
              <a:path extrusionOk="0" h="8873" w="25326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"/>
          <p:cNvSpPr/>
          <p:nvPr/>
        </p:nvSpPr>
        <p:spPr>
          <a:xfrm>
            <a:off x="7765162" y="-472900"/>
            <a:ext cx="3068026" cy="1073082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 txBox="1"/>
          <p:nvPr>
            <p:ph type="title"/>
          </p:nvPr>
        </p:nvSpPr>
        <p:spPr>
          <a:xfrm>
            <a:off x="4289100" y="1828995"/>
            <a:ext cx="3752400" cy="17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8" name="Google Shape;298;p25"/>
          <p:cNvSpPr txBox="1"/>
          <p:nvPr>
            <p:ph hasCustomPrompt="1" idx="2" type="title"/>
          </p:nvPr>
        </p:nvSpPr>
        <p:spPr>
          <a:xfrm>
            <a:off x="6790725" y="1221805"/>
            <a:ext cx="1250700" cy="8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9" name="Google Shape;299;p25"/>
          <p:cNvSpPr txBox="1"/>
          <p:nvPr>
            <p:ph idx="1" type="subTitle"/>
          </p:nvPr>
        </p:nvSpPr>
        <p:spPr>
          <a:xfrm>
            <a:off x="4803450" y="3276490"/>
            <a:ext cx="32379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/>
          <p:nvPr/>
        </p:nvSpPr>
        <p:spPr>
          <a:xfrm>
            <a:off x="6012630" y="-468024"/>
            <a:ext cx="3915937" cy="1369650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" name="Google Shape;302;p26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303" name="Google Shape;303;p26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26"/>
          <p:cNvSpPr/>
          <p:nvPr/>
        </p:nvSpPr>
        <p:spPr>
          <a:xfrm>
            <a:off x="-619551" y="3454488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6824396" y="3192234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6"/>
          <p:cNvSpPr/>
          <p:nvPr/>
        </p:nvSpPr>
        <p:spPr>
          <a:xfrm flipH="1">
            <a:off x="-2420250" y="445013"/>
            <a:ext cx="3509803" cy="1227599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8510675" y="1672588"/>
            <a:ext cx="1987589" cy="31557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"/>
          <p:cNvSpPr txBox="1"/>
          <p:nvPr>
            <p:ph type="title"/>
          </p:nvPr>
        </p:nvSpPr>
        <p:spPr>
          <a:xfrm>
            <a:off x="707324" y="2553850"/>
            <a:ext cx="22386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2" name="Google Shape;312;p26"/>
          <p:cNvSpPr txBox="1"/>
          <p:nvPr>
            <p:ph idx="1" type="subTitle"/>
          </p:nvPr>
        </p:nvSpPr>
        <p:spPr>
          <a:xfrm>
            <a:off x="707324" y="3014609"/>
            <a:ext cx="2238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13" name="Google Shape;313;p26"/>
          <p:cNvSpPr txBox="1"/>
          <p:nvPr>
            <p:ph idx="2" type="title"/>
          </p:nvPr>
        </p:nvSpPr>
        <p:spPr>
          <a:xfrm>
            <a:off x="3450775" y="2553850"/>
            <a:ext cx="22386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4" name="Google Shape;314;p26"/>
          <p:cNvSpPr txBox="1"/>
          <p:nvPr>
            <p:ph idx="3" type="subTitle"/>
          </p:nvPr>
        </p:nvSpPr>
        <p:spPr>
          <a:xfrm>
            <a:off x="3450775" y="3014609"/>
            <a:ext cx="2238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15" name="Google Shape;315;p26"/>
          <p:cNvSpPr txBox="1"/>
          <p:nvPr>
            <p:ph idx="4" type="title"/>
          </p:nvPr>
        </p:nvSpPr>
        <p:spPr>
          <a:xfrm>
            <a:off x="6198126" y="2553850"/>
            <a:ext cx="22386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6" name="Google Shape;316;p26"/>
          <p:cNvSpPr txBox="1"/>
          <p:nvPr>
            <p:ph idx="5" type="subTitle"/>
          </p:nvPr>
        </p:nvSpPr>
        <p:spPr>
          <a:xfrm>
            <a:off x="6198126" y="3014609"/>
            <a:ext cx="2238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17" name="Google Shape;317;p26"/>
          <p:cNvSpPr txBox="1"/>
          <p:nvPr>
            <p:ph idx="6" type="title"/>
          </p:nvPr>
        </p:nvSpPr>
        <p:spPr>
          <a:xfrm>
            <a:off x="827900" y="445025"/>
            <a:ext cx="748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"/>
          <p:cNvSpPr/>
          <p:nvPr/>
        </p:nvSpPr>
        <p:spPr>
          <a:xfrm rot="10800000">
            <a:off x="-17314" y="-11702"/>
            <a:ext cx="3915937" cy="1369650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7"/>
          <p:cNvSpPr/>
          <p:nvPr/>
        </p:nvSpPr>
        <p:spPr>
          <a:xfrm rot="10800000">
            <a:off x="6661661" y="-12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7"/>
          <p:cNvSpPr/>
          <p:nvPr/>
        </p:nvSpPr>
        <p:spPr>
          <a:xfrm flipH="1">
            <a:off x="-502679" y="3412559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7"/>
          <p:cNvSpPr/>
          <p:nvPr/>
        </p:nvSpPr>
        <p:spPr>
          <a:xfrm>
            <a:off x="5632200" y="3964949"/>
            <a:ext cx="3509803" cy="1227599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7"/>
          <p:cNvSpPr/>
          <p:nvPr/>
        </p:nvSpPr>
        <p:spPr>
          <a:xfrm>
            <a:off x="2794400" y="4547538"/>
            <a:ext cx="1987589" cy="31557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27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325" name="Google Shape;325;p27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27"/>
          <p:cNvSpPr txBox="1"/>
          <p:nvPr>
            <p:ph type="title"/>
          </p:nvPr>
        </p:nvSpPr>
        <p:spPr>
          <a:xfrm>
            <a:off x="717525" y="3412553"/>
            <a:ext cx="25164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0" name="Google Shape;330;p27"/>
          <p:cNvSpPr txBox="1"/>
          <p:nvPr>
            <p:ph idx="1" type="subTitle"/>
          </p:nvPr>
        </p:nvSpPr>
        <p:spPr>
          <a:xfrm>
            <a:off x="717525" y="3732590"/>
            <a:ext cx="2516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31" name="Google Shape;331;p27"/>
          <p:cNvSpPr txBox="1"/>
          <p:nvPr>
            <p:ph idx="2" type="title"/>
          </p:nvPr>
        </p:nvSpPr>
        <p:spPr>
          <a:xfrm>
            <a:off x="5910075" y="1530864"/>
            <a:ext cx="25164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2" name="Google Shape;332;p27"/>
          <p:cNvSpPr txBox="1"/>
          <p:nvPr>
            <p:ph idx="3" type="subTitle"/>
          </p:nvPr>
        </p:nvSpPr>
        <p:spPr>
          <a:xfrm>
            <a:off x="5910075" y="1852961"/>
            <a:ext cx="2516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33" name="Google Shape;333;p27"/>
          <p:cNvSpPr txBox="1"/>
          <p:nvPr>
            <p:ph idx="4" type="title"/>
          </p:nvPr>
        </p:nvSpPr>
        <p:spPr>
          <a:xfrm>
            <a:off x="717525" y="1530848"/>
            <a:ext cx="25164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4" name="Google Shape;334;p27"/>
          <p:cNvSpPr txBox="1"/>
          <p:nvPr>
            <p:ph idx="5" type="subTitle"/>
          </p:nvPr>
        </p:nvSpPr>
        <p:spPr>
          <a:xfrm>
            <a:off x="717525" y="1850844"/>
            <a:ext cx="2516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35" name="Google Shape;335;p27"/>
          <p:cNvSpPr txBox="1"/>
          <p:nvPr>
            <p:ph idx="6" type="title"/>
          </p:nvPr>
        </p:nvSpPr>
        <p:spPr>
          <a:xfrm>
            <a:off x="5910075" y="3412553"/>
            <a:ext cx="25164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6" name="Google Shape;336;p27"/>
          <p:cNvSpPr txBox="1"/>
          <p:nvPr>
            <p:ph idx="7" type="subTitle"/>
          </p:nvPr>
        </p:nvSpPr>
        <p:spPr>
          <a:xfrm>
            <a:off x="5910075" y="3732590"/>
            <a:ext cx="2516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37" name="Google Shape;337;p27"/>
          <p:cNvSpPr txBox="1"/>
          <p:nvPr>
            <p:ph idx="8"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2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/>
          <p:nvPr/>
        </p:nvSpPr>
        <p:spPr>
          <a:xfrm rot="10800000">
            <a:off x="9" y="9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8"/>
          <p:cNvSpPr/>
          <p:nvPr/>
        </p:nvSpPr>
        <p:spPr>
          <a:xfrm rot="10800000">
            <a:off x="6661661" y="1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8"/>
          <p:cNvSpPr/>
          <p:nvPr/>
        </p:nvSpPr>
        <p:spPr>
          <a:xfrm>
            <a:off x="5760555" y="4092576"/>
            <a:ext cx="3915937" cy="1369650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8"/>
          <p:cNvSpPr/>
          <p:nvPr/>
        </p:nvSpPr>
        <p:spPr>
          <a:xfrm flipH="1">
            <a:off x="-290125" y="4163601"/>
            <a:ext cx="3509803" cy="1227599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28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344" name="Google Shape;344;p28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28"/>
          <p:cNvSpPr txBox="1"/>
          <p:nvPr>
            <p:ph type="title"/>
          </p:nvPr>
        </p:nvSpPr>
        <p:spPr>
          <a:xfrm>
            <a:off x="720439" y="1949341"/>
            <a:ext cx="22080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9" name="Google Shape;349;p28"/>
          <p:cNvSpPr txBox="1"/>
          <p:nvPr>
            <p:ph idx="1" type="subTitle"/>
          </p:nvPr>
        </p:nvSpPr>
        <p:spPr>
          <a:xfrm>
            <a:off x="720439" y="2307776"/>
            <a:ext cx="22080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50" name="Google Shape;350;p28"/>
          <p:cNvSpPr txBox="1"/>
          <p:nvPr>
            <p:ph idx="2" type="title"/>
          </p:nvPr>
        </p:nvSpPr>
        <p:spPr>
          <a:xfrm>
            <a:off x="3412250" y="3553763"/>
            <a:ext cx="22080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1" name="Google Shape;351;p28"/>
          <p:cNvSpPr txBox="1"/>
          <p:nvPr>
            <p:ph idx="3" type="subTitle"/>
          </p:nvPr>
        </p:nvSpPr>
        <p:spPr>
          <a:xfrm>
            <a:off x="3412250" y="3912936"/>
            <a:ext cx="22080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52" name="Google Shape;352;p28"/>
          <p:cNvSpPr txBox="1"/>
          <p:nvPr>
            <p:ph idx="4" type="title"/>
          </p:nvPr>
        </p:nvSpPr>
        <p:spPr>
          <a:xfrm>
            <a:off x="6231186" y="1949341"/>
            <a:ext cx="21966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3" name="Google Shape;353;p28"/>
          <p:cNvSpPr txBox="1"/>
          <p:nvPr>
            <p:ph idx="5" type="subTitle"/>
          </p:nvPr>
        </p:nvSpPr>
        <p:spPr>
          <a:xfrm>
            <a:off x="6231186" y="2307776"/>
            <a:ext cx="21966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54" name="Google Shape;354;p28"/>
          <p:cNvSpPr txBox="1"/>
          <p:nvPr>
            <p:ph idx="6" type="title"/>
          </p:nvPr>
        </p:nvSpPr>
        <p:spPr>
          <a:xfrm>
            <a:off x="3417950" y="1949341"/>
            <a:ext cx="21966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5" name="Google Shape;355;p28"/>
          <p:cNvSpPr txBox="1"/>
          <p:nvPr>
            <p:ph idx="7" type="subTitle"/>
          </p:nvPr>
        </p:nvSpPr>
        <p:spPr>
          <a:xfrm>
            <a:off x="3417950" y="2307776"/>
            <a:ext cx="21966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56" name="Google Shape;356;p28"/>
          <p:cNvSpPr txBox="1"/>
          <p:nvPr>
            <p:ph idx="8" type="title"/>
          </p:nvPr>
        </p:nvSpPr>
        <p:spPr>
          <a:xfrm>
            <a:off x="720439" y="3553763"/>
            <a:ext cx="22080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7" name="Google Shape;357;p28"/>
          <p:cNvSpPr txBox="1"/>
          <p:nvPr>
            <p:ph idx="9" type="subTitle"/>
          </p:nvPr>
        </p:nvSpPr>
        <p:spPr>
          <a:xfrm>
            <a:off x="720439" y="3912936"/>
            <a:ext cx="22080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58" name="Google Shape;358;p28"/>
          <p:cNvSpPr txBox="1"/>
          <p:nvPr>
            <p:ph idx="13" type="title"/>
          </p:nvPr>
        </p:nvSpPr>
        <p:spPr>
          <a:xfrm>
            <a:off x="6231186" y="3553763"/>
            <a:ext cx="21966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9" name="Google Shape;359;p28"/>
          <p:cNvSpPr txBox="1"/>
          <p:nvPr>
            <p:ph idx="14" type="subTitle"/>
          </p:nvPr>
        </p:nvSpPr>
        <p:spPr>
          <a:xfrm>
            <a:off x="6231186" y="3912936"/>
            <a:ext cx="21966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60" name="Google Shape;360;p28"/>
          <p:cNvSpPr txBox="1"/>
          <p:nvPr>
            <p:ph idx="15" type="title"/>
          </p:nvPr>
        </p:nvSpPr>
        <p:spPr>
          <a:xfrm>
            <a:off x="717525" y="445025"/>
            <a:ext cx="7708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"/>
          <p:cNvSpPr txBox="1"/>
          <p:nvPr>
            <p:ph hasCustomPrompt="1" type="title"/>
          </p:nvPr>
        </p:nvSpPr>
        <p:spPr>
          <a:xfrm>
            <a:off x="2368625" y="548675"/>
            <a:ext cx="44067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3" name="Google Shape;363;p29"/>
          <p:cNvSpPr txBox="1"/>
          <p:nvPr>
            <p:ph idx="1" type="subTitle"/>
          </p:nvPr>
        </p:nvSpPr>
        <p:spPr>
          <a:xfrm>
            <a:off x="2368625" y="1145641"/>
            <a:ext cx="4406700" cy="3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64" name="Google Shape;364;p29"/>
          <p:cNvSpPr txBox="1"/>
          <p:nvPr>
            <p:ph hasCustomPrompt="1" idx="2" type="title"/>
          </p:nvPr>
        </p:nvSpPr>
        <p:spPr>
          <a:xfrm>
            <a:off x="2368625" y="2097040"/>
            <a:ext cx="44067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5" name="Google Shape;365;p29"/>
          <p:cNvSpPr txBox="1"/>
          <p:nvPr>
            <p:ph idx="3" type="subTitle"/>
          </p:nvPr>
        </p:nvSpPr>
        <p:spPr>
          <a:xfrm>
            <a:off x="2368625" y="2694708"/>
            <a:ext cx="44067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66" name="Google Shape;366;p29"/>
          <p:cNvSpPr txBox="1"/>
          <p:nvPr>
            <p:ph hasCustomPrompt="1" idx="4" type="title"/>
          </p:nvPr>
        </p:nvSpPr>
        <p:spPr>
          <a:xfrm>
            <a:off x="2368625" y="3645406"/>
            <a:ext cx="44067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7" name="Google Shape;367;p29"/>
          <p:cNvSpPr txBox="1"/>
          <p:nvPr>
            <p:ph idx="5" type="subTitle"/>
          </p:nvPr>
        </p:nvSpPr>
        <p:spPr>
          <a:xfrm>
            <a:off x="2368625" y="4242275"/>
            <a:ext cx="4406700" cy="3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68" name="Google Shape;368;p29"/>
          <p:cNvSpPr/>
          <p:nvPr/>
        </p:nvSpPr>
        <p:spPr>
          <a:xfrm>
            <a:off x="5228055" y="3805201"/>
            <a:ext cx="3915937" cy="1369650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11" y="2964363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 flipH="1" rot="10800000">
            <a:off x="6345121" y="9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"/>
          <p:cNvSpPr/>
          <p:nvPr/>
        </p:nvSpPr>
        <p:spPr>
          <a:xfrm flipH="1">
            <a:off x="-843700" y="-258949"/>
            <a:ext cx="3509803" cy="1227599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9"/>
          <p:cNvSpPr/>
          <p:nvPr/>
        </p:nvSpPr>
        <p:spPr>
          <a:xfrm>
            <a:off x="152500" y="2129850"/>
            <a:ext cx="1987589" cy="31557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30"/>
          <p:cNvGrpSpPr/>
          <p:nvPr/>
        </p:nvGrpSpPr>
        <p:grpSpPr>
          <a:xfrm>
            <a:off x="1246725" y="-1582299"/>
            <a:ext cx="6826800" cy="3620426"/>
            <a:chOff x="1246725" y="-1582299"/>
            <a:chExt cx="6826800" cy="3620426"/>
          </a:xfrm>
        </p:grpSpPr>
        <p:grpSp>
          <p:nvGrpSpPr>
            <p:cNvPr id="375" name="Google Shape;375;p30"/>
            <p:cNvGrpSpPr/>
            <p:nvPr/>
          </p:nvGrpSpPr>
          <p:grpSpPr>
            <a:xfrm>
              <a:off x="1246725" y="-1582299"/>
              <a:ext cx="6826800" cy="3620426"/>
              <a:chOff x="1246725" y="-1582299"/>
              <a:chExt cx="6826800" cy="3620426"/>
            </a:xfrm>
          </p:grpSpPr>
          <p:sp>
            <p:nvSpPr>
              <p:cNvPr id="376" name="Google Shape;376;p30"/>
              <p:cNvSpPr/>
              <p:nvPr/>
            </p:nvSpPr>
            <p:spPr>
              <a:xfrm rot="10800000">
                <a:off x="1246725" y="317926"/>
                <a:ext cx="6826800" cy="1720200"/>
              </a:xfrm>
              <a:prstGeom prst="roundRect">
                <a:avLst>
                  <a:gd fmla="val 7713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0"/>
              <p:cNvSpPr/>
              <p:nvPr/>
            </p:nvSpPr>
            <p:spPr>
              <a:xfrm rot="10800000">
                <a:off x="5796900" y="-1582299"/>
                <a:ext cx="74400" cy="3032400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 rot="10800000">
                <a:off x="3402425" y="-1582299"/>
                <a:ext cx="74400" cy="3032400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9" name="Google Shape;379;p30"/>
            <p:cNvSpPr/>
            <p:nvPr/>
          </p:nvSpPr>
          <p:spPr>
            <a:xfrm rot="10800000">
              <a:off x="1358794" y="403019"/>
              <a:ext cx="6610800" cy="1554000"/>
            </a:xfrm>
            <a:prstGeom prst="roundRect">
              <a:avLst>
                <a:gd fmla="val 771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" name="Google Shape;380;p30"/>
          <p:cNvSpPr txBox="1"/>
          <p:nvPr>
            <p:ph type="ctrTitle"/>
          </p:nvPr>
        </p:nvSpPr>
        <p:spPr>
          <a:xfrm>
            <a:off x="1973400" y="534887"/>
            <a:ext cx="5197200" cy="12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1" name="Google Shape;381;p30"/>
          <p:cNvSpPr txBox="1"/>
          <p:nvPr>
            <p:ph idx="1" type="subTitle"/>
          </p:nvPr>
        </p:nvSpPr>
        <p:spPr>
          <a:xfrm>
            <a:off x="1973400" y="2713425"/>
            <a:ext cx="5197200" cy="10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2" name="Google Shape;382;p30"/>
          <p:cNvSpPr/>
          <p:nvPr/>
        </p:nvSpPr>
        <p:spPr>
          <a:xfrm>
            <a:off x="-70139" y="3314213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0"/>
          <p:cNvSpPr/>
          <p:nvPr/>
        </p:nvSpPr>
        <p:spPr>
          <a:xfrm>
            <a:off x="6345121" y="3314221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0"/>
          <p:cNvSpPr/>
          <p:nvPr/>
        </p:nvSpPr>
        <p:spPr>
          <a:xfrm>
            <a:off x="597300" y="2273775"/>
            <a:ext cx="1987589" cy="31557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0"/>
          <p:cNvSpPr/>
          <p:nvPr/>
        </p:nvSpPr>
        <p:spPr>
          <a:xfrm flipH="1" rot="10800000">
            <a:off x="-387464" y="-565304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0"/>
          <p:cNvSpPr/>
          <p:nvPr/>
        </p:nvSpPr>
        <p:spPr>
          <a:xfrm flipH="1" rot="10800000">
            <a:off x="6602296" y="-705579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0"/>
          <p:cNvSpPr/>
          <p:nvPr/>
        </p:nvSpPr>
        <p:spPr>
          <a:xfrm>
            <a:off x="6851725" y="1958200"/>
            <a:ext cx="1987589" cy="31557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0"/>
          <p:cNvSpPr txBox="1"/>
          <p:nvPr/>
        </p:nvSpPr>
        <p:spPr>
          <a:xfrm>
            <a:off x="2187300" y="3717801"/>
            <a:ext cx="47694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CREDITS:</a:t>
            </a:r>
            <a:r>
              <a:rPr lang="en" sz="1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 This presentation template was created by </a:t>
            </a:r>
            <a:r>
              <a:rPr b="1" lang="en" sz="12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2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2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3828200" y="4924738"/>
            <a:ext cx="1987589" cy="31557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369050" y="3776113"/>
            <a:ext cx="1760006" cy="1567221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7701850" y="3906450"/>
            <a:ext cx="1449258" cy="1289851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561880" y="193922"/>
            <a:ext cx="2620355" cy="916503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-140462" y="337203"/>
            <a:ext cx="1449280" cy="507757"/>
          </a:xfrm>
          <a:custGeom>
            <a:rect b="b" l="l" r="r" t="t"/>
            <a:pathLst>
              <a:path extrusionOk="0" h="8873" w="25326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3555375" y="-40475"/>
            <a:ext cx="1675992" cy="234393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4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35" name="Google Shape;35;p4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4"/>
          <p:cNvSpPr txBox="1"/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717525" y="1102625"/>
            <a:ext cx="7708800" cy="3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/>
          <p:nvPr/>
        </p:nvSpPr>
        <p:spPr>
          <a:xfrm>
            <a:off x="6012630" y="-468024"/>
            <a:ext cx="3915937" cy="1369650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1"/>
          <p:cNvSpPr/>
          <p:nvPr/>
        </p:nvSpPr>
        <p:spPr>
          <a:xfrm>
            <a:off x="-619551" y="3454488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1"/>
          <p:cNvSpPr/>
          <p:nvPr/>
        </p:nvSpPr>
        <p:spPr>
          <a:xfrm>
            <a:off x="6824396" y="3192234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1"/>
          <p:cNvSpPr/>
          <p:nvPr/>
        </p:nvSpPr>
        <p:spPr>
          <a:xfrm flipH="1">
            <a:off x="-2420250" y="445013"/>
            <a:ext cx="3509803" cy="1227599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8510675" y="1672588"/>
            <a:ext cx="1987589" cy="31557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/>
          <p:nvPr/>
        </p:nvSpPr>
        <p:spPr>
          <a:xfrm>
            <a:off x="5228055" y="3805201"/>
            <a:ext cx="3915937" cy="1369650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>
            <a:off x="11" y="2964363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2"/>
          <p:cNvSpPr/>
          <p:nvPr/>
        </p:nvSpPr>
        <p:spPr>
          <a:xfrm flipH="1" rot="10800000">
            <a:off x="6345121" y="9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2"/>
          <p:cNvSpPr/>
          <p:nvPr/>
        </p:nvSpPr>
        <p:spPr>
          <a:xfrm flipH="1">
            <a:off x="-843700" y="-258949"/>
            <a:ext cx="3509803" cy="1227599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2"/>
          <p:cNvSpPr/>
          <p:nvPr/>
        </p:nvSpPr>
        <p:spPr>
          <a:xfrm>
            <a:off x="152500" y="2129850"/>
            <a:ext cx="1987589" cy="31557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-1111195" y="-26495"/>
            <a:ext cx="2478466" cy="868334"/>
          </a:xfrm>
          <a:custGeom>
            <a:rect b="b" l="l" r="r" t="t"/>
            <a:pathLst>
              <a:path extrusionOk="0" h="8873" w="25326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-291151" y="3108926"/>
            <a:ext cx="2480612" cy="2208894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7381398" y="3629600"/>
            <a:ext cx="2090160" cy="1860258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7797205" y="539918"/>
            <a:ext cx="2620355" cy="916503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5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47" name="Google Shape;47;p5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5"/>
          <p:cNvSpPr txBox="1"/>
          <p:nvPr>
            <p:ph idx="1" type="subTitle"/>
          </p:nvPr>
        </p:nvSpPr>
        <p:spPr>
          <a:xfrm>
            <a:off x="717537" y="2035409"/>
            <a:ext cx="3054300" cy="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2" type="subTitle"/>
          </p:nvPr>
        </p:nvSpPr>
        <p:spPr>
          <a:xfrm>
            <a:off x="5372163" y="3007811"/>
            <a:ext cx="3054300" cy="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solidFill>
                  <a:schemeClr val="lt2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3" type="subTitle"/>
          </p:nvPr>
        </p:nvSpPr>
        <p:spPr>
          <a:xfrm>
            <a:off x="717537" y="2465907"/>
            <a:ext cx="3054300" cy="1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4" type="subTitle"/>
          </p:nvPr>
        </p:nvSpPr>
        <p:spPr>
          <a:xfrm>
            <a:off x="5372163" y="3439315"/>
            <a:ext cx="3054300" cy="1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 rot="5400000">
            <a:off x="-619114" y="-425187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6869171" y="3782509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 flipH="1">
            <a:off x="-752875" y="4143326"/>
            <a:ext cx="3509803" cy="1227599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 flipH="1" rot="10800000">
            <a:off x="7543221" y="-705579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62" name="Google Shape;62;p6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6"/>
          <p:cNvSpPr txBox="1"/>
          <p:nvPr>
            <p:ph type="title"/>
          </p:nvPr>
        </p:nvSpPr>
        <p:spPr>
          <a:xfrm>
            <a:off x="717525" y="445025"/>
            <a:ext cx="7708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/>
          <p:nvPr/>
        </p:nvSpPr>
        <p:spPr>
          <a:xfrm>
            <a:off x="5786593" y="-210849"/>
            <a:ext cx="3915937" cy="1369650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-1" y="2933013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6345121" y="2652484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 flipH="1">
            <a:off x="-2420250" y="445013"/>
            <a:ext cx="3509803" cy="1227599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510675" y="1672588"/>
            <a:ext cx="1987589" cy="31557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7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74" name="Google Shape;74;p7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7"/>
          <p:cNvSpPr txBox="1"/>
          <p:nvPr>
            <p:ph type="title"/>
          </p:nvPr>
        </p:nvSpPr>
        <p:spPr>
          <a:xfrm>
            <a:off x="539500" y="408377"/>
            <a:ext cx="80649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717525" y="1679150"/>
            <a:ext cx="7708800" cy="23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600"/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>
                <a:solidFill>
                  <a:srgbClr val="434343"/>
                </a:solidFill>
              </a:defRPr>
            </a:lvl4pPr>
            <a:lvl5pPr indent="-3238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5pPr>
            <a:lvl6pPr indent="-3238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6pPr>
            <a:lvl7pPr indent="-3238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indent="-3238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8pPr>
            <a:lvl9pPr indent="-3238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/>
          <p:nvPr/>
        </p:nvSpPr>
        <p:spPr>
          <a:xfrm>
            <a:off x="-7104" y="2063079"/>
            <a:ext cx="3511946" cy="3127259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/>
          <p:nvPr/>
        </p:nvSpPr>
        <p:spPr>
          <a:xfrm>
            <a:off x="7455403" y="4093211"/>
            <a:ext cx="1688587" cy="150285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>
            <a:off x="-427937" y="386478"/>
            <a:ext cx="1449280" cy="507757"/>
          </a:xfrm>
          <a:custGeom>
            <a:rect b="b" l="l" r="r" t="t"/>
            <a:pathLst>
              <a:path extrusionOk="0" h="8873" w="25326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4303950" y="213825"/>
            <a:ext cx="1675992" cy="234393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6765687" y="1600675"/>
            <a:ext cx="3068026" cy="1073082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8"/>
          <p:cNvGrpSpPr/>
          <p:nvPr/>
        </p:nvGrpSpPr>
        <p:grpSpPr>
          <a:xfrm>
            <a:off x="1008300" y="789000"/>
            <a:ext cx="7127400" cy="4358281"/>
            <a:chOff x="1008300" y="789000"/>
            <a:chExt cx="7127400" cy="4358281"/>
          </a:xfrm>
        </p:grpSpPr>
        <p:grpSp>
          <p:nvGrpSpPr>
            <p:cNvPr id="87" name="Google Shape;87;p8"/>
            <p:cNvGrpSpPr/>
            <p:nvPr/>
          </p:nvGrpSpPr>
          <p:grpSpPr>
            <a:xfrm>
              <a:off x="3360825" y="2114881"/>
              <a:ext cx="2468875" cy="3032400"/>
              <a:chOff x="3371200" y="2114881"/>
              <a:chExt cx="2468875" cy="3032400"/>
            </a:xfrm>
          </p:grpSpPr>
          <p:sp>
            <p:nvSpPr>
              <p:cNvPr id="88" name="Google Shape;88;p8"/>
              <p:cNvSpPr/>
              <p:nvPr/>
            </p:nvSpPr>
            <p:spPr>
              <a:xfrm>
                <a:off x="3371200" y="2114881"/>
                <a:ext cx="74400" cy="3032400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8"/>
              <p:cNvSpPr/>
              <p:nvPr/>
            </p:nvSpPr>
            <p:spPr>
              <a:xfrm>
                <a:off x="5765675" y="2114881"/>
                <a:ext cx="74400" cy="3032400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" name="Google Shape;90;p8"/>
            <p:cNvGrpSpPr/>
            <p:nvPr/>
          </p:nvGrpSpPr>
          <p:grpSpPr>
            <a:xfrm>
              <a:off x="1008300" y="789000"/>
              <a:ext cx="7127400" cy="3565500"/>
              <a:chOff x="1008325" y="958550"/>
              <a:chExt cx="7127400" cy="3565500"/>
            </a:xfrm>
          </p:grpSpPr>
          <p:sp>
            <p:nvSpPr>
              <p:cNvPr id="91" name="Google Shape;91;p8"/>
              <p:cNvSpPr/>
              <p:nvPr/>
            </p:nvSpPr>
            <p:spPr>
              <a:xfrm>
                <a:off x="1008325" y="958550"/>
                <a:ext cx="7127400" cy="3565500"/>
              </a:xfrm>
              <a:prstGeom prst="roundRect">
                <a:avLst>
                  <a:gd fmla="val 7713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8"/>
              <p:cNvSpPr/>
              <p:nvPr/>
            </p:nvSpPr>
            <p:spPr>
              <a:xfrm>
                <a:off x="1121125" y="1069700"/>
                <a:ext cx="6901800" cy="3343200"/>
              </a:xfrm>
              <a:prstGeom prst="roundRect">
                <a:avLst>
                  <a:gd fmla="val 7713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136475" y="894225"/>
            <a:ext cx="6870900" cy="32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/>
          <p:nvPr/>
        </p:nvSpPr>
        <p:spPr>
          <a:xfrm>
            <a:off x="-1" y="2933026"/>
            <a:ext cx="2482327" cy="2210478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6345121" y="2666059"/>
            <a:ext cx="2798869" cy="2491016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6152905" y="-383574"/>
            <a:ext cx="3915937" cy="1369650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 flipH="1">
            <a:off x="-2246275" y="382013"/>
            <a:ext cx="3509803" cy="1227599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9"/>
          <p:cNvGrpSpPr/>
          <p:nvPr/>
        </p:nvGrpSpPr>
        <p:grpSpPr>
          <a:xfrm>
            <a:off x="2027250" y="1454410"/>
            <a:ext cx="5089500" cy="1030678"/>
            <a:chOff x="3097375" y="3240075"/>
            <a:chExt cx="5089500" cy="1370400"/>
          </a:xfrm>
        </p:grpSpPr>
        <p:sp>
          <p:nvSpPr>
            <p:cNvPr id="100" name="Google Shape;100;p9"/>
            <p:cNvSpPr/>
            <p:nvPr/>
          </p:nvSpPr>
          <p:spPr>
            <a:xfrm>
              <a:off x="3097375" y="3240075"/>
              <a:ext cx="5089500" cy="1370400"/>
            </a:xfrm>
            <a:prstGeom prst="roundRect">
              <a:avLst>
                <a:gd fmla="val 771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77925" y="3327286"/>
              <a:ext cx="4928400" cy="1195800"/>
            </a:xfrm>
            <a:prstGeom prst="roundRect">
              <a:avLst>
                <a:gd fmla="val 771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 txBox="1"/>
          <p:nvPr>
            <p:ph type="title"/>
          </p:nvPr>
        </p:nvSpPr>
        <p:spPr>
          <a:xfrm>
            <a:off x="2572500" y="1632549"/>
            <a:ext cx="39990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9"/>
          <p:cNvSpPr txBox="1"/>
          <p:nvPr>
            <p:ph idx="1" type="subTitle"/>
          </p:nvPr>
        </p:nvSpPr>
        <p:spPr>
          <a:xfrm>
            <a:off x="2027250" y="2508249"/>
            <a:ext cx="5089500" cy="1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>
            <a:off x="6474020" y="2752725"/>
            <a:ext cx="3142929" cy="2797175"/>
          </a:xfrm>
          <a:custGeom>
            <a:rect b="b" l="l" r="r" t="t"/>
            <a:pathLst>
              <a:path extrusionOk="0" h="22624" w="2542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" name="Google Shape;106;p10"/>
          <p:cNvGrpSpPr/>
          <p:nvPr/>
        </p:nvGrpSpPr>
        <p:grpSpPr>
          <a:xfrm>
            <a:off x="3336975" y="3189325"/>
            <a:ext cx="5089500" cy="1370400"/>
            <a:chOff x="3097375" y="3240075"/>
            <a:chExt cx="5089500" cy="1370400"/>
          </a:xfrm>
        </p:grpSpPr>
        <p:sp>
          <p:nvSpPr>
            <p:cNvPr id="107" name="Google Shape;107;p10"/>
            <p:cNvSpPr/>
            <p:nvPr/>
          </p:nvSpPr>
          <p:spPr>
            <a:xfrm>
              <a:off x="3097375" y="3240075"/>
              <a:ext cx="5089500" cy="1370400"/>
            </a:xfrm>
            <a:prstGeom prst="roundRect">
              <a:avLst>
                <a:gd fmla="val 771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3177925" y="3327286"/>
              <a:ext cx="4928400" cy="1195800"/>
            </a:xfrm>
            <a:prstGeom prst="roundRect">
              <a:avLst>
                <a:gd fmla="val 771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0"/>
          <p:cNvSpPr/>
          <p:nvPr/>
        </p:nvSpPr>
        <p:spPr>
          <a:xfrm>
            <a:off x="-991727" y="3240068"/>
            <a:ext cx="2963981" cy="2639316"/>
          </a:xfrm>
          <a:custGeom>
            <a:rect b="b" l="l" r="r" t="t"/>
            <a:pathLst>
              <a:path extrusionOk="0" h="22624" w="25407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"/>
          <p:cNvSpPr/>
          <p:nvPr/>
        </p:nvSpPr>
        <p:spPr>
          <a:xfrm>
            <a:off x="6409296" y="120826"/>
            <a:ext cx="3615293" cy="1264496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"/>
          <p:cNvSpPr/>
          <p:nvPr/>
        </p:nvSpPr>
        <p:spPr>
          <a:xfrm flipH="1">
            <a:off x="-1676795" y="-233703"/>
            <a:ext cx="2620355" cy="916503"/>
          </a:xfrm>
          <a:custGeom>
            <a:rect b="b" l="l" r="r" t="t"/>
            <a:pathLst>
              <a:path extrusionOk="0" h="6493" w="18564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 txBox="1"/>
          <p:nvPr>
            <p:ph type="title"/>
          </p:nvPr>
        </p:nvSpPr>
        <p:spPr>
          <a:xfrm flipH="1">
            <a:off x="3713600" y="3363425"/>
            <a:ext cx="4336500" cy="10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6599CC"/>
            </a:gs>
            <a:gs pos="47000">
              <a:srgbClr val="B2CAE3"/>
            </a:gs>
            <a:gs pos="100000">
              <a:schemeClr val="lt1"/>
            </a:gs>
          </a:gsLst>
          <a:lin ang="1619866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b="1" sz="25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b="1" sz="35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b="1" sz="35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b="1" sz="35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b="1" sz="35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b="1" sz="35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b="1" sz="35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b="1" sz="35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b="1" sz="35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433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●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238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○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238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■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238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●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238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○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238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■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238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●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238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○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238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■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599CC"/>
            </a:gs>
            <a:gs pos="47000">
              <a:srgbClr val="B2CAE3"/>
            </a:gs>
            <a:gs pos="100000">
              <a:schemeClr val="lt1"/>
            </a:gs>
          </a:gsLst>
          <a:lin ang="16200038" scaled="0"/>
        </a:gra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33"/>
          <p:cNvGrpSpPr/>
          <p:nvPr/>
        </p:nvGrpSpPr>
        <p:grpSpPr>
          <a:xfrm>
            <a:off x="612038" y="296476"/>
            <a:ext cx="3499471" cy="3696144"/>
            <a:chOff x="612038" y="296476"/>
            <a:chExt cx="3499471" cy="3696144"/>
          </a:xfrm>
        </p:grpSpPr>
        <p:sp>
          <p:nvSpPr>
            <p:cNvPr id="406" name="Google Shape;406;p33"/>
            <p:cNvSpPr/>
            <p:nvPr/>
          </p:nvSpPr>
          <p:spPr>
            <a:xfrm>
              <a:off x="612038" y="1324085"/>
              <a:ext cx="3498620" cy="2668535"/>
            </a:xfrm>
            <a:custGeom>
              <a:rect b="b" l="l" r="r" t="t"/>
              <a:pathLst>
                <a:path extrusionOk="0" h="43768" w="57385">
                  <a:moveTo>
                    <a:pt x="0" y="7864"/>
                  </a:moveTo>
                  <a:lnTo>
                    <a:pt x="28632" y="0"/>
                  </a:lnTo>
                  <a:lnTo>
                    <a:pt x="57385" y="7864"/>
                  </a:lnTo>
                  <a:lnTo>
                    <a:pt x="28686" y="43768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EFAF9">
                    <a:alpha val="10196"/>
                  </a:srgbClr>
                </a:gs>
                <a:gs pos="100000">
                  <a:srgbClr val="FEFAF9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7" name="Google Shape;407;p33"/>
            <p:cNvGrpSpPr/>
            <p:nvPr/>
          </p:nvGrpSpPr>
          <p:grpSpPr>
            <a:xfrm>
              <a:off x="614474" y="296476"/>
              <a:ext cx="3497035" cy="1533517"/>
              <a:chOff x="835325" y="1238450"/>
              <a:chExt cx="1433975" cy="628800"/>
            </a:xfrm>
          </p:grpSpPr>
          <p:sp>
            <p:nvSpPr>
              <p:cNvPr id="408" name="Google Shape;408;p33"/>
              <p:cNvSpPr/>
              <p:nvPr/>
            </p:nvSpPr>
            <p:spPr>
              <a:xfrm>
                <a:off x="840375" y="1522075"/>
                <a:ext cx="648600" cy="316925"/>
              </a:xfrm>
              <a:custGeom>
                <a:rect b="b" l="l" r="r" t="t"/>
                <a:pathLst>
                  <a:path extrusionOk="0" h="12677" w="25944">
                    <a:moveTo>
                      <a:pt x="25890" y="1"/>
                    </a:moveTo>
                    <a:cubicBezTo>
                      <a:pt x="11144" y="6158"/>
                      <a:pt x="1909" y="9760"/>
                      <a:pt x="538" y="11158"/>
                    </a:cubicBezTo>
                    <a:lnTo>
                      <a:pt x="0" y="12677"/>
                    </a:lnTo>
                    <a:lnTo>
                      <a:pt x="25944" y="3308"/>
                    </a:lnTo>
                    <a:lnTo>
                      <a:pt x="258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3"/>
              <p:cNvSpPr/>
              <p:nvPr/>
            </p:nvSpPr>
            <p:spPr>
              <a:xfrm>
                <a:off x="835325" y="1522425"/>
                <a:ext cx="1433975" cy="344825"/>
              </a:xfrm>
              <a:custGeom>
                <a:rect b="b" l="l" r="r" t="t"/>
                <a:pathLst>
                  <a:path extrusionOk="0" h="13793" w="57359">
                    <a:moveTo>
                      <a:pt x="30595" y="8025"/>
                    </a:moveTo>
                    <a:cubicBezTo>
                      <a:pt x="30595" y="8025"/>
                      <a:pt x="30514" y="9195"/>
                      <a:pt x="30272" y="10445"/>
                    </a:cubicBezTo>
                    <a:lnTo>
                      <a:pt x="33485" y="11789"/>
                    </a:lnTo>
                    <a:lnTo>
                      <a:pt x="34211" y="12959"/>
                    </a:lnTo>
                    <a:lnTo>
                      <a:pt x="29923" y="12018"/>
                    </a:lnTo>
                    <a:cubicBezTo>
                      <a:pt x="29614" y="12999"/>
                      <a:pt x="29210" y="13792"/>
                      <a:pt x="28659" y="13792"/>
                    </a:cubicBezTo>
                    <a:cubicBezTo>
                      <a:pt x="28108" y="13792"/>
                      <a:pt x="27705" y="12999"/>
                      <a:pt x="27396" y="12018"/>
                    </a:cubicBezTo>
                    <a:lnTo>
                      <a:pt x="23121" y="12959"/>
                    </a:lnTo>
                    <a:lnTo>
                      <a:pt x="23833" y="11789"/>
                    </a:lnTo>
                    <a:lnTo>
                      <a:pt x="27046" y="10445"/>
                    </a:lnTo>
                    <a:cubicBezTo>
                      <a:pt x="26818" y="9168"/>
                      <a:pt x="26724" y="8025"/>
                      <a:pt x="26724" y="8025"/>
                    </a:cubicBezTo>
                    <a:lnTo>
                      <a:pt x="25836" y="8025"/>
                    </a:lnTo>
                    <a:lnTo>
                      <a:pt x="25406" y="9007"/>
                    </a:lnTo>
                    <a:lnTo>
                      <a:pt x="24331" y="9007"/>
                    </a:lnTo>
                    <a:lnTo>
                      <a:pt x="23807" y="8482"/>
                    </a:lnTo>
                    <a:lnTo>
                      <a:pt x="19465" y="8657"/>
                    </a:lnTo>
                    <a:lnTo>
                      <a:pt x="1" y="13375"/>
                    </a:lnTo>
                    <a:lnTo>
                      <a:pt x="229" y="12690"/>
                    </a:lnTo>
                    <a:lnTo>
                      <a:pt x="26172" y="3307"/>
                    </a:lnTo>
                    <a:lnTo>
                      <a:pt x="26119" y="0"/>
                    </a:lnTo>
                    <a:cubicBezTo>
                      <a:pt x="26119" y="0"/>
                      <a:pt x="26455" y="1896"/>
                      <a:pt x="28686" y="1896"/>
                    </a:cubicBezTo>
                    <a:cubicBezTo>
                      <a:pt x="30904" y="1896"/>
                      <a:pt x="31240" y="0"/>
                      <a:pt x="31240" y="0"/>
                    </a:cubicBezTo>
                    <a:lnTo>
                      <a:pt x="31186" y="3307"/>
                    </a:lnTo>
                    <a:lnTo>
                      <a:pt x="57130" y="12690"/>
                    </a:lnTo>
                    <a:lnTo>
                      <a:pt x="57358" y="13375"/>
                    </a:lnTo>
                    <a:lnTo>
                      <a:pt x="37894" y="8657"/>
                    </a:lnTo>
                    <a:lnTo>
                      <a:pt x="33552" y="8482"/>
                    </a:lnTo>
                    <a:lnTo>
                      <a:pt x="33028" y="9007"/>
                    </a:lnTo>
                    <a:lnTo>
                      <a:pt x="31953" y="9007"/>
                    </a:lnTo>
                    <a:lnTo>
                      <a:pt x="31522" y="802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3"/>
              <p:cNvSpPr/>
              <p:nvPr/>
            </p:nvSpPr>
            <p:spPr>
              <a:xfrm>
                <a:off x="1304800" y="1557700"/>
                <a:ext cx="76975" cy="205025"/>
              </a:xfrm>
              <a:custGeom>
                <a:rect b="b" l="l" r="r" t="t"/>
                <a:pathLst>
                  <a:path extrusionOk="0" h="8201" w="3079">
                    <a:moveTo>
                      <a:pt x="1533" y="8201"/>
                    </a:moveTo>
                    <a:lnTo>
                      <a:pt x="1533" y="8201"/>
                    </a:lnTo>
                    <a:cubicBezTo>
                      <a:pt x="686" y="8201"/>
                      <a:pt x="0" y="7515"/>
                      <a:pt x="0" y="6668"/>
                    </a:cubicBezTo>
                    <a:lnTo>
                      <a:pt x="0" y="1533"/>
                    </a:lnTo>
                    <a:cubicBezTo>
                      <a:pt x="0" y="686"/>
                      <a:pt x="686" y="1"/>
                      <a:pt x="1533" y="1"/>
                    </a:cubicBezTo>
                    <a:lnTo>
                      <a:pt x="1533" y="1"/>
                    </a:lnTo>
                    <a:cubicBezTo>
                      <a:pt x="2366" y="1"/>
                      <a:pt x="3065" y="686"/>
                      <a:pt x="3065" y="1533"/>
                    </a:cubicBezTo>
                    <a:lnTo>
                      <a:pt x="3065" y="6668"/>
                    </a:lnTo>
                    <a:cubicBezTo>
                      <a:pt x="3078" y="7488"/>
                      <a:pt x="2366" y="8201"/>
                      <a:pt x="1533" y="8201"/>
                    </a:cubicBezTo>
                    <a:close/>
                  </a:path>
                </a:pathLst>
              </a:custGeom>
              <a:solidFill>
                <a:srgbClr val="4A6C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3"/>
              <p:cNvSpPr/>
              <p:nvPr/>
            </p:nvSpPr>
            <p:spPr>
              <a:xfrm>
                <a:off x="1478875" y="1238450"/>
                <a:ext cx="146200" cy="331375"/>
              </a:xfrm>
              <a:custGeom>
                <a:rect b="b" l="l" r="r" t="t"/>
                <a:pathLst>
                  <a:path extrusionOk="0" h="13255" w="5848">
                    <a:moveTo>
                      <a:pt x="2914" y="1"/>
                    </a:moveTo>
                    <a:cubicBezTo>
                      <a:pt x="2601" y="1"/>
                      <a:pt x="2292" y="135"/>
                      <a:pt x="2084" y="404"/>
                    </a:cubicBezTo>
                    <a:cubicBezTo>
                      <a:pt x="1210" y="1533"/>
                      <a:pt x="0" y="4356"/>
                      <a:pt x="363" y="11359"/>
                    </a:cubicBezTo>
                    <a:cubicBezTo>
                      <a:pt x="363" y="11359"/>
                      <a:pt x="699" y="13255"/>
                      <a:pt x="2917" y="13255"/>
                    </a:cubicBezTo>
                    <a:cubicBezTo>
                      <a:pt x="5135" y="13255"/>
                      <a:pt x="5471" y="11359"/>
                      <a:pt x="5471" y="11359"/>
                    </a:cubicBezTo>
                    <a:cubicBezTo>
                      <a:pt x="5848" y="4356"/>
                      <a:pt x="4638" y="1533"/>
                      <a:pt x="3764" y="404"/>
                    </a:cubicBezTo>
                    <a:cubicBezTo>
                      <a:pt x="3542" y="135"/>
                      <a:pt x="3226" y="1"/>
                      <a:pt x="29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33"/>
              <p:cNvSpPr/>
              <p:nvPr/>
            </p:nvSpPr>
            <p:spPr>
              <a:xfrm>
                <a:off x="1314550" y="1567450"/>
                <a:ext cx="57150" cy="50425"/>
              </a:xfrm>
              <a:custGeom>
                <a:rect b="b" l="l" r="r" t="t"/>
                <a:pathLst>
                  <a:path extrusionOk="0" h="2017" w="2286">
                    <a:moveTo>
                      <a:pt x="1143" y="1"/>
                    </a:moveTo>
                    <a:cubicBezTo>
                      <a:pt x="1761" y="1"/>
                      <a:pt x="2285" y="444"/>
                      <a:pt x="2285" y="1009"/>
                    </a:cubicBezTo>
                    <a:cubicBezTo>
                      <a:pt x="2285" y="1560"/>
                      <a:pt x="1774" y="2017"/>
                      <a:pt x="1143" y="2017"/>
                    </a:cubicBezTo>
                    <a:cubicBezTo>
                      <a:pt x="524" y="2017"/>
                      <a:pt x="0" y="1560"/>
                      <a:pt x="0" y="1009"/>
                    </a:cubicBezTo>
                    <a:cubicBezTo>
                      <a:pt x="0" y="444"/>
                      <a:pt x="524" y="1"/>
                      <a:pt x="1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33"/>
              <p:cNvSpPr/>
              <p:nvPr/>
            </p:nvSpPr>
            <p:spPr>
              <a:xfrm>
                <a:off x="1329325" y="1580225"/>
                <a:ext cx="27575" cy="24550"/>
              </a:xfrm>
              <a:custGeom>
                <a:rect b="b" l="l" r="r" t="t"/>
                <a:pathLst>
                  <a:path extrusionOk="0" h="982" w="1103">
                    <a:moveTo>
                      <a:pt x="552" y="0"/>
                    </a:moveTo>
                    <a:cubicBezTo>
                      <a:pt x="256" y="0"/>
                      <a:pt x="0" y="229"/>
                      <a:pt x="0" y="498"/>
                    </a:cubicBezTo>
                    <a:cubicBezTo>
                      <a:pt x="0" y="767"/>
                      <a:pt x="256" y="982"/>
                      <a:pt x="552" y="982"/>
                    </a:cubicBezTo>
                    <a:cubicBezTo>
                      <a:pt x="847" y="982"/>
                      <a:pt x="1103" y="767"/>
                      <a:pt x="1103" y="498"/>
                    </a:cubicBezTo>
                    <a:cubicBezTo>
                      <a:pt x="1103" y="229"/>
                      <a:pt x="847" y="0"/>
                      <a:pt x="5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3"/>
              <p:cNvSpPr/>
              <p:nvPr/>
            </p:nvSpPr>
            <p:spPr>
              <a:xfrm>
                <a:off x="1613950" y="1522075"/>
                <a:ext cx="648625" cy="316925"/>
              </a:xfrm>
              <a:custGeom>
                <a:rect b="b" l="l" r="r" t="t"/>
                <a:pathLst>
                  <a:path extrusionOk="0" h="12677" w="25945">
                    <a:moveTo>
                      <a:pt x="55" y="1"/>
                    </a:moveTo>
                    <a:lnTo>
                      <a:pt x="1" y="3308"/>
                    </a:lnTo>
                    <a:lnTo>
                      <a:pt x="25944" y="12677"/>
                    </a:lnTo>
                    <a:lnTo>
                      <a:pt x="25407" y="11158"/>
                    </a:lnTo>
                    <a:cubicBezTo>
                      <a:pt x="24036" y="9760"/>
                      <a:pt x="14814" y="6158"/>
                      <a:pt x="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3"/>
              <p:cNvSpPr/>
              <p:nvPr/>
            </p:nvSpPr>
            <p:spPr>
              <a:xfrm>
                <a:off x="1721500" y="1557700"/>
                <a:ext cx="76650" cy="205025"/>
              </a:xfrm>
              <a:custGeom>
                <a:rect b="b" l="l" r="r" t="t"/>
                <a:pathLst>
                  <a:path extrusionOk="0" h="8201" w="3066">
                    <a:moveTo>
                      <a:pt x="1533" y="8201"/>
                    </a:moveTo>
                    <a:lnTo>
                      <a:pt x="1533" y="8201"/>
                    </a:lnTo>
                    <a:cubicBezTo>
                      <a:pt x="2380" y="8201"/>
                      <a:pt x="3065" y="7515"/>
                      <a:pt x="3065" y="6668"/>
                    </a:cubicBezTo>
                    <a:lnTo>
                      <a:pt x="3065" y="1533"/>
                    </a:lnTo>
                    <a:cubicBezTo>
                      <a:pt x="3065" y="686"/>
                      <a:pt x="2380" y="1"/>
                      <a:pt x="1533" y="1"/>
                    </a:cubicBezTo>
                    <a:lnTo>
                      <a:pt x="1533" y="1"/>
                    </a:lnTo>
                    <a:cubicBezTo>
                      <a:pt x="699" y="1"/>
                      <a:pt x="0" y="686"/>
                      <a:pt x="0" y="1533"/>
                    </a:cubicBezTo>
                    <a:lnTo>
                      <a:pt x="0" y="6668"/>
                    </a:lnTo>
                    <a:cubicBezTo>
                      <a:pt x="0" y="7488"/>
                      <a:pt x="699" y="8201"/>
                      <a:pt x="1533" y="8201"/>
                    </a:cubicBezTo>
                    <a:close/>
                  </a:path>
                </a:pathLst>
              </a:custGeom>
              <a:solidFill>
                <a:srgbClr val="4A6C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3"/>
              <p:cNvSpPr/>
              <p:nvPr/>
            </p:nvSpPr>
            <p:spPr>
              <a:xfrm>
                <a:off x="1731250" y="1567450"/>
                <a:ext cx="57150" cy="50425"/>
              </a:xfrm>
              <a:custGeom>
                <a:rect b="b" l="l" r="r" t="t"/>
                <a:pathLst>
                  <a:path extrusionOk="0" h="2017" w="2286">
                    <a:moveTo>
                      <a:pt x="2285" y="1009"/>
                    </a:moveTo>
                    <a:cubicBezTo>
                      <a:pt x="2285" y="1560"/>
                      <a:pt x="1788" y="2017"/>
                      <a:pt x="1143" y="2017"/>
                    </a:cubicBezTo>
                    <a:cubicBezTo>
                      <a:pt x="511" y="2017"/>
                      <a:pt x="0" y="1560"/>
                      <a:pt x="0" y="1009"/>
                    </a:cubicBezTo>
                    <a:cubicBezTo>
                      <a:pt x="0" y="444"/>
                      <a:pt x="511" y="1"/>
                      <a:pt x="1143" y="1"/>
                    </a:cubicBezTo>
                    <a:cubicBezTo>
                      <a:pt x="1788" y="1"/>
                      <a:pt x="2285" y="444"/>
                      <a:pt x="2285" y="10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3"/>
              <p:cNvSpPr/>
              <p:nvPr/>
            </p:nvSpPr>
            <p:spPr>
              <a:xfrm>
                <a:off x="1746025" y="1580225"/>
                <a:ext cx="27575" cy="24550"/>
              </a:xfrm>
              <a:custGeom>
                <a:rect b="b" l="l" r="r" t="t"/>
                <a:pathLst>
                  <a:path extrusionOk="0" h="982" w="1103">
                    <a:moveTo>
                      <a:pt x="552" y="0"/>
                    </a:moveTo>
                    <a:cubicBezTo>
                      <a:pt x="256" y="0"/>
                      <a:pt x="1" y="229"/>
                      <a:pt x="1" y="498"/>
                    </a:cubicBezTo>
                    <a:cubicBezTo>
                      <a:pt x="1" y="767"/>
                      <a:pt x="256" y="982"/>
                      <a:pt x="552" y="982"/>
                    </a:cubicBezTo>
                    <a:cubicBezTo>
                      <a:pt x="861" y="982"/>
                      <a:pt x="1103" y="767"/>
                      <a:pt x="1103" y="498"/>
                    </a:cubicBezTo>
                    <a:cubicBezTo>
                      <a:pt x="1103" y="229"/>
                      <a:pt x="861" y="0"/>
                      <a:pt x="5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3"/>
              <p:cNvSpPr/>
              <p:nvPr/>
            </p:nvSpPr>
            <p:spPr>
              <a:xfrm>
                <a:off x="1522550" y="1252225"/>
                <a:ext cx="57825" cy="45075"/>
              </a:xfrm>
              <a:custGeom>
                <a:rect b="b" l="l" r="r" t="t"/>
                <a:pathLst>
                  <a:path extrusionOk="0" h="1803" w="2313">
                    <a:moveTo>
                      <a:pt x="1163" y="1"/>
                    </a:moveTo>
                    <a:cubicBezTo>
                      <a:pt x="871" y="1"/>
                      <a:pt x="579" y="135"/>
                      <a:pt x="391" y="404"/>
                    </a:cubicBezTo>
                    <a:cubicBezTo>
                      <a:pt x="162" y="686"/>
                      <a:pt x="1" y="1144"/>
                      <a:pt x="1" y="1802"/>
                    </a:cubicBezTo>
                    <a:cubicBezTo>
                      <a:pt x="1" y="1802"/>
                      <a:pt x="337" y="552"/>
                      <a:pt x="1157" y="552"/>
                    </a:cubicBezTo>
                    <a:cubicBezTo>
                      <a:pt x="1977" y="552"/>
                      <a:pt x="2313" y="1802"/>
                      <a:pt x="2313" y="1802"/>
                    </a:cubicBezTo>
                    <a:cubicBezTo>
                      <a:pt x="2313" y="1130"/>
                      <a:pt x="2151" y="686"/>
                      <a:pt x="1936" y="404"/>
                    </a:cubicBezTo>
                    <a:cubicBezTo>
                      <a:pt x="1748" y="135"/>
                      <a:pt x="1456" y="1"/>
                      <a:pt x="11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9" name="Google Shape;419;p33"/>
          <p:cNvSpPr/>
          <p:nvPr/>
        </p:nvSpPr>
        <p:spPr>
          <a:xfrm>
            <a:off x="5368450" y="2632550"/>
            <a:ext cx="74400" cy="2037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3"/>
          <p:cNvSpPr/>
          <p:nvPr/>
        </p:nvSpPr>
        <p:spPr>
          <a:xfrm>
            <a:off x="7762925" y="2632550"/>
            <a:ext cx="74400" cy="2037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3"/>
          <p:cNvSpPr/>
          <p:nvPr/>
        </p:nvSpPr>
        <p:spPr>
          <a:xfrm>
            <a:off x="4448400" y="1551446"/>
            <a:ext cx="4241700" cy="2037900"/>
          </a:xfrm>
          <a:prstGeom prst="roundRect">
            <a:avLst>
              <a:gd fmla="val 771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3"/>
          <p:cNvSpPr/>
          <p:nvPr/>
        </p:nvSpPr>
        <p:spPr>
          <a:xfrm>
            <a:off x="4512975" y="1608150"/>
            <a:ext cx="4107300" cy="1927200"/>
          </a:xfrm>
          <a:prstGeom prst="roundRect">
            <a:avLst>
              <a:gd fmla="val 771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33"/>
          <p:cNvGrpSpPr/>
          <p:nvPr/>
        </p:nvGrpSpPr>
        <p:grpSpPr>
          <a:xfrm>
            <a:off x="1637158" y="2558345"/>
            <a:ext cx="1449237" cy="2153793"/>
            <a:chOff x="1285725" y="3740925"/>
            <a:chExt cx="910725" cy="1353650"/>
          </a:xfrm>
        </p:grpSpPr>
        <p:sp>
          <p:nvSpPr>
            <p:cNvPr id="424" name="Google Shape;424;p33"/>
            <p:cNvSpPr/>
            <p:nvPr/>
          </p:nvSpPr>
          <p:spPr>
            <a:xfrm>
              <a:off x="1360000" y="3752000"/>
              <a:ext cx="359600" cy="411375"/>
            </a:xfrm>
            <a:custGeom>
              <a:rect b="b" l="l" r="r" t="t"/>
              <a:pathLst>
                <a:path extrusionOk="0" h="16455" w="14384">
                  <a:moveTo>
                    <a:pt x="10203" y="1305"/>
                  </a:moveTo>
                  <a:cubicBezTo>
                    <a:pt x="10203" y="1305"/>
                    <a:pt x="7528" y="1"/>
                    <a:pt x="6399" y="2918"/>
                  </a:cubicBezTo>
                  <a:cubicBezTo>
                    <a:pt x="5283" y="5862"/>
                    <a:pt x="807" y="5942"/>
                    <a:pt x="484" y="9962"/>
                  </a:cubicBezTo>
                  <a:cubicBezTo>
                    <a:pt x="0" y="16226"/>
                    <a:pt x="11896" y="16454"/>
                    <a:pt x="13147" y="12260"/>
                  </a:cubicBezTo>
                  <a:cubicBezTo>
                    <a:pt x="14383" y="8080"/>
                    <a:pt x="12044" y="8496"/>
                    <a:pt x="12811" y="4907"/>
                  </a:cubicBezTo>
                  <a:cubicBezTo>
                    <a:pt x="13254" y="2689"/>
                    <a:pt x="12448" y="1076"/>
                    <a:pt x="10203" y="13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1747800" y="3740925"/>
              <a:ext cx="188550" cy="177450"/>
            </a:xfrm>
            <a:custGeom>
              <a:rect b="b" l="l" r="r" t="t"/>
              <a:pathLst>
                <a:path extrusionOk="0" h="7098" w="7542">
                  <a:moveTo>
                    <a:pt x="5498" y="1519"/>
                  </a:moveTo>
                  <a:cubicBezTo>
                    <a:pt x="5498" y="1519"/>
                    <a:pt x="2635" y="0"/>
                    <a:pt x="1412" y="1923"/>
                  </a:cubicBezTo>
                  <a:cubicBezTo>
                    <a:pt x="0" y="4140"/>
                    <a:pt x="1694" y="5848"/>
                    <a:pt x="4168" y="5848"/>
                  </a:cubicBezTo>
                  <a:cubicBezTo>
                    <a:pt x="6641" y="5848"/>
                    <a:pt x="6009" y="7098"/>
                    <a:pt x="6009" y="7098"/>
                  </a:cubicBezTo>
                  <a:cubicBezTo>
                    <a:pt x="6009" y="7098"/>
                    <a:pt x="7541" y="6668"/>
                    <a:pt x="7541" y="4719"/>
                  </a:cubicBezTo>
                  <a:cubicBezTo>
                    <a:pt x="7541" y="2756"/>
                    <a:pt x="6869" y="1519"/>
                    <a:pt x="5498" y="1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785425" y="3808675"/>
              <a:ext cx="156300" cy="241775"/>
            </a:xfrm>
            <a:custGeom>
              <a:rect b="b" l="l" r="r" t="t"/>
              <a:pathLst>
                <a:path extrusionOk="0" h="9671" w="6252">
                  <a:moveTo>
                    <a:pt x="1494" y="0"/>
                  </a:moveTo>
                  <a:cubicBezTo>
                    <a:pt x="574" y="0"/>
                    <a:pt x="176" y="467"/>
                    <a:pt x="176" y="1027"/>
                  </a:cubicBezTo>
                  <a:cubicBezTo>
                    <a:pt x="176" y="1027"/>
                    <a:pt x="1" y="1901"/>
                    <a:pt x="176" y="3527"/>
                  </a:cubicBezTo>
                  <a:cubicBezTo>
                    <a:pt x="337" y="5154"/>
                    <a:pt x="1829" y="5329"/>
                    <a:pt x="1829" y="5329"/>
                  </a:cubicBezTo>
                  <a:cubicBezTo>
                    <a:pt x="1829" y="5329"/>
                    <a:pt x="2152" y="6202"/>
                    <a:pt x="1197" y="6565"/>
                  </a:cubicBezTo>
                  <a:cubicBezTo>
                    <a:pt x="1023" y="6633"/>
                    <a:pt x="821" y="6686"/>
                    <a:pt x="619" y="6754"/>
                  </a:cubicBezTo>
                  <a:lnTo>
                    <a:pt x="3617" y="9671"/>
                  </a:lnTo>
                  <a:lnTo>
                    <a:pt x="6252" y="6364"/>
                  </a:lnTo>
                  <a:cubicBezTo>
                    <a:pt x="6010" y="6350"/>
                    <a:pt x="5781" y="6323"/>
                    <a:pt x="5633" y="6229"/>
                  </a:cubicBezTo>
                  <a:cubicBezTo>
                    <a:pt x="4706" y="5813"/>
                    <a:pt x="4612" y="4186"/>
                    <a:pt x="4961" y="3205"/>
                  </a:cubicBezTo>
                  <a:cubicBezTo>
                    <a:pt x="5311" y="2250"/>
                    <a:pt x="5109" y="1592"/>
                    <a:pt x="4518" y="1592"/>
                  </a:cubicBezTo>
                  <a:cubicBezTo>
                    <a:pt x="3940" y="1592"/>
                    <a:pt x="3832" y="2197"/>
                    <a:pt x="3832" y="2197"/>
                  </a:cubicBezTo>
                  <a:cubicBezTo>
                    <a:pt x="3832" y="2197"/>
                    <a:pt x="3267" y="1363"/>
                    <a:pt x="3550" y="503"/>
                  </a:cubicBezTo>
                  <a:cubicBezTo>
                    <a:pt x="2687" y="146"/>
                    <a:pt x="2009" y="0"/>
                    <a:pt x="1494" y="0"/>
                  </a:cubicBezTo>
                  <a:close/>
                </a:path>
              </a:pathLst>
            </a:custGeom>
            <a:solidFill>
              <a:srgbClr val="F292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1632525" y="3965750"/>
              <a:ext cx="563925" cy="376725"/>
            </a:xfrm>
            <a:custGeom>
              <a:rect b="b" l="l" r="r" t="t"/>
              <a:pathLst>
                <a:path extrusionOk="0" h="15069" w="22557">
                  <a:moveTo>
                    <a:pt x="17301" y="2258"/>
                  </a:moveTo>
                  <a:cubicBezTo>
                    <a:pt x="15647" y="0"/>
                    <a:pt x="13564" y="175"/>
                    <a:pt x="12368" y="67"/>
                  </a:cubicBezTo>
                  <a:lnTo>
                    <a:pt x="9733" y="3401"/>
                  </a:lnTo>
                  <a:lnTo>
                    <a:pt x="6749" y="471"/>
                  </a:lnTo>
                  <a:cubicBezTo>
                    <a:pt x="5808" y="726"/>
                    <a:pt x="4544" y="1022"/>
                    <a:pt x="3052" y="3172"/>
                  </a:cubicBezTo>
                  <a:cubicBezTo>
                    <a:pt x="1896" y="5122"/>
                    <a:pt x="1" y="9490"/>
                    <a:pt x="1" y="9490"/>
                  </a:cubicBezTo>
                  <a:lnTo>
                    <a:pt x="2730" y="10687"/>
                  </a:lnTo>
                  <a:lnTo>
                    <a:pt x="4773" y="7030"/>
                  </a:lnTo>
                  <a:lnTo>
                    <a:pt x="5687" y="15069"/>
                  </a:lnTo>
                  <a:lnTo>
                    <a:pt x="16104" y="15069"/>
                  </a:lnTo>
                  <a:lnTo>
                    <a:pt x="15715" y="6788"/>
                  </a:lnTo>
                  <a:cubicBezTo>
                    <a:pt x="15715" y="6788"/>
                    <a:pt x="18887" y="13308"/>
                    <a:pt x="20715" y="12434"/>
                  </a:cubicBezTo>
                  <a:cubicBezTo>
                    <a:pt x="22557" y="11601"/>
                    <a:pt x="19277" y="4987"/>
                    <a:pt x="17301" y="22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1744775" y="4343475"/>
              <a:ext cx="304500" cy="751100"/>
            </a:xfrm>
            <a:custGeom>
              <a:rect b="b" l="l" r="r" t="t"/>
              <a:pathLst>
                <a:path extrusionOk="0" h="30044" w="12180">
                  <a:moveTo>
                    <a:pt x="1183" y="0"/>
                  </a:moveTo>
                  <a:cubicBezTo>
                    <a:pt x="1183" y="0"/>
                    <a:pt x="0" y="14746"/>
                    <a:pt x="915" y="20123"/>
                  </a:cubicBezTo>
                  <a:cubicBezTo>
                    <a:pt x="1815" y="25500"/>
                    <a:pt x="2796" y="30043"/>
                    <a:pt x="2796" y="30043"/>
                  </a:cubicBezTo>
                  <a:lnTo>
                    <a:pt x="5807" y="30043"/>
                  </a:lnTo>
                  <a:cubicBezTo>
                    <a:pt x="5807" y="30043"/>
                    <a:pt x="3939" y="13456"/>
                    <a:pt x="6103" y="4705"/>
                  </a:cubicBezTo>
                  <a:cubicBezTo>
                    <a:pt x="8456" y="26979"/>
                    <a:pt x="9356" y="30043"/>
                    <a:pt x="9356" y="30043"/>
                  </a:cubicBezTo>
                  <a:lnTo>
                    <a:pt x="12179" y="30043"/>
                  </a:lnTo>
                  <a:lnTo>
                    <a:pt x="11574" y="0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1303200" y="3838625"/>
              <a:ext cx="418750" cy="503850"/>
            </a:xfrm>
            <a:custGeom>
              <a:rect b="b" l="l" r="r" t="t"/>
              <a:pathLst>
                <a:path extrusionOk="0" h="20154" w="16750">
                  <a:moveTo>
                    <a:pt x="12039" y="0"/>
                  </a:moveTo>
                  <a:cubicBezTo>
                    <a:pt x="11576" y="0"/>
                    <a:pt x="11129" y="229"/>
                    <a:pt x="10875" y="649"/>
                  </a:cubicBezTo>
                  <a:cubicBezTo>
                    <a:pt x="10700" y="905"/>
                    <a:pt x="10485" y="1120"/>
                    <a:pt x="10203" y="1200"/>
                  </a:cubicBezTo>
                  <a:cubicBezTo>
                    <a:pt x="10059" y="1103"/>
                    <a:pt x="9927" y="1061"/>
                    <a:pt x="9812" y="1061"/>
                  </a:cubicBezTo>
                  <a:cubicBezTo>
                    <a:pt x="9232" y="1061"/>
                    <a:pt x="9068" y="2130"/>
                    <a:pt x="9719" y="2477"/>
                  </a:cubicBezTo>
                  <a:lnTo>
                    <a:pt x="9719" y="2666"/>
                  </a:lnTo>
                  <a:cubicBezTo>
                    <a:pt x="9759" y="4561"/>
                    <a:pt x="8536" y="6255"/>
                    <a:pt x="6708" y="6765"/>
                  </a:cubicBezTo>
                  <a:cubicBezTo>
                    <a:pt x="5525" y="7088"/>
                    <a:pt x="4436" y="8056"/>
                    <a:pt x="4114" y="9440"/>
                  </a:cubicBezTo>
                  <a:cubicBezTo>
                    <a:pt x="820" y="15395"/>
                    <a:pt x="0" y="15718"/>
                    <a:pt x="1197" y="16699"/>
                  </a:cubicBezTo>
                  <a:cubicBezTo>
                    <a:pt x="1370" y="16842"/>
                    <a:pt x="1555" y="16908"/>
                    <a:pt x="1748" y="16908"/>
                  </a:cubicBezTo>
                  <a:cubicBezTo>
                    <a:pt x="3659" y="16908"/>
                    <a:pt x="6385" y="10556"/>
                    <a:pt x="6385" y="10556"/>
                  </a:cubicBezTo>
                  <a:lnTo>
                    <a:pt x="6385" y="10556"/>
                  </a:lnTo>
                  <a:lnTo>
                    <a:pt x="5512" y="20154"/>
                  </a:lnTo>
                  <a:lnTo>
                    <a:pt x="13160" y="20154"/>
                  </a:lnTo>
                  <a:lnTo>
                    <a:pt x="14249" y="15046"/>
                  </a:lnTo>
                  <a:cubicBezTo>
                    <a:pt x="14249" y="15046"/>
                    <a:pt x="16118" y="13661"/>
                    <a:pt x="16749" y="12048"/>
                  </a:cubicBezTo>
                  <a:cubicBezTo>
                    <a:pt x="16749" y="8441"/>
                    <a:pt x="15171" y="6287"/>
                    <a:pt x="13538" y="6287"/>
                  </a:cubicBezTo>
                  <a:cubicBezTo>
                    <a:pt x="13479" y="6287"/>
                    <a:pt x="13421" y="6289"/>
                    <a:pt x="13362" y="6295"/>
                  </a:cubicBezTo>
                  <a:cubicBezTo>
                    <a:pt x="13134" y="6318"/>
                    <a:pt x="12935" y="6331"/>
                    <a:pt x="12763" y="6331"/>
                  </a:cubicBezTo>
                  <a:cubicBezTo>
                    <a:pt x="11657" y="6331"/>
                    <a:pt x="11644" y="5832"/>
                    <a:pt x="11924" y="4668"/>
                  </a:cubicBezTo>
                  <a:lnTo>
                    <a:pt x="11924" y="4668"/>
                  </a:lnTo>
                  <a:cubicBezTo>
                    <a:pt x="12028" y="4700"/>
                    <a:pt x="12138" y="4715"/>
                    <a:pt x="12251" y="4715"/>
                  </a:cubicBezTo>
                  <a:cubicBezTo>
                    <a:pt x="12968" y="4715"/>
                    <a:pt x="13814" y="4095"/>
                    <a:pt x="14209" y="2934"/>
                  </a:cubicBezTo>
                  <a:cubicBezTo>
                    <a:pt x="14639" y="1590"/>
                    <a:pt x="14424" y="595"/>
                    <a:pt x="14424" y="595"/>
                  </a:cubicBezTo>
                  <a:cubicBezTo>
                    <a:pt x="13738" y="528"/>
                    <a:pt x="13066" y="313"/>
                    <a:pt x="12555" y="98"/>
                  </a:cubicBezTo>
                  <a:cubicBezTo>
                    <a:pt x="12387" y="32"/>
                    <a:pt x="12212" y="0"/>
                    <a:pt x="12039" y="0"/>
                  </a:cubicBezTo>
                  <a:close/>
                </a:path>
              </a:pathLst>
            </a:custGeom>
            <a:solidFill>
              <a:srgbClr val="F292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1398650" y="4343475"/>
              <a:ext cx="335400" cy="751100"/>
            </a:xfrm>
            <a:custGeom>
              <a:rect b="b" l="l" r="r" t="t"/>
              <a:pathLst>
                <a:path extrusionOk="0" h="30044" w="13416">
                  <a:moveTo>
                    <a:pt x="9342" y="0"/>
                  </a:moveTo>
                  <a:lnTo>
                    <a:pt x="1694" y="0"/>
                  </a:lnTo>
                  <a:cubicBezTo>
                    <a:pt x="1694" y="0"/>
                    <a:pt x="0" y="3361"/>
                    <a:pt x="457" y="10673"/>
                  </a:cubicBezTo>
                  <a:cubicBezTo>
                    <a:pt x="901" y="17999"/>
                    <a:pt x="2366" y="30043"/>
                    <a:pt x="2366" y="30043"/>
                  </a:cubicBezTo>
                  <a:lnTo>
                    <a:pt x="4019" y="30043"/>
                  </a:lnTo>
                  <a:lnTo>
                    <a:pt x="5619" y="3388"/>
                  </a:lnTo>
                  <a:cubicBezTo>
                    <a:pt x="5619" y="3388"/>
                    <a:pt x="9342" y="15754"/>
                    <a:pt x="9342" y="18550"/>
                  </a:cubicBezTo>
                  <a:lnTo>
                    <a:pt x="9342" y="30043"/>
                  </a:lnTo>
                  <a:lnTo>
                    <a:pt x="10942" y="30043"/>
                  </a:lnTo>
                  <a:cubicBezTo>
                    <a:pt x="10942" y="30043"/>
                    <a:pt x="11574" y="25406"/>
                    <a:pt x="12488" y="18833"/>
                  </a:cubicBezTo>
                  <a:cubicBezTo>
                    <a:pt x="13415" y="12246"/>
                    <a:pt x="10996" y="2352"/>
                    <a:pt x="9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1532400" y="3927425"/>
              <a:ext cx="88050" cy="96825"/>
            </a:xfrm>
            <a:custGeom>
              <a:rect b="b" l="l" r="r" t="t"/>
              <a:pathLst>
                <a:path extrusionOk="0" h="3873" w="3522">
                  <a:moveTo>
                    <a:pt x="3428" y="3872"/>
                  </a:moveTo>
                  <a:lnTo>
                    <a:pt x="3522" y="2797"/>
                  </a:lnTo>
                  <a:cubicBezTo>
                    <a:pt x="2500" y="2756"/>
                    <a:pt x="2500" y="2259"/>
                    <a:pt x="2769" y="1130"/>
                  </a:cubicBezTo>
                  <a:cubicBezTo>
                    <a:pt x="2769" y="1130"/>
                    <a:pt x="1747" y="982"/>
                    <a:pt x="968" y="1"/>
                  </a:cubicBezTo>
                  <a:cubicBezTo>
                    <a:pt x="0" y="3254"/>
                    <a:pt x="3428" y="3872"/>
                    <a:pt x="3428" y="3872"/>
                  </a:cubicBezTo>
                  <a:close/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1377800" y="3977175"/>
              <a:ext cx="345500" cy="366325"/>
            </a:xfrm>
            <a:custGeom>
              <a:rect b="b" l="l" r="r" t="t"/>
              <a:pathLst>
                <a:path extrusionOk="0" h="14653" w="13820">
                  <a:moveTo>
                    <a:pt x="5189" y="498"/>
                  </a:moveTo>
                  <a:cubicBezTo>
                    <a:pt x="5189" y="498"/>
                    <a:pt x="1" y="269"/>
                    <a:pt x="485" y="4234"/>
                  </a:cubicBezTo>
                  <a:cubicBezTo>
                    <a:pt x="1479" y="5216"/>
                    <a:pt x="3321" y="5982"/>
                    <a:pt x="3321" y="5982"/>
                  </a:cubicBezTo>
                  <a:lnTo>
                    <a:pt x="2528" y="14652"/>
                  </a:lnTo>
                  <a:lnTo>
                    <a:pt x="10176" y="14652"/>
                  </a:lnTo>
                  <a:cubicBezTo>
                    <a:pt x="10176" y="14652"/>
                    <a:pt x="12300" y="7944"/>
                    <a:pt x="11655" y="5592"/>
                  </a:cubicBezTo>
                  <a:cubicBezTo>
                    <a:pt x="11655" y="5592"/>
                    <a:pt x="12919" y="4853"/>
                    <a:pt x="13819" y="3925"/>
                  </a:cubicBezTo>
                  <a:cubicBezTo>
                    <a:pt x="13523" y="1344"/>
                    <a:pt x="11373" y="0"/>
                    <a:pt x="9424" y="793"/>
                  </a:cubicBezTo>
                  <a:cubicBezTo>
                    <a:pt x="9114" y="4463"/>
                    <a:pt x="5189" y="4423"/>
                    <a:pt x="5189" y="4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1433250" y="4010425"/>
              <a:ext cx="313575" cy="452375"/>
            </a:xfrm>
            <a:custGeom>
              <a:rect b="b" l="l" r="r" t="t"/>
              <a:pathLst>
                <a:path extrusionOk="0" h="18095" w="12543">
                  <a:moveTo>
                    <a:pt x="1" y="1"/>
                  </a:moveTo>
                  <a:lnTo>
                    <a:pt x="1" y="15742"/>
                  </a:lnTo>
                  <a:lnTo>
                    <a:pt x="12542" y="18094"/>
                  </a:lnTo>
                  <a:lnTo>
                    <a:pt x="12542" y="20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1746800" y="4010425"/>
              <a:ext cx="313900" cy="452375"/>
            </a:xfrm>
            <a:custGeom>
              <a:rect b="b" l="l" r="r" t="t"/>
              <a:pathLst>
                <a:path extrusionOk="0" h="18095" w="12556">
                  <a:moveTo>
                    <a:pt x="12555" y="1"/>
                  </a:moveTo>
                  <a:lnTo>
                    <a:pt x="0" y="2098"/>
                  </a:lnTo>
                  <a:lnTo>
                    <a:pt x="0" y="18094"/>
                  </a:lnTo>
                  <a:lnTo>
                    <a:pt x="12555" y="15742"/>
                  </a:lnTo>
                  <a:lnTo>
                    <a:pt x="12555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1458450" y="4033950"/>
              <a:ext cx="288375" cy="353225"/>
            </a:xfrm>
            <a:custGeom>
              <a:rect b="b" l="l" r="r" t="t"/>
              <a:pathLst>
                <a:path extrusionOk="0" h="14129" w="11535">
                  <a:moveTo>
                    <a:pt x="1" y="1"/>
                  </a:moveTo>
                  <a:lnTo>
                    <a:pt x="1" y="11897"/>
                  </a:lnTo>
                  <a:lnTo>
                    <a:pt x="11534" y="14129"/>
                  </a:lnTo>
                  <a:lnTo>
                    <a:pt x="11534" y="2219"/>
                  </a:lnTo>
                  <a:close/>
                </a:path>
              </a:pathLst>
            </a:custGeom>
            <a:solidFill>
              <a:srgbClr val="304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1746800" y="4033950"/>
              <a:ext cx="289025" cy="353225"/>
            </a:xfrm>
            <a:custGeom>
              <a:rect b="b" l="l" r="r" t="t"/>
              <a:pathLst>
                <a:path extrusionOk="0" h="14129" w="11561">
                  <a:moveTo>
                    <a:pt x="0" y="2219"/>
                  </a:moveTo>
                  <a:lnTo>
                    <a:pt x="0" y="14129"/>
                  </a:lnTo>
                  <a:lnTo>
                    <a:pt x="11560" y="11897"/>
                  </a:lnTo>
                  <a:lnTo>
                    <a:pt x="11560" y="1"/>
                  </a:lnTo>
                  <a:close/>
                </a:path>
              </a:pathLst>
            </a:custGeom>
            <a:solidFill>
              <a:srgbClr val="304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1746800" y="4411350"/>
              <a:ext cx="4375" cy="28250"/>
            </a:xfrm>
            <a:custGeom>
              <a:rect b="b" l="l" r="r" t="t"/>
              <a:pathLst>
                <a:path extrusionOk="0" h="1130" w="175">
                  <a:moveTo>
                    <a:pt x="0" y="0"/>
                  </a:moveTo>
                  <a:lnTo>
                    <a:pt x="0" y="1130"/>
                  </a:lnTo>
                  <a:lnTo>
                    <a:pt x="175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1913800" y="4343800"/>
              <a:ext cx="75975" cy="66575"/>
            </a:xfrm>
            <a:custGeom>
              <a:rect b="b" l="l" r="r" t="t"/>
              <a:pathLst>
                <a:path extrusionOk="0" h="2663" w="3039">
                  <a:moveTo>
                    <a:pt x="2515" y="1"/>
                  </a:moveTo>
                  <a:lnTo>
                    <a:pt x="1" y="1183"/>
                  </a:lnTo>
                  <a:lnTo>
                    <a:pt x="28" y="2662"/>
                  </a:lnTo>
                  <a:lnTo>
                    <a:pt x="3039" y="2124"/>
                  </a:lnTo>
                  <a:cubicBezTo>
                    <a:pt x="2837" y="1385"/>
                    <a:pt x="2662" y="673"/>
                    <a:pt x="251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1815000" y="4377075"/>
              <a:ext cx="88750" cy="50775"/>
            </a:xfrm>
            <a:custGeom>
              <a:rect b="b" l="l" r="r" t="t"/>
              <a:pathLst>
                <a:path extrusionOk="0" h="2031" w="3550">
                  <a:moveTo>
                    <a:pt x="3509" y="0"/>
                  </a:moveTo>
                  <a:lnTo>
                    <a:pt x="1" y="968"/>
                  </a:lnTo>
                  <a:lnTo>
                    <a:pt x="1" y="2030"/>
                  </a:lnTo>
                  <a:lnTo>
                    <a:pt x="3550" y="1398"/>
                  </a:lnTo>
                  <a:lnTo>
                    <a:pt x="3509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1987750" y="4316290"/>
              <a:ext cx="47725" cy="77650"/>
            </a:xfrm>
            <a:custGeom>
              <a:rect b="b" l="l" r="r" t="t"/>
              <a:pathLst>
                <a:path extrusionOk="0" h="3106" w="1909">
                  <a:moveTo>
                    <a:pt x="1909" y="0"/>
                  </a:moveTo>
                  <a:lnTo>
                    <a:pt x="0" y="887"/>
                  </a:lnTo>
                  <a:cubicBezTo>
                    <a:pt x="148" y="1600"/>
                    <a:pt x="336" y="2339"/>
                    <a:pt x="538" y="3105"/>
                  </a:cubicBezTo>
                  <a:lnTo>
                    <a:pt x="1909" y="2877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1964960" y="4174417"/>
              <a:ext cx="69582" cy="80008"/>
            </a:xfrm>
            <a:custGeom>
              <a:rect b="b" l="l" r="r" t="t"/>
              <a:pathLst>
                <a:path extrusionOk="0" h="3200" w="2770">
                  <a:moveTo>
                    <a:pt x="2770" y="1"/>
                  </a:moveTo>
                  <a:lnTo>
                    <a:pt x="1" y="807"/>
                  </a:lnTo>
                  <a:cubicBezTo>
                    <a:pt x="55" y="1547"/>
                    <a:pt x="122" y="2340"/>
                    <a:pt x="229" y="3200"/>
                  </a:cubicBezTo>
                  <a:lnTo>
                    <a:pt x="2770" y="1829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1972990" y="4232225"/>
              <a:ext cx="61850" cy="96475"/>
            </a:xfrm>
            <a:custGeom>
              <a:rect b="b" l="l" r="r" t="t"/>
              <a:pathLst>
                <a:path extrusionOk="0" h="3859" w="2474">
                  <a:moveTo>
                    <a:pt x="2474" y="1"/>
                  </a:moveTo>
                  <a:lnTo>
                    <a:pt x="1" y="1318"/>
                  </a:lnTo>
                  <a:cubicBezTo>
                    <a:pt x="122" y="2111"/>
                    <a:pt x="269" y="2971"/>
                    <a:pt x="458" y="3859"/>
                  </a:cubicBezTo>
                  <a:lnTo>
                    <a:pt x="2474" y="2931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1815000" y="4147550"/>
              <a:ext cx="84725" cy="80325"/>
            </a:xfrm>
            <a:custGeom>
              <a:rect b="b" l="l" r="r" t="t"/>
              <a:pathLst>
                <a:path extrusionOk="0" h="3213" w="3389">
                  <a:moveTo>
                    <a:pt x="3335" y="0"/>
                  </a:moveTo>
                  <a:lnTo>
                    <a:pt x="1695" y="296"/>
                  </a:lnTo>
                  <a:cubicBezTo>
                    <a:pt x="1600" y="1183"/>
                    <a:pt x="888" y="2003"/>
                    <a:pt x="1" y="2272"/>
                  </a:cubicBezTo>
                  <a:lnTo>
                    <a:pt x="1" y="3213"/>
                  </a:lnTo>
                  <a:lnTo>
                    <a:pt x="3388" y="2245"/>
                  </a:lnTo>
                  <a:lnTo>
                    <a:pt x="333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1746800" y="4355900"/>
              <a:ext cx="57150" cy="83025"/>
            </a:xfrm>
            <a:custGeom>
              <a:rect b="b" l="l" r="r" t="t"/>
              <a:pathLst>
                <a:path extrusionOk="0" h="3321" w="2286">
                  <a:moveTo>
                    <a:pt x="2285" y="0"/>
                  </a:moveTo>
                  <a:lnTo>
                    <a:pt x="0" y="1237"/>
                  </a:lnTo>
                  <a:lnTo>
                    <a:pt x="0" y="2218"/>
                  </a:lnTo>
                  <a:lnTo>
                    <a:pt x="175" y="3321"/>
                  </a:lnTo>
                  <a:lnTo>
                    <a:pt x="2285" y="2944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1815004" y="4259484"/>
              <a:ext cx="86075" cy="80011"/>
            </a:xfrm>
            <a:custGeom>
              <a:rect b="b" l="l" r="r" t="t"/>
              <a:pathLst>
                <a:path extrusionOk="0" h="3146" w="3443">
                  <a:moveTo>
                    <a:pt x="3429" y="0"/>
                  </a:moveTo>
                  <a:lnTo>
                    <a:pt x="1" y="1345"/>
                  </a:lnTo>
                  <a:lnTo>
                    <a:pt x="1" y="3146"/>
                  </a:lnTo>
                  <a:lnTo>
                    <a:pt x="3442" y="1304"/>
                  </a:lnTo>
                  <a:lnTo>
                    <a:pt x="3429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1746800" y="4074275"/>
              <a:ext cx="57150" cy="84050"/>
            </a:xfrm>
            <a:custGeom>
              <a:rect b="b" l="l" r="r" t="t"/>
              <a:pathLst>
                <a:path extrusionOk="0" h="3362" w="2286">
                  <a:moveTo>
                    <a:pt x="2285" y="1"/>
                  </a:moveTo>
                  <a:lnTo>
                    <a:pt x="0" y="404"/>
                  </a:lnTo>
                  <a:lnTo>
                    <a:pt x="0" y="3227"/>
                  </a:lnTo>
                  <a:lnTo>
                    <a:pt x="605" y="3361"/>
                  </a:lnTo>
                  <a:cubicBezTo>
                    <a:pt x="739" y="2501"/>
                    <a:pt x="1438" y="1708"/>
                    <a:pt x="2285" y="1453"/>
                  </a:cubicBezTo>
                  <a:lnTo>
                    <a:pt x="228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1815000" y="4058150"/>
              <a:ext cx="83375" cy="85725"/>
            </a:xfrm>
            <a:custGeom>
              <a:rect b="b" l="l" r="r" t="t"/>
              <a:pathLst>
                <a:path extrusionOk="0" h="3429" w="3335">
                  <a:moveTo>
                    <a:pt x="3281" y="1"/>
                  </a:moveTo>
                  <a:lnTo>
                    <a:pt x="1" y="579"/>
                  </a:lnTo>
                  <a:lnTo>
                    <a:pt x="1" y="2030"/>
                  </a:lnTo>
                  <a:cubicBezTo>
                    <a:pt x="31" y="2029"/>
                    <a:pt x="60" y="2028"/>
                    <a:pt x="90" y="2028"/>
                  </a:cubicBezTo>
                  <a:cubicBezTo>
                    <a:pt x="935" y="2028"/>
                    <a:pt x="1604" y="2584"/>
                    <a:pt x="1695" y="3428"/>
                  </a:cubicBezTo>
                  <a:lnTo>
                    <a:pt x="3335" y="3146"/>
                  </a:lnTo>
                  <a:lnTo>
                    <a:pt x="328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1963915" y="4033950"/>
              <a:ext cx="70925" cy="91100"/>
            </a:xfrm>
            <a:custGeom>
              <a:rect b="b" l="l" r="r" t="t"/>
              <a:pathLst>
                <a:path extrusionOk="0" h="3644" w="2837">
                  <a:moveTo>
                    <a:pt x="2837" y="1"/>
                  </a:moveTo>
                  <a:lnTo>
                    <a:pt x="323" y="431"/>
                  </a:lnTo>
                  <a:cubicBezTo>
                    <a:pt x="202" y="982"/>
                    <a:pt x="28" y="2058"/>
                    <a:pt x="1" y="3644"/>
                  </a:cubicBezTo>
                  <a:lnTo>
                    <a:pt x="2837" y="3133"/>
                  </a:lnTo>
                  <a:lnTo>
                    <a:pt x="283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1907115" y="4047035"/>
              <a:ext cx="53475" cy="87725"/>
            </a:xfrm>
            <a:custGeom>
              <a:rect b="b" l="l" r="r" t="t"/>
              <a:pathLst>
                <a:path extrusionOk="0" h="3509" w="2139">
                  <a:moveTo>
                    <a:pt x="2138" y="0"/>
                  </a:moveTo>
                  <a:lnTo>
                    <a:pt x="1" y="377"/>
                  </a:lnTo>
                  <a:lnTo>
                    <a:pt x="68" y="3509"/>
                  </a:lnTo>
                  <a:lnTo>
                    <a:pt x="1816" y="3213"/>
                  </a:lnTo>
                  <a:cubicBezTo>
                    <a:pt x="1842" y="1681"/>
                    <a:pt x="2017" y="605"/>
                    <a:pt x="213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1815000" y="4213440"/>
              <a:ext cx="85725" cy="68925"/>
            </a:xfrm>
            <a:custGeom>
              <a:rect b="b" l="l" r="r" t="t"/>
              <a:pathLst>
                <a:path extrusionOk="0" h="2757" w="3429">
                  <a:moveTo>
                    <a:pt x="3388" y="1"/>
                  </a:moveTo>
                  <a:lnTo>
                    <a:pt x="1" y="996"/>
                  </a:lnTo>
                  <a:lnTo>
                    <a:pt x="1" y="2757"/>
                  </a:lnTo>
                  <a:lnTo>
                    <a:pt x="3429" y="1399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1909450" y="4137475"/>
              <a:ext cx="45050" cy="62850"/>
            </a:xfrm>
            <a:custGeom>
              <a:rect b="b" l="l" r="r" t="t"/>
              <a:pathLst>
                <a:path extrusionOk="0" h="2514" w="1802">
                  <a:moveTo>
                    <a:pt x="1748" y="0"/>
                  </a:moveTo>
                  <a:lnTo>
                    <a:pt x="0" y="323"/>
                  </a:lnTo>
                  <a:lnTo>
                    <a:pt x="40" y="2514"/>
                  </a:lnTo>
                  <a:lnTo>
                    <a:pt x="1801" y="2003"/>
                  </a:lnTo>
                  <a:cubicBezTo>
                    <a:pt x="1748" y="1250"/>
                    <a:pt x="1734" y="592"/>
                    <a:pt x="1748" y="0"/>
                  </a:cubicBezTo>
                  <a:close/>
                </a:path>
              </a:pathLst>
            </a:custGeom>
            <a:solidFill>
              <a:srgbClr val="DF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1910775" y="4197950"/>
              <a:ext cx="47075" cy="47075"/>
            </a:xfrm>
            <a:custGeom>
              <a:rect b="b" l="l" r="r" t="t"/>
              <a:pathLst>
                <a:path extrusionOk="0" h="1883" w="1883">
                  <a:moveTo>
                    <a:pt x="1775" y="1"/>
                  </a:moveTo>
                  <a:lnTo>
                    <a:pt x="1" y="525"/>
                  </a:lnTo>
                  <a:lnTo>
                    <a:pt x="28" y="1883"/>
                  </a:lnTo>
                  <a:lnTo>
                    <a:pt x="1883" y="1143"/>
                  </a:lnTo>
                  <a:cubicBezTo>
                    <a:pt x="1829" y="740"/>
                    <a:pt x="1802" y="364"/>
                    <a:pt x="177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1815000" y="4303800"/>
              <a:ext cx="87750" cy="86750"/>
            </a:xfrm>
            <a:custGeom>
              <a:rect b="b" l="l" r="r" t="t"/>
              <a:pathLst>
                <a:path extrusionOk="0" h="3470" w="3510">
                  <a:moveTo>
                    <a:pt x="3456" y="1"/>
                  </a:moveTo>
                  <a:lnTo>
                    <a:pt x="1" y="1869"/>
                  </a:lnTo>
                  <a:lnTo>
                    <a:pt x="1" y="3469"/>
                  </a:lnTo>
                  <a:lnTo>
                    <a:pt x="3509" y="2488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DF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1772000" y="4119800"/>
              <a:ext cx="74950" cy="75325"/>
            </a:xfrm>
            <a:custGeom>
              <a:rect b="b" l="l" r="r" t="t"/>
              <a:pathLst>
                <a:path extrusionOk="0" h="3013" w="2998">
                  <a:moveTo>
                    <a:pt x="1754" y="1"/>
                  </a:moveTo>
                  <a:cubicBezTo>
                    <a:pt x="1673" y="1"/>
                    <a:pt x="1590" y="8"/>
                    <a:pt x="1506" y="22"/>
                  </a:cubicBezTo>
                  <a:cubicBezTo>
                    <a:pt x="672" y="169"/>
                    <a:pt x="0" y="949"/>
                    <a:pt x="0" y="1769"/>
                  </a:cubicBezTo>
                  <a:cubicBezTo>
                    <a:pt x="0" y="2504"/>
                    <a:pt x="541" y="3013"/>
                    <a:pt x="1254" y="3013"/>
                  </a:cubicBezTo>
                  <a:cubicBezTo>
                    <a:pt x="1336" y="3013"/>
                    <a:pt x="1420" y="3006"/>
                    <a:pt x="1506" y="2992"/>
                  </a:cubicBezTo>
                  <a:cubicBezTo>
                    <a:pt x="2326" y="2844"/>
                    <a:pt x="2998" y="2078"/>
                    <a:pt x="2998" y="1245"/>
                  </a:cubicBezTo>
                  <a:cubicBezTo>
                    <a:pt x="2998" y="509"/>
                    <a:pt x="2457" y="1"/>
                    <a:pt x="175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1747450" y="4167025"/>
              <a:ext cx="56500" cy="80700"/>
            </a:xfrm>
            <a:custGeom>
              <a:rect b="b" l="l" r="r" t="t"/>
              <a:pathLst>
                <a:path extrusionOk="0" h="3228" w="2260">
                  <a:moveTo>
                    <a:pt x="1" y="1"/>
                  </a:moveTo>
                  <a:lnTo>
                    <a:pt x="1" y="3227"/>
                  </a:lnTo>
                  <a:lnTo>
                    <a:pt x="2259" y="2555"/>
                  </a:lnTo>
                  <a:lnTo>
                    <a:pt x="2259" y="1560"/>
                  </a:lnTo>
                  <a:cubicBezTo>
                    <a:pt x="2222" y="1562"/>
                    <a:pt x="2185" y="1564"/>
                    <a:pt x="2149" y="1564"/>
                  </a:cubicBezTo>
                  <a:cubicBezTo>
                    <a:pt x="1300" y="1564"/>
                    <a:pt x="630" y="972"/>
                    <a:pt x="566" y="12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1962956" y="4123350"/>
              <a:ext cx="71250" cy="60850"/>
            </a:xfrm>
            <a:custGeom>
              <a:rect b="b" l="l" r="r" t="t"/>
              <a:pathLst>
                <a:path extrusionOk="0" h="2434" w="2850">
                  <a:moveTo>
                    <a:pt x="2850" y="0"/>
                  </a:moveTo>
                  <a:lnTo>
                    <a:pt x="0" y="498"/>
                  </a:lnTo>
                  <a:cubicBezTo>
                    <a:pt x="0" y="1076"/>
                    <a:pt x="14" y="1735"/>
                    <a:pt x="41" y="2434"/>
                  </a:cubicBezTo>
                  <a:lnTo>
                    <a:pt x="2850" y="1627"/>
                  </a:lnTo>
                  <a:lnTo>
                    <a:pt x="285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1911450" y="4237275"/>
              <a:ext cx="50100" cy="49425"/>
            </a:xfrm>
            <a:custGeom>
              <a:rect b="b" l="l" r="r" t="t"/>
              <a:pathLst>
                <a:path extrusionOk="0" h="1977" w="2004">
                  <a:moveTo>
                    <a:pt x="1883" y="0"/>
                  </a:moveTo>
                  <a:lnTo>
                    <a:pt x="1" y="740"/>
                  </a:lnTo>
                  <a:lnTo>
                    <a:pt x="28" y="1976"/>
                  </a:lnTo>
                  <a:lnTo>
                    <a:pt x="2004" y="914"/>
                  </a:lnTo>
                  <a:cubicBezTo>
                    <a:pt x="1977" y="605"/>
                    <a:pt x="1923" y="296"/>
                    <a:pt x="18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1911718" y="4270593"/>
              <a:ext cx="62525" cy="91104"/>
            </a:xfrm>
            <a:custGeom>
              <a:rect b="b" l="l" r="r" t="t"/>
              <a:pathLst>
                <a:path extrusionOk="0" h="3630" w="2501">
                  <a:moveTo>
                    <a:pt x="2043" y="0"/>
                  </a:moveTo>
                  <a:lnTo>
                    <a:pt x="0" y="1075"/>
                  </a:lnTo>
                  <a:lnTo>
                    <a:pt x="54" y="3629"/>
                  </a:lnTo>
                  <a:lnTo>
                    <a:pt x="2500" y="2500"/>
                  </a:lnTo>
                  <a:cubicBezTo>
                    <a:pt x="2312" y="1613"/>
                    <a:pt x="2164" y="766"/>
                    <a:pt x="204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1746800" y="4241650"/>
              <a:ext cx="57150" cy="133775"/>
            </a:xfrm>
            <a:custGeom>
              <a:rect b="b" l="l" r="r" t="t"/>
              <a:pathLst>
                <a:path extrusionOk="0" h="5351" w="2286">
                  <a:moveTo>
                    <a:pt x="2285" y="0"/>
                  </a:moveTo>
                  <a:lnTo>
                    <a:pt x="0" y="659"/>
                  </a:lnTo>
                  <a:lnTo>
                    <a:pt x="0" y="5350"/>
                  </a:lnTo>
                  <a:lnTo>
                    <a:pt x="2285" y="4127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1746450" y="4044725"/>
              <a:ext cx="288375" cy="384800"/>
            </a:xfrm>
            <a:custGeom>
              <a:rect b="b" l="l" r="r" t="t"/>
              <a:pathLst>
                <a:path extrusionOk="0" h="15392" w="11535">
                  <a:moveTo>
                    <a:pt x="2791" y="3001"/>
                  </a:moveTo>
                  <a:cubicBezTo>
                    <a:pt x="3487" y="3001"/>
                    <a:pt x="4020" y="3518"/>
                    <a:pt x="4020" y="4248"/>
                  </a:cubicBezTo>
                  <a:cubicBezTo>
                    <a:pt x="4020" y="5081"/>
                    <a:pt x="3348" y="5847"/>
                    <a:pt x="2528" y="5995"/>
                  </a:cubicBezTo>
                  <a:cubicBezTo>
                    <a:pt x="2432" y="6014"/>
                    <a:pt x="2338" y="6023"/>
                    <a:pt x="2246" y="6023"/>
                  </a:cubicBezTo>
                  <a:cubicBezTo>
                    <a:pt x="1548" y="6023"/>
                    <a:pt x="1022" y="5497"/>
                    <a:pt x="1022" y="4772"/>
                  </a:cubicBezTo>
                  <a:cubicBezTo>
                    <a:pt x="1022" y="3952"/>
                    <a:pt x="1694" y="3172"/>
                    <a:pt x="2528" y="3025"/>
                  </a:cubicBezTo>
                  <a:cubicBezTo>
                    <a:pt x="2618" y="3008"/>
                    <a:pt x="2706" y="3001"/>
                    <a:pt x="2791" y="3001"/>
                  </a:cubicBezTo>
                  <a:close/>
                  <a:moveTo>
                    <a:pt x="8268" y="3737"/>
                  </a:moveTo>
                  <a:cubicBezTo>
                    <a:pt x="8268" y="4302"/>
                    <a:pt x="8281" y="4974"/>
                    <a:pt x="8321" y="5713"/>
                  </a:cubicBezTo>
                  <a:lnTo>
                    <a:pt x="6560" y="6224"/>
                  </a:lnTo>
                  <a:lnTo>
                    <a:pt x="6520" y="4033"/>
                  </a:lnTo>
                  <a:lnTo>
                    <a:pt x="8268" y="3737"/>
                  </a:lnTo>
                  <a:close/>
                  <a:moveTo>
                    <a:pt x="6077" y="4100"/>
                  </a:moveTo>
                  <a:lnTo>
                    <a:pt x="6130" y="6331"/>
                  </a:lnTo>
                  <a:lnTo>
                    <a:pt x="2743" y="7313"/>
                  </a:lnTo>
                  <a:lnTo>
                    <a:pt x="2743" y="6385"/>
                  </a:lnTo>
                  <a:cubicBezTo>
                    <a:pt x="3630" y="6130"/>
                    <a:pt x="4342" y="5296"/>
                    <a:pt x="4437" y="4409"/>
                  </a:cubicBezTo>
                  <a:lnTo>
                    <a:pt x="6077" y="4100"/>
                  </a:lnTo>
                  <a:close/>
                  <a:moveTo>
                    <a:pt x="8348" y="6116"/>
                  </a:moveTo>
                  <a:cubicBezTo>
                    <a:pt x="8389" y="6493"/>
                    <a:pt x="8415" y="6856"/>
                    <a:pt x="8456" y="7259"/>
                  </a:cubicBezTo>
                  <a:lnTo>
                    <a:pt x="6601" y="7998"/>
                  </a:lnTo>
                  <a:lnTo>
                    <a:pt x="6574" y="6640"/>
                  </a:lnTo>
                  <a:lnTo>
                    <a:pt x="8348" y="6116"/>
                  </a:lnTo>
                  <a:close/>
                  <a:moveTo>
                    <a:pt x="6130" y="6761"/>
                  </a:moveTo>
                  <a:lnTo>
                    <a:pt x="6171" y="8173"/>
                  </a:lnTo>
                  <a:lnTo>
                    <a:pt x="2743" y="9517"/>
                  </a:lnTo>
                  <a:lnTo>
                    <a:pt x="2743" y="7743"/>
                  </a:lnTo>
                  <a:lnTo>
                    <a:pt x="6130" y="6761"/>
                  </a:lnTo>
                  <a:close/>
                  <a:moveTo>
                    <a:pt x="8483" y="7702"/>
                  </a:moveTo>
                  <a:cubicBezTo>
                    <a:pt x="8523" y="7998"/>
                    <a:pt x="8550" y="8307"/>
                    <a:pt x="8604" y="8616"/>
                  </a:cubicBezTo>
                  <a:lnTo>
                    <a:pt x="6614" y="9678"/>
                  </a:lnTo>
                  <a:lnTo>
                    <a:pt x="6601" y="8442"/>
                  </a:lnTo>
                  <a:lnTo>
                    <a:pt x="8483" y="7702"/>
                  </a:lnTo>
                  <a:close/>
                  <a:moveTo>
                    <a:pt x="6157" y="8603"/>
                  </a:moveTo>
                  <a:lnTo>
                    <a:pt x="6184" y="9920"/>
                  </a:lnTo>
                  <a:lnTo>
                    <a:pt x="2729" y="11762"/>
                  </a:lnTo>
                  <a:lnTo>
                    <a:pt x="2729" y="9961"/>
                  </a:lnTo>
                  <a:lnTo>
                    <a:pt x="6157" y="8603"/>
                  </a:lnTo>
                  <a:close/>
                  <a:moveTo>
                    <a:pt x="8657" y="9047"/>
                  </a:moveTo>
                  <a:cubicBezTo>
                    <a:pt x="8792" y="9826"/>
                    <a:pt x="8940" y="10673"/>
                    <a:pt x="9128" y="11560"/>
                  </a:cubicBezTo>
                  <a:lnTo>
                    <a:pt x="6668" y="12689"/>
                  </a:lnTo>
                  <a:lnTo>
                    <a:pt x="6614" y="10135"/>
                  </a:lnTo>
                  <a:lnTo>
                    <a:pt x="8657" y="9047"/>
                  </a:lnTo>
                  <a:close/>
                  <a:moveTo>
                    <a:pt x="6198" y="10391"/>
                  </a:moveTo>
                  <a:lnTo>
                    <a:pt x="6251" y="12878"/>
                  </a:lnTo>
                  <a:lnTo>
                    <a:pt x="2743" y="13832"/>
                  </a:lnTo>
                  <a:lnTo>
                    <a:pt x="2743" y="12232"/>
                  </a:lnTo>
                  <a:lnTo>
                    <a:pt x="6198" y="10391"/>
                  </a:lnTo>
                  <a:close/>
                  <a:moveTo>
                    <a:pt x="9047" y="0"/>
                  </a:moveTo>
                  <a:lnTo>
                    <a:pt x="8590" y="81"/>
                  </a:lnTo>
                  <a:cubicBezTo>
                    <a:pt x="8469" y="686"/>
                    <a:pt x="8308" y="1748"/>
                    <a:pt x="8268" y="3293"/>
                  </a:cubicBezTo>
                  <a:lnTo>
                    <a:pt x="6507" y="3603"/>
                  </a:lnTo>
                  <a:lnTo>
                    <a:pt x="6439" y="457"/>
                  </a:lnTo>
                  <a:lnTo>
                    <a:pt x="5996" y="538"/>
                  </a:lnTo>
                  <a:lnTo>
                    <a:pt x="6063" y="3683"/>
                  </a:lnTo>
                  <a:lnTo>
                    <a:pt x="4423" y="3965"/>
                  </a:lnTo>
                  <a:cubicBezTo>
                    <a:pt x="4319" y="3121"/>
                    <a:pt x="3663" y="2565"/>
                    <a:pt x="2818" y="2565"/>
                  </a:cubicBezTo>
                  <a:cubicBezTo>
                    <a:pt x="2789" y="2565"/>
                    <a:pt x="2759" y="2566"/>
                    <a:pt x="2729" y="2567"/>
                  </a:cubicBezTo>
                  <a:lnTo>
                    <a:pt x="2729" y="1116"/>
                  </a:lnTo>
                  <a:lnTo>
                    <a:pt x="2286" y="1196"/>
                  </a:lnTo>
                  <a:lnTo>
                    <a:pt x="2286" y="2662"/>
                  </a:lnTo>
                  <a:cubicBezTo>
                    <a:pt x="1426" y="2904"/>
                    <a:pt x="740" y="3683"/>
                    <a:pt x="606" y="4557"/>
                  </a:cubicBezTo>
                  <a:lnTo>
                    <a:pt x="14" y="4422"/>
                  </a:lnTo>
                  <a:lnTo>
                    <a:pt x="14" y="4893"/>
                  </a:lnTo>
                  <a:lnTo>
                    <a:pt x="592" y="5014"/>
                  </a:lnTo>
                  <a:cubicBezTo>
                    <a:pt x="656" y="5869"/>
                    <a:pt x="1313" y="6457"/>
                    <a:pt x="2150" y="6457"/>
                  </a:cubicBezTo>
                  <a:cubicBezTo>
                    <a:pt x="2195" y="6457"/>
                    <a:pt x="2240" y="6456"/>
                    <a:pt x="2286" y="6452"/>
                  </a:cubicBezTo>
                  <a:lnTo>
                    <a:pt x="2286" y="7447"/>
                  </a:lnTo>
                  <a:lnTo>
                    <a:pt x="1" y="8106"/>
                  </a:lnTo>
                  <a:lnTo>
                    <a:pt x="1" y="8536"/>
                  </a:lnTo>
                  <a:lnTo>
                    <a:pt x="2286" y="7877"/>
                  </a:lnTo>
                  <a:lnTo>
                    <a:pt x="2286" y="12004"/>
                  </a:lnTo>
                  <a:lnTo>
                    <a:pt x="1" y="13227"/>
                  </a:lnTo>
                  <a:lnTo>
                    <a:pt x="1" y="13684"/>
                  </a:lnTo>
                  <a:lnTo>
                    <a:pt x="2286" y="12447"/>
                  </a:lnTo>
                  <a:lnTo>
                    <a:pt x="2286" y="15391"/>
                  </a:lnTo>
                  <a:lnTo>
                    <a:pt x="2729" y="15311"/>
                  </a:lnTo>
                  <a:lnTo>
                    <a:pt x="2729" y="14249"/>
                  </a:lnTo>
                  <a:lnTo>
                    <a:pt x="6238" y="13281"/>
                  </a:lnTo>
                  <a:lnTo>
                    <a:pt x="6265" y="14692"/>
                  </a:lnTo>
                  <a:lnTo>
                    <a:pt x="6708" y="14598"/>
                  </a:lnTo>
                  <a:lnTo>
                    <a:pt x="6668" y="13120"/>
                  </a:lnTo>
                  <a:lnTo>
                    <a:pt x="9195" y="11964"/>
                  </a:lnTo>
                  <a:cubicBezTo>
                    <a:pt x="9343" y="12636"/>
                    <a:pt x="9518" y="13348"/>
                    <a:pt x="9719" y="14087"/>
                  </a:cubicBezTo>
                  <a:lnTo>
                    <a:pt x="10163" y="13993"/>
                  </a:lnTo>
                  <a:cubicBezTo>
                    <a:pt x="9961" y="13227"/>
                    <a:pt x="9787" y="12488"/>
                    <a:pt x="9612" y="11762"/>
                  </a:cubicBezTo>
                  <a:lnTo>
                    <a:pt x="11534" y="10875"/>
                  </a:lnTo>
                  <a:lnTo>
                    <a:pt x="11534" y="10418"/>
                  </a:lnTo>
                  <a:lnTo>
                    <a:pt x="9518" y="11345"/>
                  </a:lnTo>
                  <a:cubicBezTo>
                    <a:pt x="9330" y="10458"/>
                    <a:pt x="9182" y="9598"/>
                    <a:pt x="9061" y="8805"/>
                  </a:cubicBezTo>
                  <a:lnTo>
                    <a:pt x="11534" y="7474"/>
                  </a:lnTo>
                  <a:lnTo>
                    <a:pt x="11534" y="7030"/>
                  </a:lnTo>
                  <a:lnTo>
                    <a:pt x="8993" y="8388"/>
                  </a:lnTo>
                  <a:cubicBezTo>
                    <a:pt x="8872" y="7528"/>
                    <a:pt x="8792" y="6735"/>
                    <a:pt x="8738" y="5995"/>
                  </a:cubicBezTo>
                  <a:lnTo>
                    <a:pt x="11507" y="5189"/>
                  </a:lnTo>
                  <a:lnTo>
                    <a:pt x="11507" y="4759"/>
                  </a:lnTo>
                  <a:lnTo>
                    <a:pt x="8711" y="5565"/>
                  </a:lnTo>
                  <a:cubicBezTo>
                    <a:pt x="8671" y="4853"/>
                    <a:pt x="8657" y="4221"/>
                    <a:pt x="8657" y="3629"/>
                  </a:cubicBezTo>
                  <a:lnTo>
                    <a:pt x="11507" y="3132"/>
                  </a:lnTo>
                  <a:lnTo>
                    <a:pt x="11507" y="2688"/>
                  </a:lnTo>
                  <a:lnTo>
                    <a:pt x="8671" y="3199"/>
                  </a:lnTo>
                  <a:cubicBezTo>
                    <a:pt x="8752" y="1627"/>
                    <a:pt x="8926" y="551"/>
                    <a:pt x="904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1689325" y="4389500"/>
              <a:ext cx="50775" cy="48750"/>
            </a:xfrm>
            <a:custGeom>
              <a:rect b="b" l="l" r="r" t="t"/>
              <a:pathLst>
                <a:path extrusionOk="0" h="1950" w="2031">
                  <a:moveTo>
                    <a:pt x="1748" y="1"/>
                  </a:moveTo>
                  <a:lnTo>
                    <a:pt x="1" y="377"/>
                  </a:lnTo>
                  <a:lnTo>
                    <a:pt x="350" y="1654"/>
                  </a:lnTo>
                  <a:lnTo>
                    <a:pt x="2030" y="195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1698725" y="4075975"/>
              <a:ext cx="48100" cy="79325"/>
            </a:xfrm>
            <a:custGeom>
              <a:rect b="b" l="l" r="r" t="t"/>
              <a:pathLst>
                <a:path extrusionOk="0" h="3173" w="1924">
                  <a:moveTo>
                    <a:pt x="1" y="0"/>
                  </a:moveTo>
                  <a:lnTo>
                    <a:pt x="310" y="2245"/>
                  </a:lnTo>
                  <a:lnTo>
                    <a:pt x="1923" y="3172"/>
                  </a:lnTo>
                  <a:lnTo>
                    <a:pt x="1923" y="3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1607000" y="4061525"/>
              <a:ext cx="83350" cy="30250"/>
            </a:xfrm>
            <a:custGeom>
              <a:rect b="b" l="l" r="r" t="t"/>
              <a:pathLst>
                <a:path extrusionOk="0" h="1210" w="3334">
                  <a:moveTo>
                    <a:pt x="484" y="0"/>
                  </a:moveTo>
                  <a:cubicBezTo>
                    <a:pt x="350" y="215"/>
                    <a:pt x="188" y="511"/>
                    <a:pt x="0" y="820"/>
                  </a:cubicBezTo>
                  <a:lnTo>
                    <a:pt x="3334" y="1210"/>
                  </a:lnTo>
                  <a:lnTo>
                    <a:pt x="3226" y="484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1640250" y="4400925"/>
              <a:ext cx="46075" cy="27925"/>
            </a:xfrm>
            <a:custGeom>
              <a:rect b="b" l="l" r="r" t="t"/>
              <a:pathLst>
                <a:path extrusionOk="0" h="1117" w="1843">
                  <a:moveTo>
                    <a:pt x="1547" y="1"/>
                  </a:moveTo>
                  <a:lnTo>
                    <a:pt x="1" y="337"/>
                  </a:lnTo>
                  <a:cubicBezTo>
                    <a:pt x="122" y="538"/>
                    <a:pt x="216" y="713"/>
                    <a:pt x="283" y="848"/>
                  </a:cubicBezTo>
                  <a:lnTo>
                    <a:pt x="1843" y="1116"/>
                  </a:lnTo>
                  <a:lnTo>
                    <a:pt x="1843" y="1116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1458450" y="4033950"/>
              <a:ext cx="175775" cy="385825"/>
            </a:xfrm>
            <a:custGeom>
              <a:rect b="b" l="l" r="r" t="t"/>
              <a:pathLst>
                <a:path extrusionOk="0" h="15433" w="7031">
                  <a:moveTo>
                    <a:pt x="1" y="1"/>
                  </a:moveTo>
                  <a:lnTo>
                    <a:pt x="1" y="14196"/>
                  </a:lnTo>
                  <a:lnTo>
                    <a:pt x="7031" y="15432"/>
                  </a:lnTo>
                  <a:cubicBezTo>
                    <a:pt x="6090" y="13806"/>
                    <a:pt x="3375" y="8900"/>
                    <a:pt x="3657" y="6534"/>
                  </a:cubicBezTo>
                  <a:cubicBezTo>
                    <a:pt x="3899" y="4544"/>
                    <a:pt x="5176" y="2246"/>
                    <a:pt x="5915" y="103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1708189" y="4144847"/>
              <a:ext cx="39262" cy="102525"/>
            </a:xfrm>
            <a:custGeom>
              <a:rect b="b" l="l" r="r" t="t"/>
              <a:pathLst>
                <a:path extrusionOk="0" h="4101" w="1520">
                  <a:moveTo>
                    <a:pt x="0" y="1"/>
                  </a:moveTo>
                  <a:lnTo>
                    <a:pt x="565" y="4047"/>
                  </a:lnTo>
                  <a:lnTo>
                    <a:pt x="1519" y="4101"/>
                  </a:lnTo>
                  <a:lnTo>
                    <a:pt x="1519" y="8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1633200" y="4141825"/>
              <a:ext cx="79350" cy="103875"/>
            </a:xfrm>
            <a:custGeom>
              <a:rect b="b" l="l" r="r" t="t"/>
              <a:pathLst>
                <a:path extrusionOk="0" h="4155" w="3174">
                  <a:moveTo>
                    <a:pt x="2568" y="1"/>
                  </a:moveTo>
                  <a:lnTo>
                    <a:pt x="1" y="418"/>
                  </a:lnTo>
                  <a:lnTo>
                    <a:pt x="579" y="4033"/>
                  </a:lnTo>
                  <a:lnTo>
                    <a:pt x="3173" y="4154"/>
                  </a:lnTo>
                  <a:lnTo>
                    <a:pt x="256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1573016" y="4092776"/>
              <a:ext cx="123062" cy="57819"/>
            </a:xfrm>
            <a:custGeom>
              <a:rect b="b" l="l" r="r" t="t"/>
              <a:pathLst>
                <a:path extrusionOk="0" h="2313" w="4867">
                  <a:moveTo>
                    <a:pt x="1076" y="0"/>
                  </a:moveTo>
                  <a:cubicBezTo>
                    <a:pt x="699" y="672"/>
                    <a:pt x="296" y="1479"/>
                    <a:pt x="0" y="2312"/>
                  </a:cubicBezTo>
                  <a:lnTo>
                    <a:pt x="4866" y="1519"/>
                  </a:lnTo>
                  <a:lnTo>
                    <a:pt x="4705" y="417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1559600" y="4153925"/>
              <a:ext cx="77650" cy="88750"/>
            </a:xfrm>
            <a:custGeom>
              <a:rect b="b" l="l" r="r" t="t"/>
              <a:pathLst>
                <a:path extrusionOk="0" h="3550" w="3106">
                  <a:moveTo>
                    <a:pt x="2515" y="1"/>
                  </a:moveTo>
                  <a:lnTo>
                    <a:pt x="404" y="350"/>
                  </a:lnTo>
                  <a:cubicBezTo>
                    <a:pt x="229" y="861"/>
                    <a:pt x="122" y="1385"/>
                    <a:pt x="55" y="1869"/>
                  </a:cubicBezTo>
                  <a:cubicBezTo>
                    <a:pt x="1" y="2299"/>
                    <a:pt x="68" y="2837"/>
                    <a:pt x="202" y="3428"/>
                  </a:cubicBezTo>
                  <a:lnTo>
                    <a:pt x="3106" y="3549"/>
                  </a:lnTo>
                  <a:lnTo>
                    <a:pt x="251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1724600" y="4256775"/>
              <a:ext cx="22225" cy="119300"/>
            </a:xfrm>
            <a:custGeom>
              <a:rect b="b" l="l" r="r" t="t"/>
              <a:pathLst>
                <a:path extrusionOk="0" h="4772" w="889">
                  <a:moveTo>
                    <a:pt x="1" y="0"/>
                  </a:moveTo>
                  <a:lnTo>
                    <a:pt x="686" y="4772"/>
                  </a:lnTo>
                  <a:lnTo>
                    <a:pt x="888" y="4745"/>
                  </a:lnTo>
                  <a:lnTo>
                    <a:pt x="888" y="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1669089" y="4310518"/>
              <a:ext cx="62530" cy="77333"/>
            </a:xfrm>
            <a:custGeom>
              <a:rect b="b" l="l" r="r" t="t"/>
              <a:pathLst>
                <a:path extrusionOk="0" h="3093" w="2488">
                  <a:moveTo>
                    <a:pt x="2098" y="1"/>
                  </a:moveTo>
                  <a:lnTo>
                    <a:pt x="1" y="525"/>
                  </a:lnTo>
                  <a:lnTo>
                    <a:pt x="687" y="3092"/>
                  </a:lnTo>
                  <a:lnTo>
                    <a:pt x="2488" y="2716"/>
                  </a:lnTo>
                  <a:lnTo>
                    <a:pt x="209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1649976" y="4254075"/>
              <a:ext cx="69575" cy="58825"/>
            </a:xfrm>
            <a:custGeom>
              <a:rect b="b" l="l" r="r" t="t"/>
              <a:pathLst>
                <a:path extrusionOk="0" h="2353" w="2783">
                  <a:moveTo>
                    <a:pt x="0" y="0"/>
                  </a:moveTo>
                  <a:lnTo>
                    <a:pt x="619" y="2353"/>
                  </a:lnTo>
                  <a:lnTo>
                    <a:pt x="2783" y="1815"/>
                  </a:lnTo>
                  <a:lnTo>
                    <a:pt x="2541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1567675" y="4250725"/>
              <a:ext cx="88400" cy="78975"/>
            </a:xfrm>
            <a:custGeom>
              <a:rect b="b" l="l" r="r" t="t"/>
              <a:pathLst>
                <a:path extrusionOk="0" h="3159" w="3536">
                  <a:moveTo>
                    <a:pt x="0" y="0"/>
                  </a:moveTo>
                  <a:lnTo>
                    <a:pt x="0" y="0"/>
                  </a:lnTo>
                  <a:cubicBezTo>
                    <a:pt x="283" y="981"/>
                    <a:pt x="740" y="2110"/>
                    <a:pt x="1237" y="3159"/>
                  </a:cubicBezTo>
                  <a:lnTo>
                    <a:pt x="3536" y="2581"/>
                  </a:lnTo>
                  <a:lnTo>
                    <a:pt x="2864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1603300" y="4326040"/>
              <a:ext cx="72950" cy="72600"/>
            </a:xfrm>
            <a:custGeom>
              <a:rect b="b" l="l" r="r" t="t"/>
              <a:pathLst>
                <a:path extrusionOk="0" h="2904" w="2918">
                  <a:moveTo>
                    <a:pt x="2232" y="0"/>
                  </a:moveTo>
                  <a:lnTo>
                    <a:pt x="0" y="538"/>
                  </a:lnTo>
                  <a:cubicBezTo>
                    <a:pt x="430" y="1438"/>
                    <a:pt x="887" y="2272"/>
                    <a:pt x="1237" y="2904"/>
                  </a:cubicBezTo>
                  <a:lnTo>
                    <a:pt x="2917" y="2554"/>
                  </a:lnTo>
                  <a:lnTo>
                    <a:pt x="2232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1542800" y="4059175"/>
              <a:ext cx="204025" cy="379750"/>
            </a:xfrm>
            <a:custGeom>
              <a:rect b="b" l="l" r="r" t="t"/>
              <a:pathLst>
                <a:path extrusionOk="0" h="15190" w="8161">
                  <a:moveTo>
                    <a:pt x="2313" y="1344"/>
                  </a:moveTo>
                  <a:lnTo>
                    <a:pt x="5942" y="1761"/>
                  </a:lnTo>
                  <a:lnTo>
                    <a:pt x="6103" y="2850"/>
                  </a:lnTo>
                  <a:lnTo>
                    <a:pt x="1224" y="3643"/>
                  </a:lnTo>
                  <a:cubicBezTo>
                    <a:pt x="1547" y="2823"/>
                    <a:pt x="1950" y="2016"/>
                    <a:pt x="2313" y="1344"/>
                  </a:cubicBezTo>
                  <a:close/>
                  <a:moveTo>
                    <a:pt x="3187" y="3777"/>
                  </a:moveTo>
                  <a:lnTo>
                    <a:pt x="3765" y="7326"/>
                  </a:lnTo>
                  <a:lnTo>
                    <a:pt x="861" y="7205"/>
                  </a:lnTo>
                  <a:cubicBezTo>
                    <a:pt x="727" y="6614"/>
                    <a:pt x="673" y="6076"/>
                    <a:pt x="727" y="5646"/>
                  </a:cubicBezTo>
                  <a:cubicBezTo>
                    <a:pt x="767" y="5148"/>
                    <a:pt x="901" y="4651"/>
                    <a:pt x="1076" y="4127"/>
                  </a:cubicBezTo>
                  <a:lnTo>
                    <a:pt x="3187" y="3777"/>
                  </a:lnTo>
                  <a:close/>
                  <a:moveTo>
                    <a:pt x="6184" y="3307"/>
                  </a:moveTo>
                  <a:lnTo>
                    <a:pt x="6789" y="7460"/>
                  </a:lnTo>
                  <a:lnTo>
                    <a:pt x="4195" y="7353"/>
                  </a:lnTo>
                  <a:lnTo>
                    <a:pt x="3617" y="3724"/>
                  </a:lnTo>
                  <a:lnTo>
                    <a:pt x="6184" y="3307"/>
                  </a:lnTo>
                  <a:close/>
                  <a:moveTo>
                    <a:pt x="4289" y="7796"/>
                  </a:moveTo>
                  <a:lnTo>
                    <a:pt x="6829" y="7891"/>
                  </a:lnTo>
                  <a:lnTo>
                    <a:pt x="7085" y="9611"/>
                  </a:lnTo>
                  <a:lnTo>
                    <a:pt x="4921" y="10149"/>
                  </a:lnTo>
                  <a:lnTo>
                    <a:pt x="4289" y="7796"/>
                  </a:lnTo>
                  <a:close/>
                  <a:moveTo>
                    <a:pt x="995" y="7662"/>
                  </a:moveTo>
                  <a:lnTo>
                    <a:pt x="3859" y="7770"/>
                  </a:lnTo>
                  <a:lnTo>
                    <a:pt x="4531" y="10243"/>
                  </a:lnTo>
                  <a:lnTo>
                    <a:pt x="2232" y="10808"/>
                  </a:lnTo>
                  <a:cubicBezTo>
                    <a:pt x="1735" y="9772"/>
                    <a:pt x="1264" y="8643"/>
                    <a:pt x="995" y="7662"/>
                  </a:cubicBezTo>
                  <a:close/>
                  <a:moveTo>
                    <a:pt x="7179" y="10055"/>
                  </a:moveTo>
                  <a:lnTo>
                    <a:pt x="7555" y="12770"/>
                  </a:lnTo>
                  <a:lnTo>
                    <a:pt x="5741" y="13146"/>
                  </a:lnTo>
                  <a:lnTo>
                    <a:pt x="5055" y="10579"/>
                  </a:lnTo>
                  <a:lnTo>
                    <a:pt x="7179" y="10055"/>
                  </a:lnTo>
                  <a:close/>
                  <a:moveTo>
                    <a:pt x="4638" y="10673"/>
                  </a:moveTo>
                  <a:lnTo>
                    <a:pt x="5324" y="13227"/>
                  </a:lnTo>
                  <a:lnTo>
                    <a:pt x="3657" y="13604"/>
                  </a:lnTo>
                  <a:cubicBezTo>
                    <a:pt x="3307" y="12985"/>
                    <a:pt x="2850" y="12138"/>
                    <a:pt x="2420" y="11238"/>
                  </a:cubicBezTo>
                  <a:lnTo>
                    <a:pt x="4638" y="10673"/>
                  </a:lnTo>
                  <a:close/>
                  <a:moveTo>
                    <a:pt x="2541" y="0"/>
                  </a:moveTo>
                  <a:cubicBezTo>
                    <a:pt x="1775" y="1210"/>
                    <a:pt x="525" y="3508"/>
                    <a:pt x="283" y="5484"/>
                  </a:cubicBezTo>
                  <a:cubicBezTo>
                    <a:pt x="1" y="7877"/>
                    <a:pt x="2716" y="12770"/>
                    <a:pt x="3657" y="14397"/>
                  </a:cubicBezTo>
                  <a:lnTo>
                    <a:pt x="4181" y="14477"/>
                  </a:lnTo>
                  <a:cubicBezTo>
                    <a:pt x="4114" y="14343"/>
                    <a:pt x="4020" y="14182"/>
                    <a:pt x="3899" y="13980"/>
                  </a:cubicBezTo>
                  <a:lnTo>
                    <a:pt x="5458" y="13644"/>
                  </a:lnTo>
                  <a:lnTo>
                    <a:pt x="5767" y="14746"/>
                  </a:lnTo>
                  <a:lnTo>
                    <a:pt x="6211" y="14827"/>
                  </a:lnTo>
                  <a:lnTo>
                    <a:pt x="6211" y="14827"/>
                  </a:lnTo>
                  <a:lnTo>
                    <a:pt x="5862" y="13550"/>
                  </a:lnTo>
                  <a:lnTo>
                    <a:pt x="7609" y="13187"/>
                  </a:lnTo>
                  <a:lnTo>
                    <a:pt x="7891" y="15136"/>
                  </a:lnTo>
                  <a:lnTo>
                    <a:pt x="8160" y="15190"/>
                  </a:lnTo>
                  <a:lnTo>
                    <a:pt x="8160" y="14061"/>
                  </a:lnTo>
                  <a:lnTo>
                    <a:pt x="8026" y="13133"/>
                  </a:lnTo>
                  <a:lnTo>
                    <a:pt x="8160" y="13106"/>
                  </a:lnTo>
                  <a:lnTo>
                    <a:pt x="8160" y="12649"/>
                  </a:lnTo>
                  <a:lnTo>
                    <a:pt x="7958" y="12676"/>
                  </a:lnTo>
                  <a:lnTo>
                    <a:pt x="7273" y="7904"/>
                  </a:lnTo>
                  <a:lnTo>
                    <a:pt x="8160" y="7958"/>
                  </a:lnTo>
                  <a:lnTo>
                    <a:pt x="8160" y="7528"/>
                  </a:lnTo>
                  <a:lnTo>
                    <a:pt x="7206" y="7460"/>
                  </a:lnTo>
                  <a:lnTo>
                    <a:pt x="6614" y="3401"/>
                  </a:lnTo>
                  <a:lnTo>
                    <a:pt x="8160" y="4275"/>
                  </a:lnTo>
                  <a:lnTo>
                    <a:pt x="8160" y="3804"/>
                  </a:lnTo>
                  <a:lnTo>
                    <a:pt x="6547" y="2904"/>
                  </a:lnTo>
                  <a:lnTo>
                    <a:pt x="6238" y="645"/>
                  </a:lnTo>
                  <a:lnTo>
                    <a:pt x="5794" y="565"/>
                  </a:lnTo>
                  <a:lnTo>
                    <a:pt x="5902" y="1290"/>
                  </a:lnTo>
                  <a:lnTo>
                    <a:pt x="2555" y="901"/>
                  </a:lnTo>
                  <a:cubicBezTo>
                    <a:pt x="2743" y="578"/>
                    <a:pt x="2904" y="309"/>
                    <a:pt x="3039" y="81"/>
                  </a:cubicBezTo>
                  <a:lnTo>
                    <a:pt x="2541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1743425" y="4386825"/>
              <a:ext cx="3400" cy="24550"/>
            </a:xfrm>
            <a:custGeom>
              <a:rect b="b" l="l" r="r" t="t"/>
              <a:pathLst>
                <a:path extrusionOk="0" h="982" w="136">
                  <a:moveTo>
                    <a:pt x="135" y="0"/>
                  </a:moveTo>
                  <a:lnTo>
                    <a:pt x="1" y="27"/>
                  </a:lnTo>
                  <a:lnTo>
                    <a:pt x="135" y="98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DF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1990425" y="4105500"/>
              <a:ext cx="171425" cy="181875"/>
            </a:xfrm>
            <a:custGeom>
              <a:rect b="b" l="l" r="r" t="t"/>
              <a:pathLst>
                <a:path extrusionOk="0" h="7275" w="6857">
                  <a:moveTo>
                    <a:pt x="1448" y="0"/>
                  </a:moveTo>
                  <a:cubicBezTo>
                    <a:pt x="1238" y="0"/>
                    <a:pt x="1027" y="75"/>
                    <a:pt x="834" y="271"/>
                  </a:cubicBezTo>
                  <a:cubicBezTo>
                    <a:pt x="1" y="1091"/>
                    <a:pt x="2810" y="2570"/>
                    <a:pt x="2810" y="2570"/>
                  </a:cubicBezTo>
                  <a:cubicBezTo>
                    <a:pt x="2810" y="2570"/>
                    <a:pt x="4934" y="7274"/>
                    <a:pt x="6023" y="7274"/>
                  </a:cubicBezTo>
                  <a:cubicBezTo>
                    <a:pt x="6856" y="7274"/>
                    <a:pt x="6776" y="6105"/>
                    <a:pt x="6708" y="5648"/>
                  </a:cubicBezTo>
                  <a:cubicBezTo>
                    <a:pt x="6453" y="3994"/>
                    <a:pt x="5055" y="2932"/>
                    <a:pt x="3953" y="1803"/>
                  </a:cubicBezTo>
                  <a:cubicBezTo>
                    <a:pt x="3953" y="1803"/>
                    <a:pt x="3334" y="580"/>
                    <a:pt x="2810" y="69"/>
                  </a:cubicBezTo>
                  <a:lnTo>
                    <a:pt x="2810" y="795"/>
                  </a:lnTo>
                  <a:cubicBezTo>
                    <a:pt x="2810" y="795"/>
                    <a:pt x="2133" y="0"/>
                    <a:pt x="1448" y="0"/>
                  </a:cubicBezTo>
                  <a:close/>
                </a:path>
              </a:pathLst>
            </a:custGeom>
            <a:solidFill>
              <a:srgbClr val="F292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1285725" y="4079125"/>
              <a:ext cx="210400" cy="180625"/>
            </a:xfrm>
            <a:custGeom>
              <a:rect b="b" l="l" r="r" t="t"/>
              <a:pathLst>
                <a:path extrusionOk="0" h="7225" w="8416">
                  <a:moveTo>
                    <a:pt x="7081" y="0"/>
                  </a:moveTo>
                  <a:cubicBezTo>
                    <a:pt x="6471" y="0"/>
                    <a:pt x="5915" y="721"/>
                    <a:pt x="5915" y="721"/>
                  </a:cubicBezTo>
                  <a:lnTo>
                    <a:pt x="5915" y="9"/>
                  </a:lnTo>
                  <a:cubicBezTo>
                    <a:pt x="5404" y="492"/>
                    <a:pt x="5310" y="1890"/>
                    <a:pt x="5310" y="1890"/>
                  </a:cubicBezTo>
                  <a:cubicBezTo>
                    <a:pt x="5310" y="1890"/>
                    <a:pt x="0" y="5990"/>
                    <a:pt x="1896" y="7079"/>
                  </a:cubicBezTo>
                  <a:cubicBezTo>
                    <a:pt x="2065" y="7179"/>
                    <a:pt x="2238" y="7224"/>
                    <a:pt x="2412" y="7224"/>
                  </a:cubicBezTo>
                  <a:cubicBezTo>
                    <a:pt x="4190" y="7224"/>
                    <a:pt x="6130" y="2509"/>
                    <a:pt x="6130" y="2509"/>
                  </a:cubicBezTo>
                  <a:cubicBezTo>
                    <a:pt x="6130" y="2509"/>
                    <a:pt x="8415" y="1030"/>
                    <a:pt x="7649" y="251"/>
                  </a:cubicBezTo>
                  <a:cubicBezTo>
                    <a:pt x="7465" y="69"/>
                    <a:pt x="7270" y="0"/>
                    <a:pt x="7081" y="0"/>
                  </a:cubicBezTo>
                  <a:close/>
                </a:path>
              </a:pathLst>
            </a:custGeom>
            <a:solidFill>
              <a:srgbClr val="F292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1801575" y="3918350"/>
              <a:ext cx="96475" cy="102525"/>
            </a:xfrm>
            <a:custGeom>
              <a:rect b="b" l="l" r="r" t="t"/>
              <a:pathLst>
                <a:path extrusionOk="0" h="4101" w="3859">
                  <a:moveTo>
                    <a:pt x="3858" y="1"/>
                  </a:moveTo>
                  <a:cubicBezTo>
                    <a:pt x="2514" y="1157"/>
                    <a:pt x="1210" y="942"/>
                    <a:pt x="1210" y="942"/>
                  </a:cubicBezTo>
                  <a:cubicBezTo>
                    <a:pt x="1210" y="942"/>
                    <a:pt x="1533" y="1815"/>
                    <a:pt x="565" y="2178"/>
                  </a:cubicBezTo>
                  <a:cubicBezTo>
                    <a:pt x="403" y="2246"/>
                    <a:pt x="202" y="2299"/>
                    <a:pt x="0" y="2367"/>
                  </a:cubicBezTo>
                  <a:lnTo>
                    <a:pt x="1761" y="4101"/>
                  </a:lnTo>
                  <a:cubicBezTo>
                    <a:pt x="2957" y="3657"/>
                    <a:pt x="3858" y="1627"/>
                    <a:pt x="3858" y="1"/>
                  </a:cubicBezTo>
                  <a:close/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542800" y="3864600"/>
              <a:ext cx="27575" cy="32600"/>
            </a:xfrm>
            <a:custGeom>
              <a:rect b="b" l="l" r="r" t="t"/>
              <a:pathLst>
                <a:path extrusionOk="0" h="1304" w="1103">
                  <a:moveTo>
                    <a:pt x="364" y="1304"/>
                  </a:moveTo>
                  <a:cubicBezTo>
                    <a:pt x="364" y="1304"/>
                    <a:pt x="1" y="1223"/>
                    <a:pt x="1" y="618"/>
                  </a:cubicBezTo>
                  <a:cubicBezTo>
                    <a:pt x="1" y="0"/>
                    <a:pt x="1103" y="470"/>
                    <a:pt x="364" y="1304"/>
                  </a:cubicBezTo>
                  <a:close/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876850" y="3847775"/>
              <a:ext cx="29600" cy="34975"/>
            </a:xfrm>
            <a:custGeom>
              <a:rect b="b" l="l" r="r" t="t"/>
              <a:pathLst>
                <a:path extrusionOk="0" h="1399" w="1184">
                  <a:moveTo>
                    <a:pt x="780" y="1399"/>
                  </a:moveTo>
                  <a:cubicBezTo>
                    <a:pt x="780" y="1399"/>
                    <a:pt x="1183" y="1291"/>
                    <a:pt x="1183" y="660"/>
                  </a:cubicBezTo>
                  <a:cubicBezTo>
                    <a:pt x="1183" y="1"/>
                    <a:pt x="0" y="485"/>
                    <a:pt x="780" y="1399"/>
                  </a:cubicBezTo>
                  <a:close/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1618425" y="3890125"/>
              <a:ext cx="24875" cy="41700"/>
            </a:xfrm>
            <a:custGeom>
              <a:rect b="b" l="l" r="r" t="t"/>
              <a:pathLst>
                <a:path extrusionOk="0" h="1668" w="995">
                  <a:moveTo>
                    <a:pt x="551" y="1"/>
                  </a:moveTo>
                  <a:cubicBezTo>
                    <a:pt x="551" y="1"/>
                    <a:pt x="995" y="1667"/>
                    <a:pt x="0" y="1318"/>
                  </a:cubicBezTo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1790150" y="3864600"/>
              <a:ext cx="30250" cy="40675"/>
            </a:xfrm>
            <a:custGeom>
              <a:rect b="b" l="l" r="r" t="t"/>
              <a:pathLst>
                <a:path extrusionOk="0" h="1627" w="1210">
                  <a:moveTo>
                    <a:pt x="1143" y="0"/>
                  </a:moveTo>
                  <a:cubicBezTo>
                    <a:pt x="1143" y="0"/>
                    <a:pt x="0" y="1613"/>
                    <a:pt x="1210" y="1627"/>
                  </a:cubicBezTo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4" name="Google Shape;484;p33"/>
          <p:cNvCxnSpPr/>
          <p:nvPr/>
        </p:nvCxnSpPr>
        <p:spPr>
          <a:xfrm>
            <a:off x="4510200" y="3095668"/>
            <a:ext cx="4118100" cy="0"/>
          </a:xfrm>
          <a:prstGeom prst="straightConnector1">
            <a:avLst/>
          </a:prstGeom>
          <a:noFill/>
          <a:ln cap="flat" cmpd="sng" w="28575">
            <a:solidFill>
              <a:srgbClr val="11224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5" name="Google Shape;485;p33"/>
          <p:cNvSpPr txBox="1"/>
          <p:nvPr>
            <p:ph idx="2" type="ctrTitle"/>
          </p:nvPr>
        </p:nvSpPr>
        <p:spPr>
          <a:xfrm>
            <a:off x="4445050" y="3095675"/>
            <a:ext cx="42417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Predicción de satisfacción en los clientes</a:t>
            </a:r>
            <a:endParaRPr/>
          </a:p>
        </p:txBody>
      </p:sp>
      <p:sp>
        <p:nvSpPr>
          <p:cNvPr id="486" name="Google Shape;486;p33"/>
          <p:cNvSpPr txBox="1"/>
          <p:nvPr>
            <p:ph type="ctrTitle"/>
          </p:nvPr>
        </p:nvSpPr>
        <p:spPr>
          <a:xfrm>
            <a:off x="4506849" y="1695088"/>
            <a:ext cx="4118100" cy="12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Japan Airlines</a:t>
            </a:r>
            <a:endParaRPr/>
          </a:p>
        </p:txBody>
      </p:sp>
      <p:sp>
        <p:nvSpPr>
          <p:cNvPr id="487" name="Google Shape;487;p33"/>
          <p:cNvSpPr txBox="1"/>
          <p:nvPr/>
        </p:nvSpPr>
        <p:spPr>
          <a:xfrm>
            <a:off x="0" y="4606325"/>
            <a:ext cx="2516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Daniel Noez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Ramiro Moreschi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Bruno Ezequiel Cángaro</a:t>
            </a:r>
            <a:endParaRPr sz="7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88" name="Google Shape;4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012" y="105500"/>
            <a:ext cx="2154012" cy="6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2"/>
          <p:cNvSpPr txBox="1"/>
          <p:nvPr>
            <p:ph type="title"/>
          </p:nvPr>
        </p:nvSpPr>
        <p:spPr>
          <a:xfrm>
            <a:off x="717613" y="433350"/>
            <a:ext cx="7708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MÉTRICAS DE DESEMPEÑO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862" name="Google Shape;862;p42"/>
          <p:cNvGrpSpPr/>
          <p:nvPr/>
        </p:nvGrpSpPr>
        <p:grpSpPr>
          <a:xfrm>
            <a:off x="5628743" y="3777801"/>
            <a:ext cx="1507118" cy="838832"/>
            <a:chOff x="7636893" y="2346251"/>
            <a:chExt cx="1507118" cy="838832"/>
          </a:xfrm>
        </p:grpSpPr>
        <p:grpSp>
          <p:nvGrpSpPr>
            <p:cNvPr id="863" name="Google Shape;863;p42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864" name="Google Shape;864;p42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rect b="b" l="l" r="r" t="t"/>
                <a:pathLst>
                  <a:path extrusionOk="0" h="22293" w="41912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42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rect b="b" l="l" r="r" t="t"/>
                <a:pathLst>
                  <a:path extrusionOk="0" h="22353" w="42007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6" name="Google Shape;866;p42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867" name="Google Shape;867;p42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rect b="b" l="l" r="r" t="t"/>
                <a:pathLst>
                  <a:path extrusionOk="0" h="4306" w="7107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42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rect b="b" l="l" r="r" t="t"/>
                <a:pathLst>
                  <a:path extrusionOk="0" h="3578" w="3899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42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rect b="b" l="l" r="r" t="t"/>
                <a:pathLst>
                  <a:path extrusionOk="0" h="748" w="883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42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rect b="b" l="l" r="r" t="t"/>
                <a:pathLst>
                  <a:path extrusionOk="0" h="1261" w="1332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42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rect b="b" l="l" r="r" t="t"/>
                <a:pathLst>
                  <a:path extrusionOk="0" h="3447" w="3827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42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rect b="b" l="l" r="r" t="t"/>
                <a:pathLst>
                  <a:path extrusionOk="0" h="816" w="941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42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rect b="b" l="l" r="r" t="t"/>
                <a:pathLst>
                  <a:path extrusionOk="0" h="1463" w="1285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42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rect b="b" l="l" r="r" t="t"/>
                <a:pathLst>
                  <a:path extrusionOk="0" h="1153" w="749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42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rect b="b" l="l" r="r" t="t"/>
                <a:pathLst>
                  <a:path extrusionOk="0" h="452" w="417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42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rect b="b" l="l" r="r" t="t"/>
                <a:pathLst>
                  <a:path extrusionOk="0" h="429" w="465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aphicFrame>
        <p:nvGraphicFramePr>
          <p:cNvPr id="877" name="Google Shape;877;p42"/>
          <p:cNvGraphicFramePr/>
          <p:nvPr/>
        </p:nvGraphicFramePr>
        <p:xfrm>
          <a:off x="840925" y="125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{EA45557D-6025-42A0-8030-44A5045A19EB}</a:tableStyleId>
              </a:tblPr>
              <a:tblGrid>
                <a:gridCol w="1650100"/>
                <a:gridCol w="1932925"/>
                <a:gridCol w="1945725"/>
                <a:gridCol w="1933375"/>
              </a:tblGrid>
              <a:tr h="41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Regresión logística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Arbol de decisión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Random Forest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3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0.8706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0.9401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0.9578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Precisión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0.8643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0.9299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0.9690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0.8315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0.9319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0.9325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0.8476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0.9309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0.9504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138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Curva Roc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78" name="Google Shape;87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950" y="3349300"/>
            <a:ext cx="1813100" cy="12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1625" y="3349300"/>
            <a:ext cx="1812461" cy="12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3650" y="3346725"/>
            <a:ext cx="1812450" cy="1272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3"/>
          <p:cNvSpPr txBox="1"/>
          <p:nvPr>
            <p:ph type="title"/>
          </p:nvPr>
        </p:nvSpPr>
        <p:spPr>
          <a:xfrm>
            <a:off x="819650" y="438850"/>
            <a:ext cx="751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MÉTRICAS DE OPTIMIZACIÓN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886" name="Google Shape;886;p43"/>
          <p:cNvGrpSpPr/>
          <p:nvPr/>
        </p:nvGrpSpPr>
        <p:grpSpPr>
          <a:xfrm flipH="1">
            <a:off x="7447218" y="3595101"/>
            <a:ext cx="1507118" cy="838832"/>
            <a:chOff x="7636893" y="2346251"/>
            <a:chExt cx="1507118" cy="838832"/>
          </a:xfrm>
        </p:grpSpPr>
        <p:grpSp>
          <p:nvGrpSpPr>
            <p:cNvPr id="887" name="Google Shape;887;p43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888" name="Google Shape;888;p43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rect b="b" l="l" r="r" t="t"/>
                <a:pathLst>
                  <a:path extrusionOk="0" h="22293" w="41912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43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rect b="b" l="l" r="r" t="t"/>
                <a:pathLst>
                  <a:path extrusionOk="0" h="22353" w="42007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0" name="Google Shape;890;p43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891" name="Google Shape;891;p43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rect b="b" l="l" r="r" t="t"/>
                <a:pathLst>
                  <a:path extrusionOk="0" h="4306" w="7107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43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rect b="b" l="l" r="r" t="t"/>
                <a:pathLst>
                  <a:path extrusionOk="0" h="3578" w="3899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43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rect b="b" l="l" r="r" t="t"/>
                <a:pathLst>
                  <a:path extrusionOk="0" h="748" w="883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43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rect b="b" l="l" r="r" t="t"/>
                <a:pathLst>
                  <a:path extrusionOk="0" h="1261" w="1332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43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rect b="b" l="l" r="r" t="t"/>
                <a:pathLst>
                  <a:path extrusionOk="0" h="3447" w="3827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43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rect b="b" l="l" r="r" t="t"/>
                <a:pathLst>
                  <a:path extrusionOk="0" h="816" w="941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43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rect b="b" l="l" r="r" t="t"/>
                <a:pathLst>
                  <a:path extrusionOk="0" h="1463" w="1285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43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rect b="b" l="l" r="r" t="t"/>
                <a:pathLst>
                  <a:path extrusionOk="0" h="1153" w="749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43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rect b="b" l="l" r="r" t="t"/>
                <a:pathLst>
                  <a:path extrusionOk="0" h="452" w="417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43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rect b="b" l="l" r="r" t="t"/>
                <a:pathLst>
                  <a:path extrusionOk="0" h="429" w="465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901" name="Google Shape;9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425" y="1354238"/>
            <a:ext cx="6679150" cy="2240875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43"/>
          <p:cNvSpPr txBox="1"/>
          <p:nvPr/>
        </p:nvSpPr>
        <p:spPr>
          <a:xfrm>
            <a:off x="2675550" y="3657675"/>
            <a:ext cx="3792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En esta imagen podemos ver como conseguimos los mejores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parámetros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para nuestro modelo a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través del método RandomizesSearchCV.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3" name="Google Shape;903;p4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44"/>
          <p:cNvSpPr/>
          <p:nvPr/>
        </p:nvSpPr>
        <p:spPr>
          <a:xfrm>
            <a:off x="5248725" y="4682663"/>
            <a:ext cx="1987589" cy="31557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44"/>
          <p:cNvSpPr txBox="1"/>
          <p:nvPr>
            <p:ph type="title"/>
          </p:nvPr>
        </p:nvSpPr>
        <p:spPr>
          <a:xfrm>
            <a:off x="813475" y="445025"/>
            <a:ext cx="7505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MÉTRICAS DE OPTIMIZACIÓN</a:t>
            </a:r>
            <a:endParaRPr/>
          </a:p>
        </p:txBody>
      </p:sp>
      <p:sp>
        <p:nvSpPr>
          <p:cNvPr id="910" name="Google Shape;910;p44"/>
          <p:cNvSpPr/>
          <p:nvPr/>
        </p:nvSpPr>
        <p:spPr>
          <a:xfrm>
            <a:off x="7468000" y="1193600"/>
            <a:ext cx="1675992" cy="234393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1" name="Google Shape;9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475" y="1315650"/>
            <a:ext cx="3269450" cy="22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2" name="Google Shape;91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800" y="1315650"/>
            <a:ext cx="3269450" cy="2240875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44"/>
          <p:cNvSpPr txBox="1"/>
          <p:nvPr/>
        </p:nvSpPr>
        <p:spPr>
          <a:xfrm>
            <a:off x="1118475" y="3750200"/>
            <a:ext cx="391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En este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gráfico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podemos ver la baja cantidad de falsos positivos y falsos negativos que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arrojó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nuestro algoritmo.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5"/>
          <p:cNvSpPr txBox="1"/>
          <p:nvPr>
            <p:ph type="title"/>
          </p:nvPr>
        </p:nvSpPr>
        <p:spPr>
          <a:xfrm>
            <a:off x="819750" y="451900"/>
            <a:ext cx="7504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IMPORTANCIA DE LAS VARIABLES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19" name="Google Shape;919;p45"/>
          <p:cNvGrpSpPr/>
          <p:nvPr/>
        </p:nvGrpSpPr>
        <p:grpSpPr>
          <a:xfrm>
            <a:off x="6107868" y="4173026"/>
            <a:ext cx="1507118" cy="838832"/>
            <a:chOff x="7636893" y="2346251"/>
            <a:chExt cx="1507118" cy="838832"/>
          </a:xfrm>
        </p:grpSpPr>
        <p:grpSp>
          <p:nvGrpSpPr>
            <p:cNvPr id="920" name="Google Shape;920;p45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921" name="Google Shape;921;p45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rect b="b" l="l" r="r" t="t"/>
                <a:pathLst>
                  <a:path extrusionOk="0" h="22293" w="41912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45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rect b="b" l="l" r="r" t="t"/>
                <a:pathLst>
                  <a:path extrusionOk="0" h="22353" w="42007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3" name="Google Shape;923;p45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924" name="Google Shape;924;p45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rect b="b" l="l" r="r" t="t"/>
                <a:pathLst>
                  <a:path extrusionOk="0" h="4306" w="7107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5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rect b="b" l="l" r="r" t="t"/>
                <a:pathLst>
                  <a:path extrusionOk="0" h="3578" w="3899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5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rect b="b" l="l" r="r" t="t"/>
                <a:pathLst>
                  <a:path extrusionOk="0" h="748" w="883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5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rect b="b" l="l" r="r" t="t"/>
                <a:pathLst>
                  <a:path extrusionOk="0" h="1261" w="1332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5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rect b="b" l="l" r="r" t="t"/>
                <a:pathLst>
                  <a:path extrusionOk="0" h="3447" w="3827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5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rect b="b" l="l" r="r" t="t"/>
                <a:pathLst>
                  <a:path extrusionOk="0" h="816" w="941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5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rect b="b" l="l" r="r" t="t"/>
                <a:pathLst>
                  <a:path extrusionOk="0" h="1463" w="1285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5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rect b="b" l="l" r="r" t="t"/>
                <a:pathLst>
                  <a:path extrusionOk="0" h="1153" w="749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5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rect b="b" l="l" r="r" t="t"/>
                <a:pathLst>
                  <a:path extrusionOk="0" h="452" w="417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5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rect b="b" l="l" r="r" t="t"/>
                <a:pathLst>
                  <a:path extrusionOk="0" h="429" w="465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934" name="Google Shape;9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013" y="1142100"/>
            <a:ext cx="6561976" cy="29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9" name="Google Shape;939;p46"/>
          <p:cNvGrpSpPr/>
          <p:nvPr/>
        </p:nvGrpSpPr>
        <p:grpSpPr>
          <a:xfrm>
            <a:off x="6619893" y="4559726"/>
            <a:ext cx="1507118" cy="838832"/>
            <a:chOff x="7636893" y="2346251"/>
            <a:chExt cx="1507118" cy="838832"/>
          </a:xfrm>
        </p:grpSpPr>
        <p:grpSp>
          <p:nvGrpSpPr>
            <p:cNvPr id="940" name="Google Shape;940;p46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941" name="Google Shape;941;p46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rect b="b" l="l" r="r" t="t"/>
                <a:pathLst>
                  <a:path extrusionOk="0" h="22293" w="41912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46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rect b="b" l="l" r="r" t="t"/>
                <a:pathLst>
                  <a:path extrusionOk="0" h="22353" w="42007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3" name="Google Shape;943;p46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944" name="Google Shape;944;p46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rect b="b" l="l" r="r" t="t"/>
                <a:pathLst>
                  <a:path extrusionOk="0" h="4306" w="7107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46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rect b="b" l="l" r="r" t="t"/>
                <a:pathLst>
                  <a:path extrusionOk="0" h="3578" w="3899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6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rect b="b" l="l" r="r" t="t"/>
                <a:pathLst>
                  <a:path extrusionOk="0" h="748" w="883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46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rect b="b" l="l" r="r" t="t"/>
                <a:pathLst>
                  <a:path extrusionOk="0" h="1261" w="1332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46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rect b="b" l="l" r="r" t="t"/>
                <a:pathLst>
                  <a:path extrusionOk="0" h="3447" w="3827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6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rect b="b" l="l" r="r" t="t"/>
                <a:pathLst>
                  <a:path extrusionOk="0" h="816" w="941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46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rect b="b" l="l" r="r" t="t"/>
                <a:pathLst>
                  <a:path extrusionOk="0" h="1463" w="1285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46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rect b="b" l="l" r="r" t="t"/>
                <a:pathLst>
                  <a:path extrusionOk="0" h="1153" w="749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6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rect b="b" l="l" r="r" t="t"/>
                <a:pathLst>
                  <a:path extrusionOk="0" h="452" w="417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46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rect b="b" l="l" r="r" t="t"/>
                <a:pathLst>
                  <a:path extrusionOk="0" h="429" w="465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54" name="Google Shape;954;p46"/>
          <p:cNvSpPr txBox="1"/>
          <p:nvPr>
            <p:ph idx="4294967295" type="subTitle"/>
          </p:nvPr>
        </p:nvSpPr>
        <p:spPr>
          <a:xfrm>
            <a:off x="0" y="18450"/>
            <a:ext cx="4735800" cy="51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381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          </a:t>
            </a:r>
            <a:r>
              <a:rPr b="1" lang="en" sz="16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CONCLUSIÓN</a:t>
            </a:r>
            <a:endParaRPr sz="9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381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Las variables de edad, servicio de check in, reserva en línea, entretenimiento durante el vuelo y la calidad del wifi son las características más percibidas que determinan la satisfacción del cliente.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Entre los rangos de edad de menores de 15 y mayores de 65 años se ve gráficamente que los afectan las demoras en los vuelos, ya que encontramos la mayor diferencia entre satisfechos y no satisfechos (mayoría de calificaciones negativas).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La mayoría de los pasajeros que volaron en clase económica plus o económica no estaban satisfechos con el vuelo, y los que volaron en clase ejecutiva estaban satisfechos (los pasajeros ECO son los menos satisfechos).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Los clientes que puntuaron 4 y 5 la confortabilidad del asiento, en su mayoría luego quedaron satisfechos.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Los clientes que puntuaron 4 y 5 los servicios a bordo y la calidad del wifi, en su mayoría luego quedaron como satisfechos.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381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76200" marR="381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46"/>
          <p:cNvSpPr txBox="1"/>
          <p:nvPr>
            <p:ph idx="4294967295" type="subTitle"/>
          </p:nvPr>
        </p:nvSpPr>
        <p:spPr>
          <a:xfrm>
            <a:off x="4735800" y="18450"/>
            <a:ext cx="4408200" cy="3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381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RECOMENDACIONES HACIA LA AEROLÍNEA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381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Diseñar paquetes personalizados para clientes basados ​​en categorías de edad, especialmente dirigidos a adultos y personas mayores que están menos satisfechas.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Mejorar el acceso WiFi y el entretenimiento durante el vuelo.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Implementar el servicio de asistencia de reserva en línea para los clientes que navegan por su sitio web y plataformas de redes sociales.</a:t>
            </a:r>
            <a:endParaRPr/>
          </a:p>
        </p:txBody>
      </p:sp>
      <p:grpSp>
        <p:nvGrpSpPr>
          <p:cNvPr id="956" name="Google Shape;956;p46"/>
          <p:cNvGrpSpPr/>
          <p:nvPr/>
        </p:nvGrpSpPr>
        <p:grpSpPr>
          <a:xfrm>
            <a:off x="5408175" y="2945727"/>
            <a:ext cx="2466903" cy="1724894"/>
            <a:chOff x="2209625" y="3917525"/>
            <a:chExt cx="2298000" cy="1713925"/>
          </a:xfrm>
        </p:grpSpPr>
        <p:sp>
          <p:nvSpPr>
            <p:cNvPr id="957" name="Google Shape;957;p46"/>
            <p:cNvSpPr/>
            <p:nvPr/>
          </p:nvSpPr>
          <p:spPr>
            <a:xfrm>
              <a:off x="2209625" y="4249500"/>
              <a:ext cx="1361875" cy="1381950"/>
            </a:xfrm>
            <a:custGeom>
              <a:rect b="b" l="l" r="r" t="t"/>
              <a:pathLst>
                <a:path extrusionOk="0" h="55278" w="54475">
                  <a:moveTo>
                    <a:pt x="54138" y="1"/>
                  </a:moveTo>
                  <a:cubicBezTo>
                    <a:pt x="54106" y="1"/>
                    <a:pt x="54071" y="8"/>
                    <a:pt x="54035" y="24"/>
                  </a:cubicBezTo>
                  <a:cubicBezTo>
                    <a:pt x="46576" y="2965"/>
                    <a:pt x="35158" y="8600"/>
                    <a:pt x="23198" y="18687"/>
                  </a:cubicBezTo>
                  <a:cubicBezTo>
                    <a:pt x="12174" y="27953"/>
                    <a:pt x="4732" y="38500"/>
                    <a:pt x="3286" y="45910"/>
                  </a:cubicBezTo>
                  <a:cubicBezTo>
                    <a:pt x="2711" y="48801"/>
                    <a:pt x="3072" y="51233"/>
                    <a:pt x="4469" y="52892"/>
                  </a:cubicBezTo>
                  <a:cubicBezTo>
                    <a:pt x="5811" y="54486"/>
                    <a:pt x="8016" y="55277"/>
                    <a:pt x="10870" y="55277"/>
                  </a:cubicBezTo>
                  <a:cubicBezTo>
                    <a:pt x="14340" y="55277"/>
                    <a:pt x="18770" y="54108"/>
                    <a:pt x="23773" y="51791"/>
                  </a:cubicBezTo>
                  <a:cubicBezTo>
                    <a:pt x="24017" y="51677"/>
                    <a:pt x="23897" y="51324"/>
                    <a:pt x="23666" y="51324"/>
                  </a:cubicBezTo>
                  <a:cubicBezTo>
                    <a:pt x="23632" y="51324"/>
                    <a:pt x="23597" y="51331"/>
                    <a:pt x="23559" y="51348"/>
                  </a:cubicBezTo>
                  <a:cubicBezTo>
                    <a:pt x="18613" y="53643"/>
                    <a:pt x="14251" y="54803"/>
                    <a:pt x="10869" y="54803"/>
                  </a:cubicBezTo>
                  <a:cubicBezTo>
                    <a:pt x="8174" y="54803"/>
                    <a:pt x="6100" y="54066"/>
                    <a:pt x="4847" y="52580"/>
                  </a:cubicBezTo>
                  <a:cubicBezTo>
                    <a:pt x="0" y="46830"/>
                    <a:pt x="8362" y="31781"/>
                    <a:pt x="23493" y="19049"/>
                  </a:cubicBezTo>
                  <a:cubicBezTo>
                    <a:pt x="35421" y="9011"/>
                    <a:pt x="46789" y="3408"/>
                    <a:pt x="54215" y="468"/>
                  </a:cubicBezTo>
                  <a:cubicBezTo>
                    <a:pt x="54475" y="367"/>
                    <a:pt x="54368" y="1"/>
                    <a:pt x="54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6"/>
            <p:cNvSpPr/>
            <p:nvPr/>
          </p:nvSpPr>
          <p:spPr>
            <a:xfrm>
              <a:off x="2284675" y="4354625"/>
              <a:ext cx="1297900" cy="1233700"/>
            </a:xfrm>
            <a:custGeom>
              <a:rect b="b" l="l" r="r" t="t"/>
              <a:pathLst>
                <a:path extrusionOk="0" h="49348" w="51916">
                  <a:moveTo>
                    <a:pt x="51601" y="1"/>
                  </a:moveTo>
                  <a:cubicBezTo>
                    <a:pt x="51571" y="1"/>
                    <a:pt x="51539" y="7"/>
                    <a:pt x="51505" y="21"/>
                  </a:cubicBezTo>
                  <a:cubicBezTo>
                    <a:pt x="44819" y="2732"/>
                    <a:pt x="34534" y="7743"/>
                    <a:pt x="23494" y="16318"/>
                  </a:cubicBezTo>
                  <a:cubicBezTo>
                    <a:pt x="12043" y="25206"/>
                    <a:pt x="4157" y="35359"/>
                    <a:pt x="2843" y="42079"/>
                  </a:cubicBezTo>
                  <a:cubicBezTo>
                    <a:pt x="2432" y="44215"/>
                    <a:pt x="2662" y="46005"/>
                    <a:pt x="3664" y="47303"/>
                  </a:cubicBezTo>
                  <a:cubicBezTo>
                    <a:pt x="4728" y="48665"/>
                    <a:pt x="6627" y="49347"/>
                    <a:pt x="9188" y="49347"/>
                  </a:cubicBezTo>
                  <a:cubicBezTo>
                    <a:pt x="11848" y="49347"/>
                    <a:pt x="15224" y="48612"/>
                    <a:pt x="19124" y="47139"/>
                  </a:cubicBezTo>
                  <a:cubicBezTo>
                    <a:pt x="19371" y="47052"/>
                    <a:pt x="19284" y="46709"/>
                    <a:pt x="19068" y="46709"/>
                  </a:cubicBezTo>
                  <a:cubicBezTo>
                    <a:pt x="19040" y="46709"/>
                    <a:pt x="19009" y="46715"/>
                    <a:pt x="18976" y="46728"/>
                  </a:cubicBezTo>
                  <a:cubicBezTo>
                    <a:pt x="15161" y="48168"/>
                    <a:pt x="11818" y="48887"/>
                    <a:pt x="9203" y="48887"/>
                  </a:cubicBezTo>
                  <a:cubicBezTo>
                    <a:pt x="6775" y="48887"/>
                    <a:pt x="4975" y="48266"/>
                    <a:pt x="4009" y="47024"/>
                  </a:cubicBezTo>
                  <a:cubicBezTo>
                    <a:pt x="1" y="41849"/>
                    <a:pt x="8856" y="28229"/>
                    <a:pt x="23757" y="16663"/>
                  </a:cubicBezTo>
                  <a:cubicBezTo>
                    <a:pt x="34764" y="8120"/>
                    <a:pt x="45016" y="3126"/>
                    <a:pt x="51670" y="432"/>
                  </a:cubicBezTo>
                  <a:cubicBezTo>
                    <a:pt x="51915" y="331"/>
                    <a:pt x="51818" y="1"/>
                    <a:pt x="51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3324300" y="3990275"/>
              <a:ext cx="251400" cy="304200"/>
            </a:xfrm>
            <a:custGeom>
              <a:rect b="b" l="l" r="r" t="t"/>
              <a:pathLst>
                <a:path extrusionOk="0" h="12168" w="10056">
                  <a:moveTo>
                    <a:pt x="2140" y="1"/>
                  </a:moveTo>
                  <a:cubicBezTo>
                    <a:pt x="2098" y="1"/>
                    <a:pt x="2064" y="15"/>
                    <a:pt x="2038" y="43"/>
                  </a:cubicBezTo>
                  <a:cubicBezTo>
                    <a:pt x="510" y="1735"/>
                    <a:pt x="1" y="1669"/>
                    <a:pt x="297" y="3707"/>
                  </a:cubicBezTo>
                  <a:cubicBezTo>
                    <a:pt x="576" y="5744"/>
                    <a:pt x="5373" y="12167"/>
                    <a:pt x="5373" y="12167"/>
                  </a:cubicBezTo>
                  <a:cubicBezTo>
                    <a:pt x="7788" y="11658"/>
                    <a:pt x="10055" y="10114"/>
                    <a:pt x="10055" y="10114"/>
                  </a:cubicBezTo>
                  <a:cubicBezTo>
                    <a:pt x="9234" y="8613"/>
                    <a:pt x="3201" y="1"/>
                    <a:pt x="2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6"/>
            <p:cNvSpPr/>
            <p:nvPr/>
          </p:nvSpPr>
          <p:spPr>
            <a:xfrm>
              <a:off x="3313625" y="3917525"/>
              <a:ext cx="1140200" cy="451275"/>
            </a:xfrm>
            <a:custGeom>
              <a:rect b="b" l="l" r="r" t="t"/>
              <a:pathLst>
                <a:path extrusionOk="0" h="18051" w="45608">
                  <a:moveTo>
                    <a:pt x="40199" y="1"/>
                  </a:moveTo>
                  <a:cubicBezTo>
                    <a:pt x="38525" y="1"/>
                    <a:pt x="36007" y="466"/>
                    <a:pt x="32234" y="1951"/>
                  </a:cubicBezTo>
                  <a:cubicBezTo>
                    <a:pt x="20159" y="6748"/>
                    <a:pt x="7065" y="13549"/>
                    <a:pt x="5094" y="14716"/>
                  </a:cubicBezTo>
                  <a:cubicBezTo>
                    <a:pt x="3122" y="15866"/>
                    <a:pt x="1" y="18051"/>
                    <a:pt x="7870" y="18051"/>
                  </a:cubicBezTo>
                  <a:cubicBezTo>
                    <a:pt x="15756" y="18051"/>
                    <a:pt x="20241" y="16375"/>
                    <a:pt x="21440" y="15915"/>
                  </a:cubicBezTo>
                  <a:cubicBezTo>
                    <a:pt x="22640" y="15439"/>
                    <a:pt x="25548" y="14108"/>
                    <a:pt x="35011" y="9837"/>
                  </a:cubicBezTo>
                  <a:cubicBezTo>
                    <a:pt x="44474" y="5549"/>
                    <a:pt x="45607" y="3002"/>
                    <a:pt x="44901" y="1951"/>
                  </a:cubicBezTo>
                  <a:cubicBezTo>
                    <a:pt x="44474" y="1310"/>
                    <a:pt x="43439" y="1310"/>
                    <a:pt x="43439" y="1310"/>
                  </a:cubicBezTo>
                  <a:cubicBezTo>
                    <a:pt x="43439" y="1310"/>
                    <a:pt x="43007" y="1"/>
                    <a:pt x="40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6"/>
            <p:cNvSpPr/>
            <p:nvPr/>
          </p:nvSpPr>
          <p:spPr>
            <a:xfrm>
              <a:off x="3243000" y="4288500"/>
              <a:ext cx="255475" cy="50750"/>
            </a:xfrm>
            <a:custGeom>
              <a:rect b="b" l="l" r="r" t="t"/>
              <a:pathLst>
                <a:path extrusionOk="0" h="2030" w="10219">
                  <a:moveTo>
                    <a:pt x="2268" y="1"/>
                  </a:moveTo>
                  <a:cubicBezTo>
                    <a:pt x="1421" y="1"/>
                    <a:pt x="854" y="8"/>
                    <a:pt x="854" y="8"/>
                  </a:cubicBezTo>
                  <a:cubicBezTo>
                    <a:pt x="0" y="682"/>
                    <a:pt x="296" y="1241"/>
                    <a:pt x="296" y="1241"/>
                  </a:cubicBezTo>
                  <a:cubicBezTo>
                    <a:pt x="296" y="1241"/>
                    <a:pt x="6539" y="2029"/>
                    <a:pt x="7229" y="2029"/>
                  </a:cubicBezTo>
                  <a:cubicBezTo>
                    <a:pt x="7919" y="2029"/>
                    <a:pt x="10219" y="1208"/>
                    <a:pt x="9759" y="551"/>
                  </a:cubicBezTo>
                  <a:cubicBezTo>
                    <a:pt x="9406" y="64"/>
                    <a:pt x="4690" y="1"/>
                    <a:pt x="2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4197100" y="3922750"/>
              <a:ext cx="200850" cy="80100"/>
            </a:xfrm>
            <a:custGeom>
              <a:rect b="b" l="l" r="r" t="t"/>
              <a:pathLst>
                <a:path extrusionOk="0" h="3204" w="8034">
                  <a:moveTo>
                    <a:pt x="6539" y="0"/>
                  </a:moveTo>
                  <a:cubicBezTo>
                    <a:pt x="6539" y="0"/>
                    <a:pt x="2185" y="329"/>
                    <a:pt x="1085" y="1331"/>
                  </a:cubicBezTo>
                  <a:cubicBezTo>
                    <a:pt x="0" y="2333"/>
                    <a:pt x="148" y="3204"/>
                    <a:pt x="148" y="3204"/>
                  </a:cubicBezTo>
                  <a:cubicBezTo>
                    <a:pt x="148" y="3204"/>
                    <a:pt x="7738" y="1331"/>
                    <a:pt x="8034" y="970"/>
                  </a:cubicBezTo>
                  <a:cubicBezTo>
                    <a:pt x="8034" y="970"/>
                    <a:pt x="7820" y="329"/>
                    <a:pt x="6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3958875" y="4157675"/>
              <a:ext cx="548325" cy="111450"/>
            </a:xfrm>
            <a:custGeom>
              <a:rect b="b" l="l" r="r" t="t"/>
              <a:pathLst>
                <a:path extrusionOk="0" h="4458" w="21933">
                  <a:moveTo>
                    <a:pt x="6802" y="1"/>
                  </a:moveTo>
                  <a:cubicBezTo>
                    <a:pt x="5849" y="740"/>
                    <a:pt x="4831" y="1381"/>
                    <a:pt x="3763" y="1956"/>
                  </a:cubicBezTo>
                  <a:cubicBezTo>
                    <a:pt x="2580" y="2580"/>
                    <a:pt x="1397" y="3155"/>
                    <a:pt x="247" y="3828"/>
                  </a:cubicBezTo>
                  <a:lnTo>
                    <a:pt x="33" y="3960"/>
                  </a:lnTo>
                  <a:cubicBezTo>
                    <a:pt x="33" y="4124"/>
                    <a:pt x="17" y="4288"/>
                    <a:pt x="0" y="4453"/>
                  </a:cubicBezTo>
                  <a:lnTo>
                    <a:pt x="16906" y="4453"/>
                  </a:lnTo>
                  <a:cubicBezTo>
                    <a:pt x="16906" y="4453"/>
                    <a:pt x="16968" y="4458"/>
                    <a:pt x="17080" y="4458"/>
                  </a:cubicBezTo>
                  <a:cubicBezTo>
                    <a:pt x="17890" y="4458"/>
                    <a:pt x="21283" y="4204"/>
                    <a:pt x="21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6"/>
            <p:cNvSpPr/>
            <p:nvPr/>
          </p:nvSpPr>
          <p:spPr>
            <a:xfrm>
              <a:off x="4032400" y="4157675"/>
              <a:ext cx="475225" cy="60825"/>
            </a:xfrm>
            <a:custGeom>
              <a:rect b="b" l="l" r="r" t="t"/>
              <a:pathLst>
                <a:path extrusionOk="0" h="2433" w="19009">
                  <a:moveTo>
                    <a:pt x="3861" y="1"/>
                  </a:moveTo>
                  <a:cubicBezTo>
                    <a:pt x="2908" y="740"/>
                    <a:pt x="1890" y="1381"/>
                    <a:pt x="822" y="1956"/>
                  </a:cubicBezTo>
                  <a:cubicBezTo>
                    <a:pt x="542" y="2103"/>
                    <a:pt x="263" y="2235"/>
                    <a:pt x="0" y="2383"/>
                  </a:cubicBezTo>
                  <a:lnTo>
                    <a:pt x="18105" y="2432"/>
                  </a:lnTo>
                  <a:cubicBezTo>
                    <a:pt x="18713" y="1578"/>
                    <a:pt x="19008" y="888"/>
                    <a:pt x="19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6"/>
            <p:cNvSpPr/>
            <p:nvPr/>
          </p:nvSpPr>
          <p:spPr>
            <a:xfrm>
              <a:off x="3885350" y="4254600"/>
              <a:ext cx="36175" cy="14400"/>
            </a:xfrm>
            <a:custGeom>
              <a:rect b="b" l="l" r="r" t="t"/>
              <a:pathLst>
                <a:path extrusionOk="0" h="576" w="1447">
                  <a:moveTo>
                    <a:pt x="165" y="1"/>
                  </a:moveTo>
                  <a:lnTo>
                    <a:pt x="50" y="83"/>
                  </a:lnTo>
                  <a:cubicBezTo>
                    <a:pt x="34" y="247"/>
                    <a:pt x="17" y="411"/>
                    <a:pt x="1" y="576"/>
                  </a:cubicBezTo>
                  <a:lnTo>
                    <a:pt x="1446" y="576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6"/>
            <p:cNvSpPr/>
            <p:nvPr/>
          </p:nvSpPr>
          <p:spPr>
            <a:xfrm>
              <a:off x="4055800" y="4207100"/>
              <a:ext cx="89975" cy="66025"/>
            </a:xfrm>
            <a:custGeom>
              <a:rect b="b" l="l" r="r" t="t"/>
              <a:pathLst>
                <a:path extrusionOk="0" h="2641" w="3599">
                  <a:moveTo>
                    <a:pt x="3408" y="0"/>
                  </a:moveTo>
                  <a:cubicBezTo>
                    <a:pt x="3376" y="0"/>
                    <a:pt x="3344" y="9"/>
                    <a:pt x="3319" y="28"/>
                  </a:cubicBezTo>
                  <a:lnTo>
                    <a:pt x="132" y="2344"/>
                  </a:lnTo>
                  <a:cubicBezTo>
                    <a:pt x="1" y="2426"/>
                    <a:pt x="66" y="2640"/>
                    <a:pt x="231" y="2640"/>
                  </a:cubicBezTo>
                  <a:cubicBezTo>
                    <a:pt x="264" y="2640"/>
                    <a:pt x="313" y="2624"/>
                    <a:pt x="329" y="2607"/>
                  </a:cubicBezTo>
                  <a:lnTo>
                    <a:pt x="3516" y="307"/>
                  </a:lnTo>
                  <a:cubicBezTo>
                    <a:pt x="3582" y="258"/>
                    <a:pt x="3599" y="143"/>
                    <a:pt x="3549" y="77"/>
                  </a:cubicBezTo>
                  <a:cubicBezTo>
                    <a:pt x="3519" y="26"/>
                    <a:pt x="3462" y="0"/>
                    <a:pt x="3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6"/>
            <p:cNvSpPr/>
            <p:nvPr/>
          </p:nvSpPr>
          <p:spPr>
            <a:xfrm>
              <a:off x="4288675" y="4213150"/>
              <a:ext cx="107050" cy="59975"/>
            </a:xfrm>
            <a:custGeom>
              <a:rect b="b" l="l" r="r" t="t"/>
              <a:pathLst>
                <a:path extrusionOk="0" h="2399" w="4282">
                  <a:moveTo>
                    <a:pt x="4035" y="0"/>
                  </a:moveTo>
                  <a:cubicBezTo>
                    <a:pt x="4011" y="0"/>
                    <a:pt x="3986" y="5"/>
                    <a:pt x="3960" y="16"/>
                  </a:cubicBezTo>
                  <a:lnTo>
                    <a:pt x="116" y="2086"/>
                  </a:lnTo>
                  <a:cubicBezTo>
                    <a:pt x="34" y="2135"/>
                    <a:pt x="1" y="2234"/>
                    <a:pt x="50" y="2316"/>
                  </a:cubicBezTo>
                  <a:cubicBezTo>
                    <a:pt x="83" y="2365"/>
                    <a:pt x="132" y="2398"/>
                    <a:pt x="198" y="2398"/>
                  </a:cubicBezTo>
                  <a:cubicBezTo>
                    <a:pt x="231" y="2398"/>
                    <a:pt x="247" y="2398"/>
                    <a:pt x="280" y="2382"/>
                  </a:cubicBezTo>
                  <a:lnTo>
                    <a:pt x="4124" y="312"/>
                  </a:lnTo>
                  <a:cubicBezTo>
                    <a:pt x="4281" y="212"/>
                    <a:pt x="4191" y="0"/>
                    <a:pt x="4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6"/>
            <p:cNvSpPr/>
            <p:nvPr/>
          </p:nvSpPr>
          <p:spPr>
            <a:xfrm>
              <a:off x="3423700" y="3946975"/>
              <a:ext cx="1030125" cy="421900"/>
            </a:xfrm>
            <a:custGeom>
              <a:rect b="b" l="l" r="r" t="t"/>
              <a:pathLst>
                <a:path extrusionOk="0" h="16876" w="41205">
                  <a:moveTo>
                    <a:pt x="38970" y="1"/>
                  </a:moveTo>
                  <a:cubicBezTo>
                    <a:pt x="38953" y="1"/>
                    <a:pt x="38937" y="33"/>
                    <a:pt x="38921" y="33"/>
                  </a:cubicBezTo>
                  <a:cubicBezTo>
                    <a:pt x="37113" y="559"/>
                    <a:pt x="29277" y="2153"/>
                    <a:pt x="17727" y="7492"/>
                  </a:cubicBezTo>
                  <a:cubicBezTo>
                    <a:pt x="8905" y="11353"/>
                    <a:pt x="1085" y="15937"/>
                    <a:pt x="362" y="16413"/>
                  </a:cubicBezTo>
                  <a:cubicBezTo>
                    <a:pt x="247" y="16479"/>
                    <a:pt x="116" y="16561"/>
                    <a:pt x="1" y="16643"/>
                  </a:cubicBezTo>
                  <a:cubicBezTo>
                    <a:pt x="1038" y="16806"/>
                    <a:pt x="2089" y="16875"/>
                    <a:pt x="3128" y="16875"/>
                  </a:cubicBezTo>
                  <a:cubicBezTo>
                    <a:pt x="3241" y="16875"/>
                    <a:pt x="3354" y="16875"/>
                    <a:pt x="3467" y="16873"/>
                  </a:cubicBezTo>
                  <a:cubicBezTo>
                    <a:pt x="11353" y="16873"/>
                    <a:pt x="15838" y="15197"/>
                    <a:pt x="17037" y="14737"/>
                  </a:cubicBezTo>
                  <a:cubicBezTo>
                    <a:pt x="18237" y="14261"/>
                    <a:pt x="21145" y="12930"/>
                    <a:pt x="30608" y="8659"/>
                  </a:cubicBezTo>
                  <a:cubicBezTo>
                    <a:pt x="40071" y="4371"/>
                    <a:pt x="41204" y="1824"/>
                    <a:pt x="40498" y="773"/>
                  </a:cubicBezTo>
                  <a:cubicBezTo>
                    <a:pt x="40071" y="132"/>
                    <a:pt x="39036" y="132"/>
                    <a:pt x="39036" y="132"/>
                  </a:cubicBezTo>
                  <a:cubicBezTo>
                    <a:pt x="39019" y="99"/>
                    <a:pt x="39003" y="50"/>
                    <a:pt x="38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6"/>
            <p:cNvSpPr/>
            <p:nvPr/>
          </p:nvSpPr>
          <p:spPr>
            <a:xfrm>
              <a:off x="2880325" y="4126825"/>
              <a:ext cx="1135250" cy="142175"/>
            </a:xfrm>
            <a:custGeom>
              <a:rect b="b" l="l" r="r" t="t"/>
              <a:pathLst>
                <a:path extrusionOk="0" h="5687" w="45410">
                  <a:moveTo>
                    <a:pt x="42962" y="1"/>
                  </a:moveTo>
                  <a:cubicBezTo>
                    <a:pt x="39896" y="1"/>
                    <a:pt x="34600" y="1235"/>
                    <a:pt x="34600" y="1235"/>
                  </a:cubicBezTo>
                  <a:lnTo>
                    <a:pt x="9398" y="1235"/>
                  </a:lnTo>
                  <a:cubicBezTo>
                    <a:pt x="0" y="5177"/>
                    <a:pt x="3467" y="5687"/>
                    <a:pt x="3467" y="5687"/>
                  </a:cubicBezTo>
                  <a:lnTo>
                    <a:pt x="35996" y="5687"/>
                  </a:lnTo>
                  <a:cubicBezTo>
                    <a:pt x="41007" y="5013"/>
                    <a:pt x="45410" y="1087"/>
                    <a:pt x="44999" y="495"/>
                  </a:cubicBezTo>
                  <a:cubicBezTo>
                    <a:pt x="44746" y="136"/>
                    <a:pt x="43976" y="1"/>
                    <a:pt x="42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6"/>
            <p:cNvSpPr/>
            <p:nvPr/>
          </p:nvSpPr>
          <p:spPr>
            <a:xfrm>
              <a:off x="2992050" y="4126650"/>
              <a:ext cx="1023125" cy="142350"/>
            </a:xfrm>
            <a:custGeom>
              <a:rect b="b" l="l" r="r" t="t"/>
              <a:pathLst>
                <a:path extrusionOk="0" h="5694" w="40925">
                  <a:moveTo>
                    <a:pt x="38491" y="1"/>
                  </a:moveTo>
                  <a:cubicBezTo>
                    <a:pt x="35426" y="1"/>
                    <a:pt x="30131" y="1242"/>
                    <a:pt x="30131" y="1242"/>
                  </a:cubicBezTo>
                  <a:lnTo>
                    <a:pt x="4929" y="1242"/>
                  </a:lnTo>
                  <a:cubicBezTo>
                    <a:pt x="2546" y="2244"/>
                    <a:pt x="986" y="3016"/>
                    <a:pt x="0" y="3624"/>
                  </a:cubicBezTo>
                  <a:lnTo>
                    <a:pt x="26861" y="3624"/>
                  </a:lnTo>
                  <a:lnTo>
                    <a:pt x="22195" y="5694"/>
                  </a:lnTo>
                  <a:lnTo>
                    <a:pt x="31511" y="5694"/>
                  </a:lnTo>
                  <a:cubicBezTo>
                    <a:pt x="36538" y="5020"/>
                    <a:pt x="40924" y="1110"/>
                    <a:pt x="40530" y="502"/>
                  </a:cubicBezTo>
                  <a:cubicBezTo>
                    <a:pt x="40280" y="138"/>
                    <a:pt x="39509" y="1"/>
                    <a:pt x="38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6"/>
            <p:cNvSpPr/>
            <p:nvPr/>
          </p:nvSpPr>
          <p:spPr>
            <a:xfrm>
              <a:off x="3304600" y="4207100"/>
              <a:ext cx="101050" cy="66025"/>
            </a:xfrm>
            <a:custGeom>
              <a:rect b="b" l="l" r="r" t="t"/>
              <a:pathLst>
                <a:path extrusionOk="0" h="2641" w="4042">
                  <a:moveTo>
                    <a:pt x="3851" y="0"/>
                  </a:moveTo>
                  <a:cubicBezTo>
                    <a:pt x="3819" y="0"/>
                    <a:pt x="3787" y="9"/>
                    <a:pt x="3763" y="28"/>
                  </a:cubicBezTo>
                  <a:lnTo>
                    <a:pt x="132" y="2328"/>
                  </a:lnTo>
                  <a:cubicBezTo>
                    <a:pt x="0" y="2426"/>
                    <a:pt x="50" y="2640"/>
                    <a:pt x="230" y="2640"/>
                  </a:cubicBezTo>
                  <a:cubicBezTo>
                    <a:pt x="263" y="2640"/>
                    <a:pt x="280" y="2640"/>
                    <a:pt x="313" y="2624"/>
                  </a:cubicBezTo>
                  <a:lnTo>
                    <a:pt x="3943" y="307"/>
                  </a:lnTo>
                  <a:cubicBezTo>
                    <a:pt x="4009" y="258"/>
                    <a:pt x="4042" y="159"/>
                    <a:pt x="3993" y="77"/>
                  </a:cubicBezTo>
                  <a:cubicBezTo>
                    <a:pt x="3962" y="26"/>
                    <a:pt x="3905" y="0"/>
                    <a:pt x="3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6"/>
            <p:cNvSpPr/>
            <p:nvPr/>
          </p:nvSpPr>
          <p:spPr>
            <a:xfrm>
              <a:off x="3072550" y="4213050"/>
              <a:ext cx="84200" cy="60075"/>
            </a:xfrm>
            <a:custGeom>
              <a:rect b="b" l="l" r="r" t="t"/>
              <a:pathLst>
                <a:path extrusionOk="0" h="2403" w="3368">
                  <a:moveTo>
                    <a:pt x="3179" y="0"/>
                  </a:moveTo>
                  <a:cubicBezTo>
                    <a:pt x="3146" y="0"/>
                    <a:pt x="3114" y="11"/>
                    <a:pt x="3089" y="36"/>
                  </a:cubicBezTo>
                  <a:lnTo>
                    <a:pt x="132" y="2106"/>
                  </a:lnTo>
                  <a:cubicBezTo>
                    <a:pt x="0" y="2188"/>
                    <a:pt x="66" y="2402"/>
                    <a:pt x="230" y="2402"/>
                  </a:cubicBezTo>
                  <a:cubicBezTo>
                    <a:pt x="263" y="2402"/>
                    <a:pt x="312" y="2386"/>
                    <a:pt x="345" y="2369"/>
                  </a:cubicBezTo>
                  <a:lnTo>
                    <a:pt x="3269" y="316"/>
                  </a:lnTo>
                  <a:cubicBezTo>
                    <a:pt x="3352" y="250"/>
                    <a:pt x="3368" y="151"/>
                    <a:pt x="3319" y="69"/>
                  </a:cubicBezTo>
                  <a:cubicBezTo>
                    <a:pt x="3288" y="29"/>
                    <a:pt x="3233" y="0"/>
                    <a:pt x="3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47"/>
          <p:cNvSpPr txBox="1"/>
          <p:nvPr>
            <p:ph type="title"/>
          </p:nvPr>
        </p:nvSpPr>
        <p:spPr>
          <a:xfrm flipH="1">
            <a:off x="3713600" y="3363425"/>
            <a:ext cx="4336500" cy="10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Muchas gracias!</a:t>
            </a:r>
            <a:endParaRPr sz="2500">
              <a:solidFill>
                <a:schemeClr val="dk2"/>
              </a:solidFill>
            </a:endParaRPr>
          </a:p>
        </p:txBody>
      </p:sp>
      <p:grpSp>
        <p:nvGrpSpPr>
          <p:cNvPr id="978" name="Google Shape;978;p47"/>
          <p:cNvGrpSpPr/>
          <p:nvPr/>
        </p:nvGrpSpPr>
        <p:grpSpPr>
          <a:xfrm>
            <a:off x="1289318" y="3830851"/>
            <a:ext cx="1507118" cy="838832"/>
            <a:chOff x="7636893" y="2346251"/>
            <a:chExt cx="1507118" cy="838832"/>
          </a:xfrm>
        </p:grpSpPr>
        <p:grpSp>
          <p:nvGrpSpPr>
            <p:cNvPr id="979" name="Google Shape;979;p47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980" name="Google Shape;980;p47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rect b="b" l="l" r="r" t="t"/>
                <a:pathLst>
                  <a:path extrusionOk="0" h="22293" w="41912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7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rect b="b" l="l" r="r" t="t"/>
                <a:pathLst>
                  <a:path extrusionOk="0" h="22353" w="42007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2" name="Google Shape;982;p47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983" name="Google Shape;983;p47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rect b="b" l="l" r="r" t="t"/>
                <a:pathLst>
                  <a:path extrusionOk="0" h="4306" w="7107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47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rect b="b" l="l" r="r" t="t"/>
                <a:pathLst>
                  <a:path extrusionOk="0" h="3578" w="3899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47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rect b="b" l="l" r="r" t="t"/>
                <a:pathLst>
                  <a:path extrusionOk="0" h="748" w="883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47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rect b="b" l="l" r="r" t="t"/>
                <a:pathLst>
                  <a:path extrusionOk="0" h="1261" w="1332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47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rect b="b" l="l" r="r" t="t"/>
                <a:pathLst>
                  <a:path extrusionOk="0" h="3447" w="3827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7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rect b="b" l="l" r="r" t="t"/>
                <a:pathLst>
                  <a:path extrusionOk="0" h="816" w="941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47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rect b="b" l="l" r="r" t="t"/>
                <a:pathLst>
                  <a:path extrusionOk="0" h="1463" w="1285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7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rect b="b" l="l" r="r" t="t"/>
                <a:pathLst>
                  <a:path extrusionOk="0" h="1153" w="749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47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rect b="b" l="l" r="r" t="t"/>
                <a:pathLst>
                  <a:path extrusionOk="0" h="452" w="417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47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rect b="b" l="l" r="r" t="t"/>
                <a:pathLst>
                  <a:path extrusionOk="0" h="429" w="465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4"/>
          <p:cNvSpPr txBox="1"/>
          <p:nvPr>
            <p:ph type="title"/>
          </p:nvPr>
        </p:nvSpPr>
        <p:spPr>
          <a:xfrm>
            <a:off x="539394" y="2746392"/>
            <a:ext cx="35952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494" name="Google Shape;494;p34"/>
          <p:cNvSpPr txBox="1"/>
          <p:nvPr>
            <p:ph idx="1" type="subTitle"/>
          </p:nvPr>
        </p:nvSpPr>
        <p:spPr>
          <a:xfrm>
            <a:off x="844880" y="1017725"/>
            <a:ext cx="67170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Japan Airlines, o JAL, es una compañía aérea con base en Shinagawa, Tokio. Es también la aerolínea de bandera de Japón, que opera desde sus bases ubicadas en el Aeropuerto Internacional de Haneda y Aeropuerto Internacional de Narita más sus bases regionales o secundarias que serían: el Aeropuerto Internacional de Osaka-Itami, Aeropuerto Internacional de Kansai y Aeropuerto Internacional de Chubu. La compañía japonesa JAL posee una aerolínea regional, J-Air. Esta aerolínea opera la mayoría de rutas nacionales de largo y medio alcance hasta un vuelo de media hora, y también opera en una ciudad internacional que es Shanghái. Sus principales destinos son destinos regionales que cuentan con solo aeroparques nacionales.</a:t>
            </a:r>
            <a:endParaRPr sz="1200"/>
          </a:p>
        </p:txBody>
      </p:sp>
      <p:sp>
        <p:nvSpPr>
          <p:cNvPr id="495" name="Google Shape;495;p34"/>
          <p:cNvSpPr txBox="1"/>
          <p:nvPr>
            <p:ph idx="15"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Descripción del caso de negocio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96" name="Google Shape;496;p34"/>
          <p:cNvSpPr/>
          <p:nvPr/>
        </p:nvSpPr>
        <p:spPr>
          <a:xfrm>
            <a:off x="2658385" y="3030128"/>
            <a:ext cx="1169805" cy="185723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4"/>
          <p:cNvSpPr/>
          <p:nvPr/>
        </p:nvSpPr>
        <p:spPr>
          <a:xfrm>
            <a:off x="7561873" y="2861275"/>
            <a:ext cx="1169805" cy="185723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4"/>
          <p:cNvSpPr txBox="1"/>
          <p:nvPr/>
        </p:nvSpPr>
        <p:spPr>
          <a:xfrm>
            <a:off x="844875" y="3161900"/>
            <a:ext cx="56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Predecir el nivel de satisfacción de un pasajero en base a sus datos (edad, distancia de vuelo, tipo de vuelo, etc) para captar potenciales clientes a los que ofrecerles ingresar en un programa de pasajeros frecuentes (satisfechos) o en un programa de promociones y beneficios (no satisfechos).</a:t>
            </a:r>
            <a:endParaRPr/>
          </a:p>
        </p:txBody>
      </p:sp>
      <p:sp>
        <p:nvSpPr>
          <p:cNvPr id="499" name="Google Shape;499;p34"/>
          <p:cNvSpPr txBox="1"/>
          <p:nvPr/>
        </p:nvSpPr>
        <p:spPr>
          <a:xfrm>
            <a:off x="844875" y="4472100"/>
            <a:ext cx="4760700" cy="38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Nuestro dataset cuenta con 71549 filas y 24 columnas</a:t>
            </a:r>
            <a:endParaRPr b="1" i="1"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0" name="Google Shape;500;p34"/>
          <p:cNvSpPr txBox="1"/>
          <p:nvPr/>
        </p:nvSpPr>
        <p:spPr>
          <a:xfrm>
            <a:off x="539400" y="3948900"/>
            <a:ext cx="278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rPr>
              <a:t>INFORMACiÓN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501" name="Google Shape;501;p34"/>
          <p:cNvGrpSpPr/>
          <p:nvPr/>
        </p:nvGrpSpPr>
        <p:grpSpPr>
          <a:xfrm rot="935416">
            <a:off x="5944059" y="2665189"/>
            <a:ext cx="3136548" cy="1176350"/>
            <a:chOff x="4200950" y="429125"/>
            <a:chExt cx="4150500" cy="1300125"/>
          </a:xfrm>
        </p:grpSpPr>
        <p:sp>
          <p:nvSpPr>
            <p:cNvPr id="502" name="Google Shape;502;p34"/>
            <p:cNvSpPr/>
            <p:nvPr/>
          </p:nvSpPr>
          <p:spPr>
            <a:xfrm>
              <a:off x="5810975" y="1410100"/>
              <a:ext cx="21325" cy="266925"/>
            </a:xfrm>
            <a:custGeom>
              <a:rect b="b" l="l" r="r" t="t"/>
              <a:pathLst>
                <a:path extrusionOk="0" h="10677" w="853">
                  <a:moveTo>
                    <a:pt x="0" y="0"/>
                  </a:moveTo>
                  <a:lnTo>
                    <a:pt x="0" y="10677"/>
                  </a:lnTo>
                  <a:lnTo>
                    <a:pt x="853" y="1067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5740600" y="1609975"/>
              <a:ext cx="47000" cy="119275"/>
            </a:xfrm>
            <a:custGeom>
              <a:rect b="b" l="l" r="r" t="t"/>
              <a:pathLst>
                <a:path extrusionOk="0" h="4771" w="188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5855675" y="1609975"/>
              <a:ext cx="47000" cy="119275"/>
            </a:xfrm>
            <a:custGeom>
              <a:rect b="b" l="l" r="r" t="t"/>
              <a:pathLst>
                <a:path extrusionOk="0" h="4771" w="188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5787575" y="1649450"/>
              <a:ext cx="15900" cy="40525"/>
            </a:xfrm>
            <a:custGeom>
              <a:rect b="b" l="l" r="r" t="t"/>
              <a:pathLst>
                <a:path extrusionOk="0" h="1621" w="636">
                  <a:moveTo>
                    <a:pt x="210" y="0"/>
                  </a:moveTo>
                  <a:cubicBezTo>
                    <a:pt x="93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93" y="1621"/>
                    <a:pt x="210" y="1621"/>
                  </a:cubicBezTo>
                  <a:lnTo>
                    <a:pt x="418" y="1621"/>
                  </a:lnTo>
                  <a:cubicBezTo>
                    <a:pt x="544" y="1621"/>
                    <a:pt x="636" y="1529"/>
                    <a:pt x="636" y="1404"/>
                  </a:cubicBezTo>
                  <a:lnTo>
                    <a:pt x="636" y="209"/>
                  </a:lnTo>
                  <a:cubicBezTo>
                    <a:pt x="636" y="92"/>
                    <a:pt x="544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5839800" y="1649450"/>
              <a:ext cx="15900" cy="40525"/>
            </a:xfrm>
            <a:custGeom>
              <a:rect b="b" l="l" r="r" t="t"/>
              <a:pathLst>
                <a:path extrusionOk="0" h="1621" w="636">
                  <a:moveTo>
                    <a:pt x="217" y="0"/>
                  </a:moveTo>
                  <a:cubicBezTo>
                    <a:pt x="92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92" y="1621"/>
                    <a:pt x="217" y="1621"/>
                  </a:cubicBezTo>
                  <a:lnTo>
                    <a:pt x="426" y="1621"/>
                  </a:lnTo>
                  <a:cubicBezTo>
                    <a:pt x="543" y="1621"/>
                    <a:pt x="635" y="1529"/>
                    <a:pt x="635" y="1404"/>
                  </a:cubicBezTo>
                  <a:lnTo>
                    <a:pt x="635" y="209"/>
                  </a:lnTo>
                  <a:cubicBezTo>
                    <a:pt x="635" y="92"/>
                    <a:pt x="543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5795525" y="1662400"/>
              <a:ext cx="52225" cy="14425"/>
            </a:xfrm>
            <a:custGeom>
              <a:rect b="b" l="l" r="r" t="t"/>
              <a:pathLst>
                <a:path extrusionOk="0" h="577" w="2089">
                  <a:moveTo>
                    <a:pt x="0" y="0"/>
                  </a:moveTo>
                  <a:lnTo>
                    <a:pt x="0" y="576"/>
                  </a:lnTo>
                  <a:lnTo>
                    <a:pt x="2089" y="576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5788200" y="1410100"/>
              <a:ext cx="44100" cy="266925"/>
            </a:xfrm>
            <a:custGeom>
              <a:rect b="b" l="l" r="r" t="t"/>
              <a:pathLst>
                <a:path extrusionOk="0" h="10677" w="1764">
                  <a:moveTo>
                    <a:pt x="1" y="0"/>
                  </a:moveTo>
                  <a:lnTo>
                    <a:pt x="1764" y="0"/>
                  </a:lnTo>
                  <a:lnTo>
                    <a:pt x="1764" y="10677"/>
                  </a:lnTo>
                  <a:lnTo>
                    <a:pt x="1" y="64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4200950" y="1236750"/>
              <a:ext cx="1891775" cy="207000"/>
            </a:xfrm>
            <a:custGeom>
              <a:rect b="b" l="l" r="r" t="t"/>
              <a:pathLst>
                <a:path extrusionOk="0" h="8280" w="75671">
                  <a:moveTo>
                    <a:pt x="2707" y="2064"/>
                  </a:moveTo>
                  <a:lnTo>
                    <a:pt x="75579" y="8279"/>
                  </a:lnTo>
                  <a:cubicBezTo>
                    <a:pt x="75654" y="7519"/>
                    <a:pt x="75487" y="5447"/>
                    <a:pt x="75671" y="4729"/>
                  </a:cubicBezTo>
                  <a:lnTo>
                    <a:pt x="3158" y="193"/>
                  </a:lnTo>
                  <a:cubicBezTo>
                    <a:pt x="0" y="1"/>
                    <a:pt x="343" y="1864"/>
                    <a:pt x="2707" y="20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4276950" y="1250750"/>
              <a:ext cx="1814125" cy="168975"/>
            </a:xfrm>
            <a:custGeom>
              <a:rect b="b" l="l" r="r" t="t"/>
              <a:pathLst>
                <a:path extrusionOk="0" h="6759" w="72565">
                  <a:moveTo>
                    <a:pt x="72556" y="6759"/>
                  </a:moveTo>
                  <a:cubicBezTo>
                    <a:pt x="72547" y="6040"/>
                    <a:pt x="72522" y="5171"/>
                    <a:pt x="72564" y="4578"/>
                  </a:cubicBezTo>
                  <a:lnTo>
                    <a:pt x="1638" y="109"/>
                  </a:lnTo>
                  <a:cubicBezTo>
                    <a:pt x="1" y="0"/>
                    <a:pt x="176" y="978"/>
                    <a:pt x="1404" y="10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5529450" y="1352675"/>
              <a:ext cx="96500" cy="47625"/>
            </a:xfrm>
            <a:custGeom>
              <a:rect b="b" l="l" r="r" t="t"/>
              <a:pathLst>
                <a:path extrusionOk="0" h="1905" w="3860">
                  <a:moveTo>
                    <a:pt x="3860" y="176"/>
                  </a:moveTo>
                  <a:lnTo>
                    <a:pt x="0" y="0"/>
                  </a:lnTo>
                  <a:lnTo>
                    <a:pt x="0" y="1729"/>
                  </a:lnTo>
                  <a:lnTo>
                    <a:pt x="3860" y="1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4222025" y="1262450"/>
              <a:ext cx="1877400" cy="183375"/>
            </a:xfrm>
            <a:custGeom>
              <a:rect b="b" l="l" r="r" t="t"/>
              <a:pathLst>
                <a:path extrusionOk="0" h="7335" w="75096">
                  <a:moveTo>
                    <a:pt x="1864" y="1036"/>
                  </a:moveTo>
                  <a:lnTo>
                    <a:pt x="74995" y="7335"/>
                  </a:lnTo>
                  <a:cubicBezTo>
                    <a:pt x="74995" y="7101"/>
                    <a:pt x="74744" y="6784"/>
                    <a:pt x="74761" y="6583"/>
                  </a:cubicBezTo>
                  <a:cubicBezTo>
                    <a:pt x="74928" y="6190"/>
                    <a:pt x="75095" y="6500"/>
                    <a:pt x="75095" y="6316"/>
                  </a:cubicBezTo>
                  <a:lnTo>
                    <a:pt x="2089" y="510"/>
                  </a:lnTo>
                  <a:cubicBezTo>
                    <a:pt x="1070" y="426"/>
                    <a:pt x="302" y="259"/>
                    <a:pt x="1" y="0"/>
                  </a:cubicBezTo>
                  <a:cubicBezTo>
                    <a:pt x="185" y="760"/>
                    <a:pt x="1137" y="978"/>
                    <a:pt x="1864" y="1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5456550" y="1432450"/>
              <a:ext cx="250850" cy="250850"/>
            </a:xfrm>
            <a:custGeom>
              <a:rect b="b" l="l" r="r" t="t"/>
              <a:pathLst>
                <a:path extrusionOk="0" h="10034" w="10034">
                  <a:moveTo>
                    <a:pt x="4829" y="10033"/>
                  </a:moveTo>
                  <a:cubicBezTo>
                    <a:pt x="6776" y="10033"/>
                    <a:pt x="8538" y="8856"/>
                    <a:pt x="9282" y="7051"/>
                  </a:cubicBezTo>
                  <a:cubicBezTo>
                    <a:pt x="10034" y="5255"/>
                    <a:pt x="9616" y="3175"/>
                    <a:pt x="8238" y="1796"/>
                  </a:cubicBezTo>
                  <a:cubicBezTo>
                    <a:pt x="6859" y="418"/>
                    <a:pt x="4779" y="0"/>
                    <a:pt x="2975" y="752"/>
                  </a:cubicBezTo>
                  <a:cubicBezTo>
                    <a:pt x="1179" y="1496"/>
                    <a:pt x="1" y="3258"/>
                    <a:pt x="1" y="5213"/>
                  </a:cubicBezTo>
                  <a:cubicBezTo>
                    <a:pt x="9" y="7870"/>
                    <a:pt x="2164" y="10025"/>
                    <a:pt x="4829" y="100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5450275" y="1395050"/>
              <a:ext cx="263825" cy="264025"/>
            </a:xfrm>
            <a:custGeom>
              <a:rect b="b" l="l" r="r" t="t"/>
              <a:pathLst>
                <a:path extrusionOk="0" h="10561" w="10553">
                  <a:moveTo>
                    <a:pt x="5080" y="10560"/>
                  </a:moveTo>
                  <a:cubicBezTo>
                    <a:pt x="7127" y="10560"/>
                    <a:pt x="8982" y="9316"/>
                    <a:pt x="9767" y="7419"/>
                  </a:cubicBezTo>
                  <a:cubicBezTo>
                    <a:pt x="10552" y="5523"/>
                    <a:pt x="10118" y="3343"/>
                    <a:pt x="8664" y="1889"/>
                  </a:cubicBezTo>
                  <a:cubicBezTo>
                    <a:pt x="7219" y="435"/>
                    <a:pt x="5030" y="1"/>
                    <a:pt x="3134" y="786"/>
                  </a:cubicBezTo>
                  <a:cubicBezTo>
                    <a:pt x="1237" y="1572"/>
                    <a:pt x="1" y="3426"/>
                    <a:pt x="1" y="5481"/>
                  </a:cubicBezTo>
                  <a:cubicBezTo>
                    <a:pt x="1" y="8280"/>
                    <a:pt x="2273" y="10552"/>
                    <a:pt x="5080" y="1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5468450" y="1427225"/>
              <a:ext cx="217450" cy="218275"/>
            </a:xfrm>
            <a:custGeom>
              <a:rect b="b" l="l" r="r" t="t"/>
              <a:pathLst>
                <a:path extrusionOk="0" h="8731" w="8698">
                  <a:moveTo>
                    <a:pt x="4353" y="0"/>
                  </a:moveTo>
                  <a:cubicBezTo>
                    <a:pt x="6692" y="0"/>
                    <a:pt x="8697" y="1964"/>
                    <a:pt x="8697" y="4386"/>
                  </a:cubicBezTo>
                  <a:cubicBezTo>
                    <a:pt x="8697" y="6784"/>
                    <a:pt x="6751" y="8730"/>
                    <a:pt x="4353" y="8730"/>
                  </a:cubicBezTo>
                  <a:cubicBezTo>
                    <a:pt x="1947" y="8730"/>
                    <a:pt x="1" y="6784"/>
                    <a:pt x="1" y="4386"/>
                  </a:cubicBezTo>
                  <a:cubicBezTo>
                    <a:pt x="1" y="1964"/>
                    <a:pt x="2014" y="0"/>
                    <a:pt x="4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5488300" y="1436000"/>
              <a:ext cx="184850" cy="185050"/>
            </a:xfrm>
            <a:custGeom>
              <a:rect b="b" l="l" r="r" t="t"/>
              <a:pathLst>
                <a:path extrusionOk="0" h="7402" w="7394">
                  <a:moveTo>
                    <a:pt x="3559" y="7402"/>
                  </a:moveTo>
                  <a:cubicBezTo>
                    <a:pt x="4996" y="7402"/>
                    <a:pt x="6291" y="6533"/>
                    <a:pt x="6842" y="5205"/>
                  </a:cubicBezTo>
                  <a:cubicBezTo>
                    <a:pt x="7394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8" y="552"/>
                  </a:cubicBezTo>
                  <a:cubicBezTo>
                    <a:pt x="861" y="1103"/>
                    <a:pt x="0" y="2398"/>
                    <a:pt x="0" y="3843"/>
                  </a:cubicBezTo>
                  <a:cubicBezTo>
                    <a:pt x="0" y="5806"/>
                    <a:pt x="1588" y="7394"/>
                    <a:pt x="3559" y="74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5540500" y="1482775"/>
              <a:ext cx="85875" cy="86075"/>
            </a:xfrm>
            <a:custGeom>
              <a:rect b="b" l="l" r="r" t="t"/>
              <a:pathLst>
                <a:path extrusionOk="0" h="3443" w="3435">
                  <a:moveTo>
                    <a:pt x="1471" y="3442"/>
                  </a:moveTo>
                  <a:cubicBezTo>
                    <a:pt x="2783" y="3442"/>
                    <a:pt x="3434" y="1855"/>
                    <a:pt x="2507" y="928"/>
                  </a:cubicBezTo>
                  <a:cubicBezTo>
                    <a:pt x="1580" y="1"/>
                    <a:pt x="1" y="661"/>
                    <a:pt x="1" y="1972"/>
                  </a:cubicBezTo>
                  <a:cubicBezTo>
                    <a:pt x="1" y="2783"/>
                    <a:pt x="653" y="3434"/>
                    <a:pt x="1471" y="34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5547600" y="1492375"/>
              <a:ext cx="69175" cy="69375"/>
            </a:xfrm>
            <a:custGeom>
              <a:rect b="b" l="l" r="r" t="t"/>
              <a:pathLst>
                <a:path extrusionOk="0" h="2775" w="2767">
                  <a:moveTo>
                    <a:pt x="1187" y="2774"/>
                  </a:moveTo>
                  <a:cubicBezTo>
                    <a:pt x="2240" y="2774"/>
                    <a:pt x="2766" y="1496"/>
                    <a:pt x="2023" y="744"/>
                  </a:cubicBezTo>
                  <a:cubicBezTo>
                    <a:pt x="1279" y="1"/>
                    <a:pt x="1" y="527"/>
                    <a:pt x="1" y="1588"/>
                  </a:cubicBezTo>
                  <a:cubicBezTo>
                    <a:pt x="1" y="2240"/>
                    <a:pt x="527" y="2766"/>
                    <a:pt x="1187" y="27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5538850" y="1354325"/>
              <a:ext cx="76650" cy="65000"/>
            </a:xfrm>
            <a:custGeom>
              <a:rect b="b" l="l" r="r" t="t"/>
              <a:pathLst>
                <a:path extrusionOk="0" h="2600" w="3066">
                  <a:moveTo>
                    <a:pt x="794" y="2499"/>
                  </a:moveTo>
                  <a:lnTo>
                    <a:pt x="0" y="569"/>
                  </a:lnTo>
                  <a:cubicBezTo>
                    <a:pt x="0" y="569"/>
                    <a:pt x="318" y="1"/>
                    <a:pt x="1579" y="68"/>
                  </a:cubicBezTo>
                  <a:cubicBezTo>
                    <a:pt x="2849" y="126"/>
                    <a:pt x="3066" y="544"/>
                    <a:pt x="3066" y="544"/>
                  </a:cubicBezTo>
                  <a:lnTo>
                    <a:pt x="2373" y="25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5544475" y="1357875"/>
              <a:ext cx="71025" cy="61450"/>
            </a:xfrm>
            <a:custGeom>
              <a:rect b="b" l="l" r="r" t="t"/>
              <a:pathLst>
                <a:path extrusionOk="0" h="2458" w="2841">
                  <a:moveTo>
                    <a:pt x="2841" y="419"/>
                  </a:moveTo>
                  <a:lnTo>
                    <a:pt x="2148" y="2457"/>
                  </a:lnTo>
                  <a:lnTo>
                    <a:pt x="961" y="2382"/>
                  </a:lnTo>
                  <a:lnTo>
                    <a:pt x="1" y="34"/>
                  </a:lnTo>
                  <a:cubicBezTo>
                    <a:pt x="1" y="34"/>
                    <a:pt x="786" y="1"/>
                    <a:pt x="1646" y="51"/>
                  </a:cubicBezTo>
                  <a:cubicBezTo>
                    <a:pt x="2507" y="110"/>
                    <a:pt x="2699" y="293"/>
                    <a:pt x="2841" y="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5521500" y="1335750"/>
              <a:ext cx="112400" cy="37000"/>
            </a:xfrm>
            <a:custGeom>
              <a:rect b="b" l="l" r="r" t="t"/>
              <a:pathLst>
                <a:path extrusionOk="0" h="1480" w="4496">
                  <a:moveTo>
                    <a:pt x="4495" y="318"/>
                  </a:moveTo>
                  <a:lnTo>
                    <a:pt x="1" y="0"/>
                  </a:lnTo>
                  <a:lnTo>
                    <a:pt x="1" y="1162"/>
                  </a:lnTo>
                  <a:lnTo>
                    <a:pt x="4495" y="14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4838150" y="1307350"/>
              <a:ext cx="62050" cy="30500"/>
            </a:xfrm>
            <a:custGeom>
              <a:rect b="b" l="l" r="r" t="t"/>
              <a:pathLst>
                <a:path extrusionOk="0" h="1220" w="2482">
                  <a:moveTo>
                    <a:pt x="2481" y="109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2481" y="1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4790325" y="1364975"/>
              <a:ext cx="157275" cy="155425"/>
            </a:xfrm>
            <a:custGeom>
              <a:rect b="b" l="l" r="r" t="t"/>
              <a:pathLst>
                <a:path extrusionOk="0" h="6217" w="6291">
                  <a:moveTo>
                    <a:pt x="3145" y="0"/>
                  </a:moveTo>
                  <a:cubicBezTo>
                    <a:pt x="3124" y="0"/>
                    <a:pt x="3103" y="1"/>
                    <a:pt x="3083" y="1"/>
                  </a:cubicBezTo>
                  <a:cubicBezTo>
                    <a:pt x="1362" y="43"/>
                    <a:pt x="0" y="1463"/>
                    <a:pt x="42" y="3175"/>
                  </a:cubicBezTo>
                  <a:cubicBezTo>
                    <a:pt x="75" y="4867"/>
                    <a:pt x="1462" y="6217"/>
                    <a:pt x="3146" y="6217"/>
                  </a:cubicBezTo>
                  <a:cubicBezTo>
                    <a:pt x="3167" y="6217"/>
                    <a:pt x="3188" y="6217"/>
                    <a:pt x="3208" y="6216"/>
                  </a:cubicBezTo>
                  <a:cubicBezTo>
                    <a:pt x="4929" y="6183"/>
                    <a:pt x="6291" y="4763"/>
                    <a:pt x="6249" y="3042"/>
                  </a:cubicBezTo>
                  <a:cubicBezTo>
                    <a:pt x="6216" y="1350"/>
                    <a:pt x="4829" y="0"/>
                    <a:pt x="3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4787175" y="1334925"/>
              <a:ext cx="170050" cy="170025"/>
            </a:xfrm>
            <a:custGeom>
              <a:rect b="b" l="l" r="r" t="t"/>
              <a:pathLst>
                <a:path extrusionOk="0" h="6801" w="6802">
                  <a:moveTo>
                    <a:pt x="3267" y="6800"/>
                  </a:moveTo>
                  <a:cubicBezTo>
                    <a:pt x="4596" y="6800"/>
                    <a:pt x="5782" y="6007"/>
                    <a:pt x="6291" y="4778"/>
                  </a:cubicBezTo>
                  <a:cubicBezTo>
                    <a:pt x="6801" y="3559"/>
                    <a:pt x="6517" y="2155"/>
                    <a:pt x="5581" y="1220"/>
                  </a:cubicBezTo>
                  <a:cubicBezTo>
                    <a:pt x="4646" y="284"/>
                    <a:pt x="3242" y="0"/>
                    <a:pt x="2014" y="510"/>
                  </a:cubicBezTo>
                  <a:cubicBezTo>
                    <a:pt x="795" y="1011"/>
                    <a:pt x="1" y="2205"/>
                    <a:pt x="1" y="3534"/>
                  </a:cubicBezTo>
                  <a:cubicBezTo>
                    <a:pt x="1" y="5338"/>
                    <a:pt x="1463" y="6800"/>
                    <a:pt x="3267" y="68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4798875" y="1355600"/>
              <a:ext cx="146425" cy="146625"/>
            </a:xfrm>
            <a:custGeom>
              <a:rect b="b" l="l" r="r" t="t"/>
              <a:pathLst>
                <a:path extrusionOk="0" h="5865" w="5857">
                  <a:moveTo>
                    <a:pt x="2799" y="8"/>
                  </a:moveTo>
                  <a:cubicBezTo>
                    <a:pt x="3944" y="0"/>
                    <a:pt x="4980" y="677"/>
                    <a:pt x="5422" y="1729"/>
                  </a:cubicBezTo>
                  <a:cubicBezTo>
                    <a:pt x="5857" y="2790"/>
                    <a:pt x="5623" y="4002"/>
                    <a:pt x="4821" y="4812"/>
                  </a:cubicBezTo>
                  <a:cubicBezTo>
                    <a:pt x="4011" y="5622"/>
                    <a:pt x="2799" y="5865"/>
                    <a:pt x="1747" y="5430"/>
                  </a:cubicBezTo>
                  <a:cubicBezTo>
                    <a:pt x="686" y="4996"/>
                    <a:pt x="1" y="3968"/>
                    <a:pt x="1" y="2824"/>
                  </a:cubicBezTo>
                  <a:cubicBezTo>
                    <a:pt x="9" y="1278"/>
                    <a:pt x="1254" y="25"/>
                    <a:pt x="2799" y="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4811400" y="1346600"/>
              <a:ext cx="133900" cy="133900"/>
            </a:xfrm>
            <a:custGeom>
              <a:rect b="b" l="l" r="r" t="t"/>
              <a:pathLst>
                <a:path extrusionOk="0" h="5356" w="5356">
                  <a:moveTo>
                    <a:pt x="2298" y="5356"/>
                  </a:moveTo>
                  <a:cubicBezTo>
                    <a:pt x="4345" y="5356"/>
                    <a:pt x="5356" y="2883"/>
                    <a:pt x="3911" y="1446"/>
                  </a:cubicBezTo>
                  <a:cubicBezTo>
                    <a:pt x="2465" y="1"/>
                    <a:pt x="1" y="1020"/>
                    <a:pt x="1" y="3067"/>
                  </a:cubicBezTo>
                  <a:cubicBezTo>
                    <a:pt x="9" y="4328"/>
                    <a:pt x="1037" y="5356"/>
                    <a:pt x="2298" y="5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4845250" y="1391500"/>
              <a:ext cx="55375" cy="55375"/>
            </a:xfrm>
            <a:custGeom>
              <a:rect b="b" l="l" r="r" t="t"/>
              <a:pathLst>
                <a:path extrusionOk="0" h="2215" w="2215">
                  <a:moveTo>
                    <a:pt x="944" y="2215"/>
                  </a:moveTo>
                  <a:cubicBezTo>
                    <a:pt x="1788" y="2215"/>
                    <a:pt x="2214" y="1196"/>
                    <a:pt x="1621" y="602"/>
                  </a:cubicBezTo>
                  <a:cubicBezTo>
                    <a:pt x="1019" y="1"/>
                    <a:pt x="0" y="427"/>
                    <a:pt x="0" y="1271"/>
                  </a:cubicBezTo>
                  <a:cubicBezTo>
                    <a:pt x="0" y="1789"/>
                    <a:pt x="426" y="2215"/>
                    <a:pt x="944" y="22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4849850" y="1397575"/>
              <a:ext cx="44700" cy="44700"/>
            </a:xfrm>
            <a:custGeom>
              <a:rect b="b" l="l" r="r" t="t"/>
              <a:pathLst>
                <a:path extrusionOk="0" h="1788" w="1788">
                  <a:moveTo>
                    <a:pt x="760" y="1788"/>
                  </a:moveTo>
                  <a:cubicBezTo>
                    <a:pt x="1445" y="1788"/>
                    <a:pt x="1788" y="961"/>
                    <a:pt x="1303" y="485"/>
                  </a:cubicBezTo>
                  <a:cubicBezTo>
                    <a:pt x="819" y="0"/>
                    <a:pt x="0" y="343"/>
                    <a:pt x="0" y="1028"/>
                  </a:cubicBezTo>
                  <a:cubicBezTo>
                    <a:pt x="0" y="1445"/>
                    <a:pt x="343" y="1788"/>
                    <a:pt x="760" y="1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4844200" y="1308400"/>
              <a:ext cx="49525" cy="41775"/>
            </a:xfrm>
            <a:custGeom>
              <a:rect b="b" l="l" r="r" t="t"/>
              <a:pathLst>
                <a:path extrusionOk="0" h="1671" w="1981">
                  <a:moveTo>
                    <a:pt x="510" y="1612"/>
                  </a:moveTo>
                  <a:lnTo>
                    <a:pt x="1" y="368"/>
                  </a:lnTo>
                  <a:cubicBezTo>
                    <a:pt x="1" y="368"/>
                    <a:pt x="201" y="0"/>
                    <a:pt x="1020" y="42"/>
                  </a:cubicBezTo>
                  <a:cubicBezTo>
                    <a:pt x="1830" y="84"/>
                    <a:pt x="1980" y="343"/>
                    <a:pt x="1980" y="343"/>
                  </a:cubicBezTo>
                  <a:lnTo>
                    <a:pt x="1529" y="16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4851925" y="1310275"/>
              <a:ext cx="41600" cy="39900"/>
            </a:xfrm>
            <a:custGeom>
              <a:rect b="b" l="l" r="r" t="t"/>
              <a:pathLst>
                <a:path extrusionOk="0" h="1596" w="1664">
                  <a:moveTo>
                    <a:pt x="1663" y="284"/>
                  </a:moveTo>
                  <a:lnTo>
                    <a:pt x="1220" y="1596"/>
                  </a:lnTo>
                  <a:lnTo>
                    <a:pt x="452" y="1554"/>
                  </a:lnTo>
                  <a:lnTo>
                    <a:pt x="1" y="376"/>
                  </a:lnTo>
                  <a:cubicBezTo>
                    <a:pt x="1" y="376"/>
                    <a:pt x="243" y="0"/>
                    <a:pt x="895" y="42"/>
                  </a:cubicBezTo>
                  <a:cubicBezTo>
                    <a:pt x="1354" y="75"/>
                    <a:pt x="1571" y="201"/>
                    <a:pt x="1663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4833125" y="1296475"/>
              <a:ext cx="72300" cy="23625"/>
            </a:xfrm>
            <a:custGeom>
              <a:rect b="b" l="l" r="r" t="t"/>
              <a:pathLst>
                <a:path extrusionOk="0" h="945" w="2892">
                  <a:moveTo>
                    <a:pt x="2891" y="201"/>
                  </a:moveTo>
                  <a:lnTo>
                    <a:pt x="1" y="1"/>
                  </a:lnTo>
                  <a:lnTo>
                    <a:pt x="1" y="744"/>
                  </a:lnTo>
                  <a:lnTo>
                    <a:pt x="2891" y="9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6262500" y="429125"/>
              <a:ext cx="27400" cy="564550"/>
            </a:xfrm>
            <a:custGeom>
              <a:rect b="b" l="l" r="r" t="t"/>
              <a:pathLst>
                <a:path extrusionOk="0" h="22582" w="1096">
                  <a:moveTo>
                    <a:pt x="268" y="786"/>
                  </a:moveTo>
                  <a:cubicBezTo>
                    <a:pt x="268" y="59"/>
                    <a:pt x="820" y="1"/>
                    <a:pt x="828" y="786"/>
                  </a:cubicBezTo>
                  <a:lnTo>
                    <a:pt x="1095" y="22582"/>
                  </a:lnTo>
                  <a:cubicBezTo>
                    <a:pt x="911" y="22573"/>
                    <a:pt x="736" y="22565"/>
                    <a:pt x="552" y="22565"/>
                  </a:cubicBezTo>
                  <a:cubicBezTo>
                    <a:pt x="368" y="22565"/>
                    <a:pt x="185" y="22573"/>
                    <a:pt x="1" y="22582"/>
                  </a:cubicBezTo>
                  <a:close/>
                </a:path>
              </a:pathLst>
            </a:custGeom>
            <a:solidFill>
              <a:srgbClr val="7C7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6270225" y="429125"/>
              <a:ext cx="11950" cy="564550"/>
            </a:xfrm>
            <a:custGeom>
              <a:rect b="b" l="l" r="r" t="t"/>
              <a:pathLst>
                <a:path extrusionOk="0" h="22582" w="478">
                  <a:moveTo>
                    <a:pt x="118" y="786"/>
                  </a:moveTo>
                  <a:cubicBezTo>
                    <a:pt x="118" y="59"/>
                    <a:pt x="360" y="1"/>
                    <a:pt x="360" y="786"/>
                  </a:cubicBezTo>
                  <a:lnTo>
                    <a:pt x="477" y="22582"/>
                  </a:lnTo>
                  <a:cubicBezTo>
                    <a:pt x="402" y="22565"/>
                    <a:pt x="318" y="22565"/>
                    <a:pt x="243" y="22565"/>
                  </a:cubicBezTo>
                  <a:cubicBezTo>
                    <a:pt x="160" y="22565"/>
                    <a:pt x="84" y="22565"/>
                    <a:pt x="1" y="225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6720100" y="1410100"/>
              <a:ext cx="21525" cy="266925"/>
            </a:xfrm>
            <a:custGeom>
              <a:rect b="b" l="l" r="r" t="t"/>
              <a:pathLst>
                <a:path extrusionOk="0" h="10677" w="861">
                  <a:moveTo>
                    <a:pt x="1" y="0"/>
                  </a:moveTo>
                  <a:lnTo>
                    <a:pt x="1" y="10677"/>
                  </a:lnTo>
                  <a:lnTo>
                    <a:pt x="861" y="10677"/>
                  </a:lnTo>
                  <a:lnTo>
                    <a:pt x="8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6765000" y="1609975"/>
              <a:ext cx="46800" cy="119275"/>
            </a:xfrm>
            <a:custGeom>
              <a:rect b="b" l="l" r="r" t="t"/>
              <a:pathLst>
                <a:path extrusionOk="0" h="4771" w="1872">
                  <a:moveTo>
                    <a:pt x="636" y="0"/>
                  </a:moveTo>
                  <a:cubicBezTo>
                    <a:pt x="285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85" y="4770"/>
                    <a:pt x="636" y="4770"/>
                  </a:cubicBezTo>
                  <a:lnTo>
                    <a:pt x="1245" y="4770"/>
                  </a:lnTo>
                  <a:cubicBezTo>
                    <a:pt x="1596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6649925" y="1609975"/>
              <a:ext cx="46800" cy="119275"/>
            </a:xfrm>
            <a:custGeom>
              <a:rect b="b" l="l" r="r" t="t"/>
              <a:pathLst>
                <a:path extrusionOk="0" h="4771" w="1872">
                  <a:moveTo>
                    <a:pt x="635" y="0"/>
                  </a:moveTo>
                  <a:cubicBezTo>
                    <a:pt x="276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76" y="4770"/>
                    <a:pt x="635" y="4770"/>
                  </a:cubicBezTo>
                  <a:lnTo>
                    <a:pt x="1237" y="4770"/>
                  </a:lnTo>
                  <a:cubicBezTo>
                    <a:pt x="1588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88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6748925" y="1649450"/>
              <a:ext cx="16100" cy="40525"/>
            </a:xfrm>
            <a:custGeom>
              <a:rect b="b" l="l" r="r" t="t"/>
              <a:pathLst>
                <a:path extrusionOk="0" h="1621" w="644">
                  <a:moveTo>
                    <a:pt x="218" y="0"/>
                  </a:moveTo>
                  <a:cubicBezTo>
                    <a:pt x="101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101" y="1621"/>
                    <a:pt x="218" y="1621"/>
                  </a:cubicBezTo>
                  <a:lnTo>
                    <a:pt x="426" y="1621"/>
                  </a:lnTo>
                  <a:cubicBezTo>
                    <a:pt x="543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3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6696700" y="1649450"/>
              <a:ext cx="16125" cy="40525"/>
            </a:xfrm>
            <a:custGeom>
              <a:rect b="b" l="l" r="r" t="t"/>
              <a:pathLst>
                <a:path extrusionOk="0" h="1621" w="645">
                  <a:moveTo>
                    <a:pt x="218" y="0"/>
                  </a:moveTo>
                  <a:cubicBezTo>
                    <a:pt x="101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101" y="1621"/>
                    <a:pt x="218" y="1621"/>
                  </a:cubicBezTo>
                  <a:lnTo>
                    <a:pt x="427" y="1621"/>
                  </a:lnTo>
                  <a:cubicBezTo>
                    <a:pt x="544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4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6704650" y="1662400"/>
              <a:ext cx="52450" cy="14425"/>
            </a:xfrm>
            <a:custGeom>
              <a:rect b="b" l="l" r="r" t="t"/>
              <a:pathLst>
                <a:path extrusionOk="0" h="577" w="2098">
                  <a:moveTo>
                    <a:pt x="0" y="0"/>
                  </a:moveTo>
                  <a:lnTo>
                    <a:pt x="0" y="576"/>
                  </a:lnTo>
                  <a:lnTo>
                    <a:pt x="2097" y="576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6720100" y="1410100"/>
              <a:ext cx="44300" cy="266925"/>
            </a:xfrm>
            <a:custGeom>
              <a:rect b="b" l="l" r="r" t="t"/>
              <a:pathLst>
                <a:path extrusionOk="0" h="10677" w="1772">
                  <a:moveTo>
                    <a:pt x="1772" y="0"/>
                  </a:moveTo>
                  <a:lnTo>
                    <a:pt x="1" y="0"/>
                  </a:lnTo>
                  <a:lnTo>
                    <a:pt x="1" y="10677"/>
                  </a:lnTo>
                  <a:lnTo>
                    <a:pt x="1772" y="64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6268575" y="1525800"/>
              <a:ext cx="12550" cy="155400"/>
            </a:xfrm>
            <a:custGeom>
              <a:rect b="b" l="l" r="r" t="t"/>
              <a:pathLst>
                <a:path extrusionOk="0" h="6216" w="502">
                  <a:moveTo>
                    <a:pt x="0" y="1"/>
                  </a:moveTo>
                  <a:lnTo>
                    <a:pt x="0" y="6216"/>
                  </a:lnTo>
                  <a:lnTo>
                    <a:pt x="501" y="6216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6294675" y="1642125"/>
              <a:ext cx="27375" cy="69575"/>
            </a:xfrm>
            <a:custGeom>
              <a:rect b="b" l="l" r="r" t="t"/>
              <a:pathLst>
                <a:path extrusionOk="0" h="2783" w="1095">
                  <a:moveTo>
                    <a:pt x="368" y="1"/>
                  </a:moveTo>
                  <a:cubicBezTo>
                    <a:pt x="159" y="1"/>
                    <a:pt x="0" y="168"/>
                    <a:pt x="0" y="377"/>
                  </a:cubicBezTo>
                  <a:lnTo>
                    <a:pt x="0" y="2415"/>
                  </a:lnTo>
                  <a:cubicBezTo>
                    <a:pt x="0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95" y="2616"/>
                    <a:pt x="1095" y="2415"/>
                  </a:cubicBezTo>
                  <a:lnTo>
                    <a:pt x="1095" y="377"/>
                  </a:lnTo>
                  <a:cubicBezTo>
                    <a:pt x="1095" y="168"/>
                    <a:pt x="928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6227625" y="1642125"/>
              <a:ext cx="27175" cy="69575"/>
            </a:xfrm>
            <a:custGeom>
              <a:rect b="b" l="l" r="r" t="t"/>
              <a:pathLst>
                <a:path extrusionOk="0" h="2783" w="1087">
                  <a:moveTo>
                    <a:pt x="368" y="1"/>
                  </a:moveTo>
                  <a:cubicBezTo>
                    <a:pt x="159" y="1"/>
                    <a:pt x="1" y="168"/>
                    <a:pt x="1" y="377"/>
                  </a:cubicBezTo>
                  <a:lnTo>
                    <a:pt x="1" y="2415"/>
                  </a:lnTo>
                  <a:cubicBezTo>
                    <a:pt x="1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87" y="2616"/>
                    <a:pt x="1087" y="2415"/>
                  </a:cubicBezTo>
                  <a:lnTo>
                    <a:pt x="1087" y="377"/>
                  </a:lnTo>
                  <a:cubicBezTo>
                    <a:pt x="1087" y="168"/>
                    <a:pt x="928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6285275" y="1665100"/>
              <a:ext cx="9425" cy="23625"/>
            </a:xfrm>
            <a:custGeom>
              <a:rect b="b" l="l" r="r" t="t"/>
              <a:pathLst>
                <a:path extrusionOk="0" h="945" w="377">
                  <a:moveTo>
                    <a:pt x="126" y="1"/>
                  </a:moveTo>
                  <a:cubicBezTo>
                    <a:pt x="59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9" y="945"/>
                    <a:pt x="126" y="945"/>
                  </a:cubicBezTo>
                  <a:lnTo>
                    <a:pt x="251" y="945"/>
                  </a:lnTo>
                  <a:cubicBezTo>
                    <a:pt x="318" y="945"/>
                    <a:pt x="376" y="895"/>
                    <a:pt x="376" y="819"/>
                  </a:cubicBezTo>
                  <a:lnTo>
                    <a:pt x="376" y="126"/>
                  </a:lnTo>
                  <a:cubicBezTo>
                    <a:pt x="376" y="59"/>
                    <a:pt x="318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6255000" y="1665100"/>
              <a:ext cx="9200" cy="23625"/>
            </a:xfrm>
            <a:custGeom>
              <a:rect b="b" l="l" r="r" t="t"/>
              <a:pathLst>
                <a:path extrusionOk="0" h="945" w="368">
                  <a:moveTo>
                    <a:pt x="125" y="1"/>
                  </a:moveTo>
                  <a:cubicBezTo>
                    <a:pt x="50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0" y="945"/>
                    <a:pt x="125" y="945"/>
                  </a:cubicBezTo>
                  <a:lnTo>
                    <a:pt x="242" y="945"/>
                  </a:lnTo>
                  <a:cubicBezTo>
                    <a:pt x="309" y="945"/>
                    <a:pt x="368" y="895"/>
                    <a:pt x="368" y="819"/>
                  </a:cubicBezTo>
                  <a:lnTo>
                    <a:pt x="368" y="126"/>
                  </a:lnTo>
                  <a:cubicBezTo>
                    <a:pt x="368" y="59"/>
                    <a:pt x="309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6259575" y="1672625"/>
              <a:ext cx="30525" cy="8575"/>
            </a:xfrm>
            <a:custGeom>
              <a:rect b="b" l="l" r="r" t="t"/>
              <a:pathLst>
                <a:path extrusionOk="0" h="343" w="1221">
                  <a:moveTo>
                    <a:pt x="1" y="0"/>
                  </a:moveTo>
                  <a:lnTo>
                    <a:pt x="1" y="343"/>
                  </a:lnTo>
                  <a:lnTo>
                    <a:pt x="1221" y="343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6510825" y="1146125"/>
              <a:ext cx="486875" cy="84400"/>
            </a:xfrm>
            <a:custGeom>
              <a:rect b="b" l="l" r="r" t="t"/>
              <a:pathLst>
                <a:path extrusionOk="0" h="3376" w="19475">
                  <a:moveTo>
                    <a:pt x="17436" y="1612"/>
                  </a:moveTo>
                  <a:lnTo>
                    <a:pt x="285" y="3375"/>
                  </a:lnTo>
                  <a:cubicBezTo>
                    <a:pt x="226" y="2807"/>
                    <a:pt x="134" y="2239"/>
                    <a:pt x="1" y="1688"/>
                  </a:cubicBezTo>
                  <a:lnTo>
                    <a:pt x="17093" y="201"/>
                  </a:lnTo>
                  <a:cubicBezTo>
                    <a:pt x="19474" y="0"/>
                    <a:pt x="19223" y="1429"/>
                    <a:pt x="17436" y="1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6512700" y="1155725"/>
              <a:ext cx="455125" cy="55775"/>
            </a:xfrm>
            <a:custGeom>
              <a:rect b="b" l="l" r="r" t="t"/>
              <a:pathLst>
                <a:path extrusionOk="0" h="2231" w="18205">
                  <a:moveTo>
                    <a:pt x="17110" y="527"/>
                  </a:moveTo>
                  <a:lnTo>
                    <a:pt x="143" y="2231"/>
                  </a:lnTo>
                  <a:cubicBezTo>
                    <a:pt x="110" y="2022"/>
                    <a:pt x="59" y="1813"/>
                    <a:pt x="1" y="1604"/>
                  </a:cubicBezTo>
                  <a:lnTo>
                    <a:pt x="17077" y="101"/>
                  </a:lnTo>
                  <a:cubicBezTo>
                    <a:pt x="18204" y="0"/>
                    <a:pt x="18204" y="418"/>
                    <a:pt x="17110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6459875" y="1236750"/>
              <a:ext cx="1891575" cy="207000"/>
            </a:xfrm>
            <a:custGeom>
              <a:rect b="b" l="l" r="r" t="t"/>
              <a:pathLst>
                <a:path extrusionOk="0" h="8280" w="75663">
                  <a:moveTo>
                    <a:pt x="72965" y="2064"/>
                  </a:moveTo>
                  <a:lnTo>
                    <a:pt x="84" y="8279"/>
                  </a:lnTo>
                  <a:cubicBezTo>
                    <a:pt x="17" y="7519"/>
                    <a:pt x="176" y="5447"/>
                    <a:pt x="0" y="4729"/>
                  </a:cubicBezTo>
                  <a:lnTo>
                    <a:pt x="72513" y="193"/>
                  </a:lnTo>
                  <a:cubicBezTo>
                    <a:pt x="75663" y="1"/>
                    <a:pt x="75329" y="1864"/>
                    <a:pt x="72965" y="20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6461325" y="1250750"/>
              <a:ext cx="1814325" cy="168975"/>
            </a:xfrm>
            <a:custGeom>
              <a:rect b="b" l="l" r="r" t="t"/>
              <a:pathLst>
                <a:path extrusionOk="0" h="6759" w="72573">
                  <a:moveTo>
                    <a:pt x="9" y="6759"/>
                  </a:moveTo>
                  <a:cubicBezTo>
                    <a:pt x="26" y="6040"/>
                    <a:pt x="51" y="5171"/>
                    <a:pt x="1" y="4587"/>
                  </a:cubicBezTo>
                  <a:lnTo>
                    <a:pt x="70935" y="109"/>
                  </a:lnTo>
                  <a:cubicBezTo>
                    <a:pt x="72572" y="0"/>
                    <a:pt x="72397" y="978"/>
                    <a:pt x="71169" y="10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6926650" y="1352675"/>
              <a:ext cx="96300" cy="47625"/>
            </a:xfrm>
            <a:custGeom>
              <a:rect b="b" l="l" r="r" t="t"/>
              <a:pathLst>
                <a:path extrusionOk="0" h="1905" w="3852">
                  <a:moveTo>
                    <a:pt x="1" y="176"/>
                  </a:moveTo>
                  <a:lnTo>
                    <a:pt x="3852" y="0"/>
                  </a:lnTo>
                  <a:lnTo>
                    <a:pt x="3852" y="1729"/>
                  </a:lnTo>
                  <a:lnTo>
                    <a:pt x="1" y="1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6453200" y="1262450"/>
              <a:ext cx="1877375" cy="183375"/>
            </a:xfrm>
            <a:custGeom>
              <a:rect b="b" l="l" r="r" t="t"/>
              <a:pathLst>
                <a:path extrusionOk="0" h="7335" w="75095">
                  <a:moveTo>
                    <a:pt x="73232" y="1036"/>
                  </a:moveTo>
                  <a:lnTo>
                    <a:pt x="100" y="7335"/>
                  </a:lnTo>
                  <a:cubicBezTo>
                    <a:pt x="100" y="7101"/>
                    <a:pt x="351" y="6784"/>
                    <a:pt x="334" y="6583"/>
                  </a:cubicBezTo>
                  <a:cubicBezTo>
                    <a:pt x="167" y="6190"/>
                    <a:pt x="0" y="6500"/>
                    <a:pt x="0" y="6316"/>
                  </a:cubicBezTo>
                  <a:lnTo>
                    <a:pt x="73006" y="510"/>
                  </a:lnTo>
                  <a:cubicBezTo>
                    <a:pt x="74025" y="426"/>
                    <a:pt x="74794" y="259"/>
                    <a:pt x="75095" y="0"/>
                  </a:cubicBezTo>
                  <a:cubicBezTo>
                    <a:pt x="74911" y="760"/>
                    <a:pt x="73958" y="978"/>
                    <a:pt x="73232" y="1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6033400" y="993225"/>
              <a:ext cx="485600" cy="525700"/>
            </a:xfrm>
            <a:custGeom>
              <a:rect b="b" l="l" r="r" t="t"/>
              <a:pathLst>
                <a:path extrusionOk="0" h="21028" w="19424">
                  <a:moveTo>
                    <a:pt x="9716" y="1"/>
                  </a:moveTo>
                  <a:cubicBezTo>
                    <a:pt x="4353" y="1"/>
                    <a:pt x="0" y="4704"/>
                    <a:pt x="0" y="10510"/>
                  </a:cubicBezTo>
                  <a:cubicBezTo>
                    <a:pt x="0" y="16316"/>
                    <a:pt x="4353" y="21028"/>
                    <a:pt x="9716" y="21028"/>
                  </a:cubicBezTo>
                  <a:cubicBezTo>
                    <a:pt x="15079" y="21028"/>
                    <a:pt x="19424" y="16316"/>
                    <a:pt x="19424" y="10510"/>
                  </a:cubicBezTo>
                  <a:cubicBezTo>
                    <a:pt x="19424" y="4704"/>
                    <a:pt x="15079" y="1"/>
                    <a:pt x="9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6058050" y="1336175"/>
              <a:ext cx="436525" cy="182750"/>
            </a:xfrm>
            <a:custGeom>
              <a:rect b="b" l="l" r="r" t="t"/>
              <a:pathLst>
                <a:path extrusionOk="0" h="7310" w="17461">
                  <a:moveTo>
                    <a:pt x="17460" y="1412"/>
                  </a:moveTo>
                  <a:cubicBezTo>
                    <a:pt x="15881" y="4904"/>
                    <a:pt x="12565" y="7310"/>
                    <a:pt x="8730" y="7310"/>
                  </a:cubicBezTo>
                  <a:cubicBezTo>
                    <a:pt x="4896" y="7310"/>
                    <a:pt x="1579" y="4904"/>
                    <a:pt x="0" y="1412"/>
                  </a:cubicBezTo>
                  <a:cubicBezTo>
                    <a:pt x="5731" y="0"/>
                    <a:pt x="11721" y="0"/>
                    <a:pt x="17460" y="14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6071200" y="1343900"/>
              <a:ext cx="409175" cy="160425"/>
            </a:xfrm>
            <a:custGeom>
              <a:rect b="b" l="l" r="r" t="t"/>
              <a:pathLst>
                <a:path extrusionOk="0" h="6417" w="16367">
                  <a:moveTo>
                    <a:pt x="10669" y="109"/>
                  </a:moveTo>
                  <a:cubicBezTo>
                    <a:pt x="11521" y="167"/>
                    <a:pt x="12607" y="259"/>
                    <a:pt x="13584" y="385"/>
                  </a:cubicBezTo>
                  <a:cubicBezTo>
                    <a:pt x="14044" y="451"/>
                    <a:pt x="14503" y="527"/>
                    <a:pt x="14954" y="610"/>
                  </a:cubicBezTo>
                  <a:cubicBezTo>
                    <a:pt x="15815" y="794"/>
                    <a:pt x="16366" y="1028"/>
                    <a:pt x="16207" y="1345"/>
                  </a:cubicBezTo>
                  <a:cubicBezTo>
                    <a:pt x="14620" y="4361"/>
                    <a:pt x="11638" y="6416"/>
                    <a:pt x="8204" y="6416"/>
                  </a:cubicBezTo>
                  <a:cubicBezTo>
                    <a:pt x="4604" y="6416"/>
                    <a:pt x="1513" y="4169"/>
                    <a:pt x="1" y="911"/>
                  </a:cubicBezTo>
                  <a:cubicBezTo>
                    <a:pt x="2699" y="301"/>
                    <a:pt x="5447" y="0"/>
                    <a:pt x="8204" y="9"/>
                  </a:cubicBezTo>
                  <a:cubicBezTo>
                    <a:pt x="8964" y="9"/>
                    <a:pt x="9716" y="25"/>
                    <a:pt x="10451" y="67"/>
                  </a:cubicBezTo>
                  <a:cubicBezTo>
                    <a:pt x="10518" y="92"/>
                    <a:pt x="10593" y="100"/>
                    <a:pt x="10669" y="1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6167275" y="1122925"/>
              <a:ext cx="104250" cy="64150"/>
            </a:xfrm>
            <a:custGeom>
              <a:rect b="b" l="l" r="r" t="t"/>
              <a:pathLst>
                <a:path extrusionOk="0" h="2566" w="4170">
                  <a:moveTo>
                    <a:pt x="259" y="2474"/>
                  </a:moveTo>
                  <a:cubicBezTo>
                    <a:pt x="1437" y="2423"/>
                    <a:pt x="2715" y="2524"/>
                    <a:pt x="3910" y="2557"/>
                  </a:cubicBezTo>
                  <a:cubicBezTo>
                    <a:pt x="4069" y="2565"/>
                    <a:pt x="4152" y="2490"/>
                    <a:pt x="4152" y="2281"/>
                  </a:cubicBezTo>
                  <a:lnTo>
                    <a:pt x="4152" y="352"/>
                  </a:lnTo>
                  <a:cubicBezTo>
                    <a:pt x="4152" y="193"/>
                    <a:pt x="4169" y="68"/>
                    <a:pt x="3877" y="68"/>
                  </a:cubicBezTo>
                  <a:cubicBezTo>
                    <a:pt x="3041" y="59"/>
                    <a:pt x="2064" y="51"/>
                    <a:pt x="1011" y="9"/>
                  </a:cubicBezTo>
                  <a:cubicBezTo>
                    <a:pt x="786" y="1"/>
                    <a:pt x="736" y="42"/>
                    <a:pt x="669" y="235"/>
                  </a:cubicBezTo>
                  <a:lnTo>
                    <a:pt x="76" y="2281"/>
                  </a:lnTo>
                  <a:cubicBezTo>
                    <a:pt x="0" y="2415"/>
                    <a:pt x="84" y="2474"/>
                    <a:pt x="259" y="2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6108575" y="1122100"/>
              <a:ext cx="66250" cy="76875"/>
            </a:xfrm>
            <a:custGeom>
              <a:rect b="b" l="l" r="r" t="t"/>
              <a:pathLst>
                <a:path extrusionOk="0" h="3075" w="2650">
                  <a:moveTo>
                    <a:pt x="185" y="3041"/>
                  </a:moveTo>
                  <a:cubicBezTo>
                    <a:pt x="619" y="2899"/>
                    <a:pt x="1129" y="2740"/>
                    <a:pt x="1705" y="2598"/>
                  </a:cubicBezTo>
                  <a:cubicBezTo>
                    <a:pt x="1830" y="2573"/>
                    <a:pt x="1931" y="2481"/>
                    <a:pt x="1964" y="2356"/>
                  </a:cubicBezTo>
                  <a:lnTo>
                    <a:pt x="2599" y="176"/>
                  </a:lnTo>
                  <a:cubicBezTo>
                    <a:pt x="2649" y="17"/>
                    <a:pt x="2490" y="17"/>
                    <a:pt x="2415" y="9"/>
                  </a:cubicBezTo>
                  <a:cubicBezTo>
                    <a:pt x="2290" y="0"/>
                    <a:pt x="2156" y="0"/>
                    <a:pt x="2031" y="0"/>
                  </a:cubicBezTo>
                  <a:cubicBezTo>
                    <a:pt x="1914" y="0"/>
                    <a:pt x="1814" y="59"/>
                    <a:pt x="1739" y="151"/>
                  </a:cubicBezTo>
                  <a:lnTo>
                    <a:pt x="93" y="2891"/>
                  </a:lnTo>
                  <a:cubicBezTo>
                    <a:pt x="1" y="3033"/>
                    <a:pt x="84" y="3075"/>
                    <a:pt x="185" y="30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6074950" y="1122300"/>
              <a:ext cx="72100" cy="87950"/>
            </a:xfrm>
            <a:custGeom>
              <a:rect b="b" l="l" r="r" t="t"/>
              <a:pathLst>
                <a:path extrusionOk="0" h="3518" w="2884">
                  <a:moveTo>
                    <a:pt x="2014" y="427"/>
                  </a:moveTo>
                  <a:lnTo>
                    <a:pt x="293" y="2975"/>
                  </a:lnTo>
                  <a:cubicBezTo>
                    <a:pt x="1" y="3401"/>
                    <a:pt x="126" y="3518"/>
                    <a:pt x="744" y="3309"/>
                  </a:cubicBezTo>
                  <a:cubicBezTo>
                    <a:pt x="870" y="3267"/>
                    <a:pt x="978" y="3184"/>
                    <a:pt x="1054" y="3067"/>
                  </a:cubicBezTo>
                  <a:lnTo>
                    <a:pt x="2808" y="151"/>
                  </a:lnTo>
                  <a:cubicBezTo>
                    <a:pt x="2850" y="93"/>
                    <a:pt x="2883" y="1"/>
                    <a:pt x="2749" y="34"/>
                  </a:cubicBezTo>
                  <a:cubicBezTo>
                    <a:pt x="2440" y="93"/>
                    <a:pt x="2181" y="193"/>
                    <a:pt x="2014" y="4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6281100" y="1122925"/>
              <a:ext cx="104025" cy="64150"/>
            </a:xfrm>
            <a:custGeom>
              <a:rect b="b" l="l" r="r" t="t"/>
              <a:pathLst>
                <a:path extrusionOk="0" h="2566" w="4161">
                  <a:moveTo>
                    <a:pt x="3910" y="2474"/>
                  </a:moveTo>
                  <a:cubicBezTo>
                    <a:pt x="2724" y="2423"/>
                    <a:pt x="1454" y="2524"/>
                    <a:pt x="251" y="2557"/>
                  </a:cubicBezTo>
                  <a:cubicBezTo>
                    <a:pt x="101" y="2565"/>
                    <a:pt x="9" y="2490"/>
                    <a:pt x="9" y="2281"/>
                  </a:cubicBezTo>
                  <a:lnTo>
                    <a:pt x="9" y="352"/>
                  </a:lnTo>
                  <a:cubicBezTo>
                    <a:pt x="9" y="193"/>
                    <a:pt x="0" y="68"/>
                    <a:pt x="293" y="68"/>
                  </a:cubicBezTo>
                  <a:cubicBezTo>
                    <a:pt x="1128" y="59"/>
                    <a:pt x="2106" y="51"/>
                    <a:pt x="3158" y="9"/>
                  </a:cubicBezTo>
                  <a:cubicBezTo>
                    <a:pt x="3375" y="1"/>
                    <a:pt x="3434" y="42"/>
                    <a:pt x="3492" y="235"/>
                  </a:cubicBezTo>
                  <a:lnTo>
                    <a:pt x="4094" y="2281"/>
                  </a:lnTo>
                  <a:cubicBezTo>
                    <a:pt x="4161" y="2415"/>
                    <a:pt x="4085" y="2474"/>
                    <a:pt x="3910" y="2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6377800" y="1122100"/>
              <a:ext cx="66225" cy="76875"/>
            </a:xfrm>
            <a:custGeom>
              <a:rect b="b" l="l" r="r" t="t"/>
              <a:pathLst>
                <a:path extrusionOk="0" h="3075" w="2649">
                  <a:moveTo>
                    <a:pt x="2456" y="3041"/>
                  </a:moveTo>
                  <a:cubicBezTo>
                    <a:pt x="2022" y="2899"/>
                    <a:pt x="1521" y="2740"/>
                    <a:pt x="936" y="2598"/>
                  </a:cubicBezTo>
                  <a:cubicBezTo>
                    <a:pt x="811" y="2573"/>
                    <a:pt x="710" y="2473"/>
                    <a:pt x="677" y="2356"/>
                  </a:cubicBezTo>
                  <a:lnTo>
                    <a:pt x="42" y="176"/>
                  </a:lnTo>
                  <a:cubicBezTo>
                    <a:pt x="0" y="17"/>
                    <a:pt x="151" y="17"/>
                    <a:pt x="226" y="9"/>
                  </a:cubicBezTo>
                  <a:cubicBezTo>
                    <a:pt x="351" y="0"/>
                    <a:pt x="485" y="0"/>
                    <a:pt x="610" y="0"/>
                  </a:cubicBezTo>
                  <a:cubicBezTo>
                    <a:pt x="727" y="0"/>
                    <a:pt x="836" y="59"/>
                    <a:pt x="902" y="151"/>
                  </a:cubicBezTo>
                  <a:lnTo>
                    <a:pt x="2557" y="2891"/>
                  </a:lnTo>
                  <a:cubicBezTo>
                    <a:pt x="2648" y="3033"/>
                    <a:pt x="2573" y="3075"/>
                    <a:pt x="2456" y="30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6405575" y="1122300"/>
              <a:ext cx="71875" cy="87950"/>
            </a:xfrm>
            <a:custGeom>
              <a:rect b="b" l="l" r="r" t="t"/>
              <a:pathLst>
                <a:path extrusionOk="0" h="3518" w="2875">
                  <a:moveTo>
                    <a:pt x="869" y="427"/>
                  </a:moveTo>
                  <a:lnTo>
                    <a:pt x="2590" y="2975"/>
                  </a:lnTo>
                  <a:cubicBezTo>
                    <a:pt x="2874" y="3401"/>
                    <a:pt x="2757" y="3518"/>
                    <a:pt x="2131" y="3309"/>
                  </a:cubicBezTo>
                  <a:cubicBezTo>
                    <a:pt x="2005" y="3267"/>
                    <a:pt x="1897" y="3184"/>
                    <a:pt x="1830" y="3067"/>
                  </a:cubicBezTo>
                  <a:lnTo>
                    <a:pt x="76" y="151"/>
                  </a:lnTo>
                  <a:cubicBezTo>
                    <a:pt x="25" y="93"/>
                    <a:pt x="0" y="1"/>
                    <a:pt x="134" y="34"/>
                  </a:cubicBezTo>
                  <a:cubicBezTo>
                    <a:pt x="443" y="93"/>
                    <a:pt x="694" y="193"/>
                    <a:pt x="869" y="4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5554700" y="1146125"/>
              <a:ext cx="486875" cy="84175"/>
            </a:xfrm>
            <a:custGeom>
              <a:rect b="b" l="l" r="r" t="t"/>
              <a:pathLst>
                <a:path extrusionOk="0" h="3367" w="19475">
                  <a:moveTo>
                    <a:pt x="2039" y="1612"/>
                  </a:moveTo>
                  <a:lnTo>
                    <a:pt x="19199" y="3367"/>
                  </a:lnTo>
                  <a:cubicBezTo>
                    <a:pt x="19249" y="2799"/>
                    <a:pt x="19341" y="2239"/>
                    <a:pt x="19474" y="1688"/>
                  </a:cubicBezTo>
                  <a:lnTo>
                    <a:pt x="2382" y="201"/>
                  </a:lnTo>
                  <a:cubicBezTo>
                    <a:pt x="1" y="0"/>
                    <a:pt x="252" y="1429"/>
                    <a:pt x="2039" y="1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5584575" y="1155725"/>
              <a:ext cx="455325" cy="55775"/>
            </a:xfrm>
            <a:custGeom>
              <a:rect b="b" l="l" r="r" t="t"/>
              <a:pathLst>
                <a:path extrusionOk="0" h="2231" w="18213">
                  <a:moveTo>
                    <a:pt x="1095" y="527"/>
                  </a:moveTo>
                  <a:lnTo>
                    <a:pt x="18062" y="2231"/>
                  </a:lnTo>
                  <a:cubicBezTo>
                    <a:pt x="18104" y="2022"/>
                    <a:pt x="18154" y="1813"/>
                    <a:pt x="18212" y="1604"/>
                  </a:cubicBezTo>
                  <a:lnTo>
                    <a:pt x="1137" y="101"/>
                  </a:lnTo>
                  <a:cubicBezTo>
                    <a:pt x="1" y="0"/>
                    <a:pt x="9" y="418"/>
                    <a:pt x="1095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6842500" y="1441575"/>
              <a:ext cx="265675" cy="241300"/>
            </a:xfrm>
            <a:custGeom>
              <a:rect b="b" l="l" r="r" t="t"/>
              <a:pathLst>
                <a:path extrusionOk="0" h="9652" w="10627">
                  <a:moveTo>
                    <a:pt x="5317" y="0"/>
                  </a:moveTo>
                  <a:cubicBezTo>
                    <a:pt x="4941" y="0"/>
                    <a:pt x="4559" y="44"/>
                    <a:pt x="4177" y="137"/>
                  </a:cubicBezTo>
                  <a:cubicBezTo>
                    <a:pt x="1587" y="755"/>
                    <a:pt x="0" y="3361"/>
                    <a:pt x="618" y="5959"/>
                  </a:cubicBezTo>
                  <a:cubicBezTo>
                    <a:pt x="1153" y="8171"/>
                    <a:pt x="3133" y="9652"/>
                    <a:pt x="5312" y="9652"/>
                  </a:cubicBezTo>
                  <a:cubicBezTo>
                    <a:pt x="5685" y="9652"/>
                    <a:pt x="6063" y="9608"/>
                    <a:pt x="6441" y="9518"/>
                  </a:cubicBezTo>
                  <a:cubicBezTo>
                    <a:pt x="9031" y="8892"/>
                    <a:pt x="10626" y="6285"/>
                    <a:pt x="10000" y="3695"/>
                  </a:cubicBezTo>
                  <a:cubicBezTo>
                    <a:pt x="9472" y="1486"/>
                    <a:pt x="7498" y="0"/>
                    <a:pt x="5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6836025" y="1404975"/>
              <a:ext cx="278625" cy="254000"/>
            </a:xfrm>
            <a:custGeom>
              <a:rect b="b" l="l" r="r" t="t"/>
              <a:pathLst>
                <a:path extrusionOk="0" h="10160" w="11145">
                  <a:moveTo>
                    <a:pt x="5572" y="1"/>
                  </a:moveTo>
                  <a:cubicBezTo>
                    <a:pt x="4273" y="1"/>
                    <a:pt x="2974" y="498"/>
                    <a:pt x="1980" y="1492"/>
                  </a:cubicBezTo>
                  <a:cubicBezTo>
                    <a:pt x="0" y="3472"/>
                    <a:pt x="0" y="6688"/>
                    <a:pt x="1980" y="8668"/>
                  </a:cubicBezTo>
                  <a:cubicBezTo>
                    <a:pt x="2974" y="9662"/>
                    <a:pt x="4273" y="10159"/>
                    <a:pt x="5572" y="10159"/>
                  </a:cubicBezTo>
                  <a:cubicBezTo>
                    <a:pt x="6871" y="10159"/>
                    <a:pt x="8170" y="9662"/>
                    <a:pt x="9164" y="8668"/>
                  </a:cubicBezTo>
                  <a:cubicBezTo>
                    <a:pt x="11144" y="6688"/>
                    <a:pt x="11144" y="3472"/>
                    <a:pt x="9164" y="1492"/>
                  </a:cubicBezTo>
                  <a:cubicBezTo>
                    <a:pt x="8170" y="498"/>
                    <a:pt x="6871" y="1"/>
                    <a:pt x="5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6866500" y="1427225"/>
              <a:ext cx="217650" cy="218275"/>
            </a:xfrm>
            <a:custGeom>
              <a:rect b="b" l="l" r="r" t="t"/>
              <a:pathLst>
                <a:path extrusionOk="0" h="8731" w="8706">
                  <a:moveTo>
                    <a:pt x="4353" y="0"/>
                  </a:moveTo>
                  <a:cubicBezTo>
                    <a:pt x="2014" y="0"/>
                    <a:pt x="1" y="1964"/>
                    <a:pt x="1" y="4386"/>
                  </a:cubicBezTo>
                  <a:cubicBezTo>
                    <a:pt x="1" y="6784"/>
                    <a:pt x="1947" y="8730"/>
                    <a:pt x="4353" y="8730"/>
                  </a:cubicBezTo>
                  <a:cubicBezTo>
                    <a:pt x="6759" y="8730"/>
                    <a:pt x="8706" y="6784"/>
                    <a:pt x="8706" y="4386"/>
                  </a:cubicBezTo>
                  <a:cubicBezTo>
                    <a:pt x="8706" y="1964"/>
                    <a:pt x="6692" y="0"/>
                    <a:pt x="4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6886350" y="1436000"/>
              <a:ext cx="185075" cy="185050"/>
            </a:xfrm>
            <a:custGeom>
              <a:rect b="b" l="l" r="r" t="t"/>
              <a:pathLst>
                <a:path extrusionOk="0" h="7402" w="7403">
                  <a:moveTo>
                    <a:pt x="3559" y="7402"/>
                  </a:moveTo>
                  <a:cubicBezTo>
                    <a:pt x="4996" y="7402"/>
                    <a:pt x="6299" y="6533"/>
                    <a:pt x="6851" y="5205"/>
                  </a:cubicBezTo>
                  <a:cubicBezTo>
                    <a:pt x="7402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7" y="552"/>
                  </a:cubicBezTo>
                  <a:cubicBezTo>
                    <a:pt x="869" y="1103"/>
                    <a:pt x="0" y="2398"/>
                    <a:pt x="0" y="3843"/>
                  </a:cubicBezTo>
                  <a:cubicBezTo>
                    <a:pt x="0" y="5806"/>
                    <a:pt x="1596" y="7394"/>
                    <a:pt x="3559" y="74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6938550" y="1482775"/>
              <a:ext cx="85875" cy="86075"/>
            </a:xfrm>
            <a:custGeom>
              <a:rect b="b" l="l" r="r" t="t"/>
              <a:pathLst>
                <a:path extrusionOk="0" h="3443" w="3435">
                  <a:moveTo>
                    <a:pt x="1471" y="3442"/>
                  </a:moveTo>
                  <a:cubicBezTo>
                    <a:pt x="2783" y="3442"/>
                    <a:pt x="3434" y="1855"/>
                    <a:pt x="2515" y="928"/>
                  </a:cubicBezTo>
                  <a:cubicBezTo>
                    <a:pt x="1588" y="1"/>
                    <a:pt x="1" y="661"/>
                    <a:pt x="1" y="1972"/>
                  </a:cubicBezTo>
                  <a:cubicBezTo>
                    <a:pt x="1" y="2783"/>
                    <a:pt x="661" y="3434"/>
                    <a:pt x="1471" y="34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6945650" y="1502200"/>
              <a:ext cx="59350" cy="59350"/>
            </a:xfrm>
            <a:custGeom>
              <a:rect b="b" l="l" r="r" t="t"/>
              <a:pathLst>
                <a:path extrusionOk="0" h="2374" w="2374">
                  <a:moveTo>
                    <a:pt x="1187" y="1"/>
                  </a:moveTo>
                  <a:cubicBezTo>
                    <a:pt x="536" y="1"/>
                    <a:pt x="1" y="535"/>
                    <a:pt x="1" y="1187"/>
                  </a:cubicBezTo>
                  <a:cubicBezTo>
                    <a:pt x="1" y="1847"/>
                    <a:pt x="536" y="2373"/>
                    <a:pt x="1187" y="2373"/>
                  </a:cubicBezTo>
                  <a:cubicBezTo>
                    <a:pt x="1839" y="2373"/>
                    <a:pt x="2373" y="1847"/>
                    <a:pt x="2373" y="1187"/>
                  </a:cubicBezTo>
                  <a:cubicBezTo>
                    <a:pt x="2373" y="535"/>
                    <a:pt x="1839" y="1"/>
                    <a:pt x="1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6936900" y="1354325"/>
              <a:ext cx="76875" cy="65000"/>
            </a:xfrm>
            <a:custGeom>
              <a:rect b="b" l="l" r="r" t="t"/>
              <a:pathLst>
                <a:path extrusionOk="0" h="2600" w="3075">
                  <a:moveTo>
                    <a:pt x="2281" y="2499"/>
                  </a:moveTo>
                  <a:lnTo>
                    <a:pt x="3074" y="569"/>
                  </a:lnTo>
                  <a:cubicBezTo>
                    <a:pt x="3074" y="569"/>
                    <a:pt x="2757" y="1"/>
                    <a:pt x="1487" y="68"/>
                  </a:cubicBezTo>
                  <a:cubicBezTo>
                    <a:pt x="217" y="126"/>
                    <a:pt x="0" y="544"/>
                    <a:pt x="0" y="544"/>
                  </a:cubicBezTo>
                  <a:lnTo>
                    <a:pt x="702" y="25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6937100" y="1357675"/>
              <a:ext cx="71025" cy="61650"/>
            </a:xfrm>
            <a:custGeom>
              <a:rect b="b" l="l" r="r" t="t"/>
              <a:pathLst>
                <a:path extrusionOk="0" h="2466" w="2841">
                  <a:moveTo>
                    <a:pt x="0" y="427"/>
                  </a:moveTo>
                  <a:lnTo>
                    <a:pt x="694" y="2465"/>
                  </a:lnTo>
                  <a:lnTo>
                    <a:pt x="1880" y="2390"/>
                  </a:lnTo>
                  <a:lnTo>
                    <a:pt x="2841" y="34"/>
                  </a:lnTo>
                  <a:cubicBezTo>
                    <a:pt x="2841" y="34"/>
                    <a:pt x="2055" y="1"/>
                    <a:pt x="1187" y="51"/>
                  </a:cubicBezTo>
                  <a:cubicBezTo>
                    <a:pt x="326" y="109"/>
                    <a:pt x="151" y="301"/>
                    <a:pt x="0" y="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6918725" y="1335750"/>
              <a:ext cx="112175" cy="37000"/>
            </a:xfrm>
            <a:custGeom>
              <a:rect b="b" l="l" r="r" t="t"/>
              <a:pathLst>
                <a:path extrusionOk="0" h="1480" w="4487">
                  <a:moveTo>
                    <a:pt x="0" y="318"/>
                  </a:moveTo>
                  <a:lnTo>
                    <a:pt x="4486" y="0"/>
                  </a:lnTo>
                  <a:lnTo>
                    <a:pt x="4486" y="1162"/>
                  </a:lnTo>
                  <a:lnTo>
                    <a:pt x="0" y="14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7652200" y="1307350"/>
              <a:ext cx="62050" cy="30500"/>
            </a:xfrm>
            <a:custGeom>
              <a:rect b="b" l="l" r="r" t="t"/>
              <a:pathLst>
                <a:path extrusionOk="0" h="1220" w="2482">
                  <a:moveTo>
                    <a:pt x="1" y="109"/>
                  </a:moveTo>
                  <a:lnTo>
                    <a:pt x="2482" y="0"/>
                  </a:lnTo>
                  <a:lnTo>
                    <a:pt x="2482" y="1111"/>
                  </a:lnTo>
                  <a:lnTo>
                    <a:pt x="1" y="1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7605850" y="1339100"/>
              <a:ext cx="161675" cy="181500"/>
            </a:xfrm>
            <a:custGeom>
              <a:rect b="b" l="l" r="r" t="t"/>
              <a:pathLst>
                <a:path extrusionOk="0" h="7260" w="6467">
                  <a:moveTo>
                    <a:pt x="3108" y="7260"/>
                  </a:moveTo>
                  <a:cubicBezTo>
                    <a:pt x="4369" y="7260"/>
                    <a:pt x="5497" y="6499"/>
                    <a:pt x="5982" y="5338"/>
                  </a:cubicBezTo>
                  <a:cubicBezTo>
                    <a:pt x="6466" y="4177"/>
                    <a:pt x="6199" y="2840"/>
                    <a:pt x="5305" y="1955"/>
                  </a:cubicBezTo>
                  <a:cubicBezTo>
                    <a:pt x="3350" y="0"/>
                    <a:pt x="0" y="1387"/>
                    <a:pt x="0" y="4152"/>
                  </a:cubicBezTo>
                  <a:cubicBezTo>
                    <a:pt x="8" y="5865"/>
                    <a:pt x="1395" y="7260"/>
                    <a:pt x="3108" y="7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7601875" y="1334925"/>
              <a:ext cx="170025" cy="170025"/>
            </a:xfrm>
            <a:custGeom>
              <a:rect b="b" l="l" r="r" t="t"/>
              <a:pathLst>
                <a:path extrusionOk="0" h="6801" w="6801">
                  <a:moveTo>
                    <a:pt x="3267" y="6800"/>
                  </a:moveTo>
                  <a:cubicBezTo>
                    <a:pt x="4595" y="6800"/>
                    <a:pt x="5781" y="6007"/>
                    <a:pt x="6291" y="4778"/>
                  </a:cubicBezTo>
                  <a:cubicBezTo>
                    <a:pt x="6801" y="3559"/>
                    <a:pt x="6516" y="2155"/>
                    <a:pt x="5581" y="1220"/>
                  </a:cubicBezTo>
                  <a:cubicBezTo>
                    <a:pt x="4645" y="284"/>
                    <a:pt x="3242" y="0"/>
                    <a:pt x="2022" y="510"/>
                  </a:cubicBezTo>
                  <a:cubicBezTo>
                    <a:pt x="794" y="1011"/>
                    <a:pt x="0" y="2205"/>
                    <a:pt x="0" y="3534"/>
                  </a:cubicBezTo>
                  <a:cubicBezTo>
                    <a:pt x="0" y="5330"/>
                    <a:pt x="1462" y="6800"/>
                    <a:pt x="3267" y="68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7588725" y="1355375"/>
              <a:ext cx="165000" cy="146850"/>
            </a:xfrm>
            <a:custGeom>
              <a:rect b="b" l="l" r="r" t="t"/>
              <a:pathLst>
                <a:path extrusionOk="0" h="5874" w="6600">
                  <a:moveTo>
                    <a:pt x="3793" y="17"/>
                  </a:moveTo>
                  <a:cubicBezTo>
                    <a:pt x="1278" y="1"/>
                    <a:pt x="0" y="3033"/>
                    <a:pt x="1779" y="4821"/>
                  </a:cubicBezTo>
                  <a:cubicBezTo>
                    <a:pt x="2581" y="5631"/>
                    <a:pt x="3793" y="5874"/>
                    <a:pt x="4854" y="5439"/>
                  </a:cubicBezTo>
                  <a:cubicBezTo>
                    <a:pt x="5906" y="5005"/>
                    <a:pt x="6600" y="3977"/>
                    <a:pt x="6600" y="2833"/>
                  </a:cubicBezTo>
                  <a:cubicBezTo>
                    <a:pt x="6583" y="1287"/>
                    <a:pt x="5338" y="34"/>
                    <a:pt x="3793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7657625" y="1399500"/>
              <a:ext cx="52025" cy="47375"/>
            </a:xfrm>
            <a:custGeom>
              <a:rect b="b" l="l" r="r" t="t"/>
              <a:pathLst>
                <a:path extrusionOk="0" h="1895" w="2081">
                  <a:moveTo>
                    <a:pt x="1038" y="0"/>
                  </a:moveTo>
                  <a:cubicBezTo>
                    <a:pt x="794" y="0"/>
                    <a:pt x="552" y="94"/>
                    <a:pt x="368" y="282"/>
                  </a:cubicBezTo>
                  <a:cubicBezTo>
                    <a:pt x="1" y="650"/>
                    <a:pt x="1" y="1251"/>
                    <a:pt x="368" y="1619"/>
                  </a:cubicBezTo>
                  <a:cubicBezTo>
                    <a:pt x="552" y="1803"/>
                    <a:pt x="794" y="1895"/>
                    <a:pt x="1038" y="1895"/>
                  </a:cubicBezTo>
                  <a:cubicBezTo>
                    <a:pt x="1281" y="1895"/>
                    <a:pt x="1525" y="1803"/>
                    <a:pt x="1713" y="1619"/>
                  </a:cubicBezTo>
                  <a:cubicBezTo>
                    <a:pt x="2081" y="1251"/>
                    <a:pt x="2081" y="650"/>
                    <a:pt x="1713" y="282"/>
                  </a:cubicBezTo>
                  <a:cubicBezTo>
                    <a:pt x="1525" y="94"/>
                    <a:pt x="1281" y="0"/>
                    <a:pt x="1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7664525" y="1397575"/>
              <a:ext cx="44725" cy="44700"/>
            </a:xfrm>
            <a:custGeom>
              <a:rect b="b" l="l" r="r" t="t"/>
              <a:pathLst>
                <a:path extrusionOk="0" h="1788" w="1789">
                  <a:moveTo>
                    <a:pt x="761" y="1788"/>
                  </a:moveTo>
                  <a:cubicBezTo>
                    <a:pt x="1446" y="1788"/>
                    <a:pt x="1788" y="961"/>
                    <a:pt x="1304" y="485"/>
                  </a:cubicBezTo>
                  <a:cubicBezTo>
                    <a:pt x="819" y="0"/>
                    <a:pt x="1" y="343"/>
                    <a:pt x="1" y="1028"/>
                  </a:cubicBezTo>
                  <a:cubicBezTo>
                    <a:pt x="1" y="1445"/>
                    <a:pt x="343" y="1788"/>
                    <a:pt x="761" y="1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7658875" y="1308400"/>
              <a:ext cx="49525" cy="41775"/>
            </a:xfrm>
            <a:custGeom>
              <a:rect b="b" l="l" r="r" t="t"/>
              <a:pathLst>
                <a:path extrusionOk="0" h="1671" w="1981">
                  <a:moveTo>
                    <a:pt x="1471" y="1612"/>
                  </a:moveTo>
                  <a:lnTo>
                    <a:pt x="1981" y="368"/>
                  </a:lnTo>
                  <a:cubicBezTo>
                    <a:pt x="1981" y="368"/>
                    <a:pt x="1772" y="0"/>
                    <a:pt x="962" y="42"/>
                  </a:cubicBezTo>
                  <a:cubicBezTo>
                    <a:pt x="151" y="84"/>
                    <a:pt x="1" y="343"/>
                    <a:pt x="1" y="343"/>
                  </a:cubicBezTo>
                  <a:lnTo>
                    <a:pt x="452" y="16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7659100" y="1310275"/>
              <a:ext cx="41575" cy="39900"/>
            </a:xfrm>
            <a:custGeom>
              <a:rect b="b" l="l" r="r" t="t"/>
              <a:pathLst>
                <a:path extrusionOk="0" h="1596" w="1663">
                  <a:moveTo>
                    <a:pt x="0" y="284"/>
                  </a:moveTo>
                  <a:lnTo>
                    <a:pt x="443" y="1596"/>
                  </a:lnTo>
                  <a:lnTo>
                    <a:pt x="1203" y="1554"/>
                  </a:lnTo>
                  <a:lnTo>
                    <a:pt x="1663" y="376"/>
                  </a:lnTo>
                  <a:cubicBezTo>
                    <a:pt x="1663" y="376"/>
                    <a:pt x="1421" y="0"/>
                    <a:pt x="761" y="42"/>
                  </a:cubicBezTo>
                  <a:cubicBezTo>
                    <a:pt x="309" y="75"/>
                    <a:pt x="92" y="201"/>
                    <a:pt x="0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7647200" y="1296475"/>
              <a:ext cx="72275" cy="23625"/>
            </a:xfrm>
            <a:custGeom>
              <a:rect b="b" l="l" r="r" t="t"/>
              <a:pathLst>
                <a:path extrusionOk="0" h="945" w="2891">
                  <a:moveTo>
                    <a:pt x="0" y="201"/>
                  </a:moveTo>
                  <a:lnTo>
                    <a:pt x="2891" y="1"/>
                  </a:lnTo>
                  <a:lnTo>
                    <a:pt x="2891" y="744"/>
                  </a:lnTo>
                  <a:lnTo>
                    <a:pt x="0" y="9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5"/>
          <p:cNvSpPr txBox="1"/>
          <p:nvPr>
            <p:ph idx="4294967295" type="title"/>
          </p:nvPr>
        </p:nvSpPr>
        <p:spPr>
          <a:xfrm>
            <a:off x="2518775" y="445000"/>
            <a:ext cx="806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Descripción de los datos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587" name="Google Shape;587;p35"/>
          <p:cNvGrpSpPr/>
          <p:nvPr/>
        </p:nvGrpSpPr>
        <p:grpSpPr>
          <a:xfrm>
            <a:off x="7677614" y="2364800"/>
            <a:ext cx="1373738" cy="808383"/>
            <a:chOff x="7636893" y="2346251"/>
            <a:chExt cx="1507118" cy="838832"/>
          </a:xfrm>
        </p:grpSpPr>
        <p:grpSp>
          <p:nvGrpSpPr>
            <p:cNvPr id="588" name="Google Shape;588;p35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589" name="Google Shape;589;p35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rect b="b" l="l" r="r" t="t"/>
                <a:pathLst>
                  <a:path extrusionOk="0" h="22293" w="41912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5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rect b="b" l="l" r="r" t="t"/>
                <a:pathLst>
                  <a:path extrusionOk="0" h="22353" w="42007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1" name="Google Shape;591;p35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592" name="Google Shape;592;p35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rect b="b" l="l" r="r" t="t"/>
                <a:pathLst>
                  <a:path extrusionOk="0" h="4306" w="7107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5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rect b="b" l="l" r="r" t="t"/>
                <a:pathLst>
                  <a:path extrusionOk="0" h="3578" w="3899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5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rect b="b" l="l" r="r" t="t"/>
                <a:pathLst>
                  <a:path extrusionOk="0" h="748" w="883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5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rect b="b" l="l" r="r" t="t"/>
                <a:pathLst>
                  <a:path extrusionOk="0" h="1261" w="1332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35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rect b="b" l="l" r="r" t="t"/>
                <a:pathLst>
                  <a:path extrusionOk="0" h="3447" w="3827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5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rect b="b" l="l" r="r" t="t"/>
                <a:pathLst>
                  <a:path extrusionOk="0" h="816" w="941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5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rect b="b" l="l" r="r" t="t"/>
                <a:pathLst>
                  <a:path extrusionOk="0" h="1463" w="1285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5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rect b="b" l="l" r="r" t="t"/>
                <a:pathLst>
                  <a:path extrusionOk="0" h="1153" w="749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5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rect b="b" l="l" r="r" t="t"/>
                <a:pathLst>
                  <a:path extrusionOk="0" h="452" w="417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5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rect b="b" l="l" r="r" t="t"/>
                <a:pathLst>
                  <a:path extrusionOk="0" h="429" w="465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2" name="Google Shape;602;p35"/>
          <p:cNvSpPr txBox="1"/>
          <p:nvPr>
            <p:ph idx="3" type="subTitle"/>
          </p:nvPr>
        </p:nvSpPr>
        <p:spPr>
          <a:xfrm>
            <a:off x="0" y="1108950"/>
            <a:ext cx="3995700" cy="3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C2E3A"/>
              </a:buClr>
              <a:buSzPts val="800"/>
              <a:buFont typeface="Raleway"/>
              <a:buChar char="●"/>
            </a:pPr>
            <a:r>
              <a:rPr b="1" lang="en" sz="800" u="sng">
                <a:solidFill>
                  <a:srgbClr val="0C2E3A"/>
                </a:solidFill>
              </a:rPr>
              <a:t>Gender:</a:t>
            </a:r>
            <a:r>
              <a:rPr b="1" lang="en" sz="800">
                <a:solidFill>
                  <a:srgbClr val="0C2E3A"/>
                </a:solidFill>
              </a:rPr>
              <a:t> Género de los pasajeros (Female, Male)                                                                                         </a:t>
            </a:r>
            <a:endParaRPr b="1" sz="800">
              <a:solidFill>
                <a:srgbClr val="0C2E3A"/>
              </a:solidFill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800"/>
              <a:buFont typeface="Raleway"/>
              <a:buChar char="●"/>
            </a:pPr>
            <a:r>
              <a:rPr b="1" lang="en" sz="800" u="sng">
                <a:solidFill>
                  <a:srgbClr val="0C2E3A"/>
                </a:solidFill>
              </a:rPr>
              <a:t>Customer Type:</a:t>
            </a:r>
            <a:r>
              <a:rPr b="1" lang="en" sz="800">
                <a:solidFill>
                  <a:srgbClr val="0C2E3A"/>
                </a:solidFill>
              </a:rPr>
              <a:t> Tipo de cliente (Loyal, Disloyal)</a:t>
            </a:r>
            <a:endParaRPr b="1" sz="800">
              <a:solidFill>
                <a:srgbClr val="0C2E3A"/>
              </a:solidFill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800"/>
              <a:buFont typeface="Raleway"/>
              <a:buChar char="●"/>
            </a:pPr>
            <a:r>
              <a:rPr b="1" lang="en" sz="800" u="sng">
                <a:solidFill>
                  <a:srgbClr val="0C2E3A"/>
                </a:solidFill>
              </a:rPr>
              <a:t>Age:</a:t>
            </a:r>
            <a:r>
              <a:rPr b="1" lang="en" sz="800">
                <a:solidFill>
                  <a:srgbClr val="0C2E3A"/>
                </a:solidFill>
              </a:rPr>
              <a:t> Edad de los pasajeros (7-85)</a:t>
            </a:r>
            <a:endParaRPr b="1" sz="800">
              <a:solidFill>
                <a:srgbClr val="0C2E3A"/>
              </a:solidFill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800"/>
              <a:buFont typeface="Raleway"/>
              <a:buChar char="●"/>
            </a:pPr>
            <a:r>
              <a:rPr b="1" lang="en" sz="800" u="sng">
                <a:solidFill>
                  <a:srgbClr val="0C2E3A"/>
                </a:solidFill>
              </a:rPr>
              <a:t>Type of Travel:</a:t>
            </a:r>
            <a:r>
              <a:rPr b="1" lang="en" sz="800">
                <a:solidFill>
                  <a:srgbClr val="0C2E3A"/>
                </a:solidFill>
              </a:rPr>
              <a:t> Propósito del vuelo de los pasajeros (Personal Travel, Business Travel)</a:t>
            </a:r>
            <a:endParaRPr b="1" sz="800">
              <a:solidFill>
                <a:srgbClr val="0C2E3A"/>
              </a:solidFill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800"/>
              <a:buFont typeface="Raleway"/>
              <a:buChar char="●"/>
            </a:pPr>
            <a:r>
              <a:rPr b="1" lang="en" sz="800" u="sng">
                <a:solidFill>
                  <a:srgbClr val="0C2E3A"/>
                </a:solidFill>
              </a:rPr>
              <a:t>Class:</a:t>
            </a:r>
            <a:r>
              <a:rPr b="1" lang="en" sz="800">
                <a:solidFill>
                  <a:srgbClr val="0C2E3A"/>
                </a:solidFill>
              </a:rPr>
              <a:t> Clase del viaje (Business, Eco, Eco Plus)</a:t>
            </a:r>
            <a:endParaRPr b="1" sz="800">
              <a:solidFill>
                <a:srgbClr val="0C2E3A"/>
              </a:solidFill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800"/>
              <a:buFont typeface="Raleway"/>
              <a:buChar char="●"/>
            </a:pPr>
            <a:r>
              <a:rPr b="1" lang="en" sz="800" u="sng">
                <a:solidFill>
                  <a:srgbClr val="0C2E3A"/>
                </a:solidFill>
              </a:rPr>
              <a:t>Flight distance:</a:t>
            </a:r>
            <a:r>
              <a:rPr b="1" lang="en" sz="800">
                <a:solidFill>
                  <a:srgbClr val="0C2E3A"/>
                </a:solidFill>
              </a:rPr>
              <a:t> Distancia del vuelo</a:t>
            </a:r>
            <a:endParaRPr b="1" sz="800">
              <a:solidFill>
                <a:srgbClr val="0C2E3A"/>
              </a:solidFill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800"/>
              <a:buFont typeface="Raleway"/>
              <a:buChar char="●"/>
            </a:pPr>
            <a:r>
              <a:rPr b="1" lang="en" sz="800" u="sng">
                <a:solidFill>
                  <a:srgbClr val="0C2E3A"/>
                </a:solidFill>
              </a:rPr>
              <a:t>Inflight wifi service:</a:t>
            </a:r>
            <a:r>
              <a:rPr b="1" lang="en" sz="800">
                <a:solidFill>
                  <a:srgbClr val="0C2E3A"/>
                </a:solidFill>
              </a:rPr>
              <a:t> Nivel de satisfacción del servicio wifi a bordo (0:No Aplica;1-5)</a:t>
            </a:r>
            <a:endParaRPr b="1" sz="800">
              <a:solidFill>
                <a:srgbClr val="0C2E3A"/>
              </a:solidFill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800"/>
              <a:buFont typeface="Raleway"/>
              <a:buChar char="●"/>
            </a:pPr>
            <a:r>
              <a:rPr b="1" lang="en" sz="800" u="sng">
                <a:solidFill>
                  <a:srgbClr val="0C2E3A"/>
                </a:solidFill>
              </a:rPr>
              <a:t>Departure/Arrival time convenient:</a:t>
            </a:r>
            <a:r>
              <a:rPr b="1" lang="en" sz="800">
                <a:solidFill>
                  <a:srgbClr val="0C2E3A"/>
                </a:solidFill>
              </a:rPr>
              <a:t> Nivel de satisfacción del tiempo de salida/llegada (0-5)</a:t>
            </a:r>
            <a:endParaRPr b="1" sz="800">
              <a:solidFill>
                <a:srgbClr val="0C2E3A"/>
              </a:solidFill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800"/>
              <a:buFont typeface="Raleway"/>
              <a:buChar char="●"/>
            </a:pPr>
            <a:r>
              <a:rPr b="1" lang="en" sz="800" u="sng">
                <a:solidFill>
                  <a:srgbClr val="0C2E3A"/>
                </a:solidFill>
              </a:rPr>
              <a:t>Ease of Online booking:</a:t>
            </a:r>
            <a:r>
              <a:rPr b="1" lang="en" sz="800">
                <a:solidFill>
                  <a:srgbClr val="0C2E3A"/>
                </a:solidFill>
              </a:rPr>
              <a:t> Nivel de satisfacción de la reserve online (0-5)</a:t>
            </a:r>
            <a:endParaRPr b="1" sz="800">
              <a:solidFill>
                <a:srgbClr val="0C2E3A"/>
              </a:solidFill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800"/>
              <a:buFont typeface="Raleway"/>
              <a:buChar char="●"/>
            </a:pPr>
            <a:r>
              <a:rPr b="1" lang="en" sz="800" u="sng">
                <a:solidFill>
                  <a:srgbClr val="0C2E3A"/>
                </a:solidFill>
              </a:rPr>
              <a:t>Gate location:</a:t>
            </a:r>
            <a:r>
              <a:rPr b="1" lang="en" sz="800">
                <a:solidFill>
                  <a:srgbClr val="0C2E3A"/>
                </a:solidFill>
              </a:rPr>
              <a:t> Nivel de satisfacción de la ubicación de la puerta (0-5)</a:t>
            </a:r>
            <a:endParaRPr b="1" sz="800">
              <a:solidFill>
                <a:srgbClr val="0C2E3A"/>
              </a:solidFill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800"/>
              <a:buFont typeface="Raleway"/>
              <a:buChar char="●"/>
            </a:pPr>
            <a:r>
              <a:rPr b="1" lang="en" sz="800" u="sng">
                <a:solidFill>
                  <a:srgbClr val="0C2E3A"/>
                </a:solidFill>
              </a:rPr>
              <a:t>Food and drink: </a:t>
            </a:r>
            <a:r>
              <a:rPr b="1" lang="en" sz="800">
                <a:solidFill>
                  <a:srgbClr val="0C2E3A"/>
                </a:solidFill>
              </a:rPr>
              <a:t>Nivel de satisfacción de la comida y bebida (0-5)</a:t>
            </a:r>
            <a:endParaRPr b="1" sz="800">
              <a:solidFill>
                <a:srgbClr val="0C2E3A"/>
              </a:solidFill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Raleway"/>
              <a:buChar char="●"/>
            </a:pPr>
            <a:r>
              <a:rPr b="1" lang="en" sz="800" u="sng">
                <a:solidFill>
                  <a:srgbClr val="212121"/>
                </a:solidFill>
              </a:rPr>
              <a:t>Online boarding:</a:t>
            </a:r>
            <a:r>
              <a:rPr b="1" lang="en" sz="800">
                <a:solidFill>
                  <a:srgbClr val="212121"/>
                </a:solidFill>
              </a:rPr>
              <a:t> Nivel de satisfacción del embarque online (0-5)</a:t>
            </a:r>
            <a:endParaRPr b="1" sz="800">
              <a:solidFill>
                <a:srgbClr val="212121"/>
              </a:solidFill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Raleway"/>
              <a:buChar char="●"/>
            </a:pPr>
            <a:r>
              <a:rPr b="1" lang="en" sz="800" u="sng">
                <a:solidFill>
                  <a:srgbClr val="212121"/>
                </a:solidFill>
              </a:rPr>
              <a:t>Seat comfort:</a:t>
            </a:r>
            <a:r>
              <a:rPr b="1" lang="en" sz="800">
                <a:solidFill>
                  <a:srgbClr val="212121"/>
                </a:solidFill>
              </a:rPr>
              <a:t> Nivel de satisfacción de la comodidad del asiento (0-5)</a:t>
            </a:r>
            <a:endParaRPr b="1" sz="800">
              <a:solidFill>
                <a:srgbClr val="21212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C2E3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accent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603" name="Google Shape;603;p35"/>
          <p:cNvSpPr txBox="1"/>
          <p:nvPr>
            <p:ph idx="4" type="subTitle"/>
          </p:nvPr>
        </p:nvSpPr>
        <p:spPr>
          <a:xfrm>
            <a:off x="3897025" y="1108950"/>
            <a:ext cx="3780600" cy="3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800"/>
              <a:buChar char="●"/>
            </a:pPr>
            <a:r>
              <a:rPr b="1" lang="en" sz="800" u="sng">
                <a:solidFill>
                  <a:srgbClr val="212121"/>
                </a:solidFill>
              </a:rPr>
              <a:t>Inflight entertainment:</a:t>
            </a:r>
            <a:r>
              <a:rPr b="1" lang="en" sz="800">
                <a:solidFill>
                  <a:srgbClr val="212121"/>
                </a:solidFill>
              </a:rPr>
              <a:t> Nivel de satisfacción del entretenimiento a bordo (0-5)</a:t>
            </a:r>
            <a:endParaRPr b="1" sz="800">
              <a:solidFill>
                <a:srgbClr val="212121"/>
              </a:solidFill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Char char="●"/>
            </a:pPr>
            <a:r>
              <a:rPr b="1" lang="en" sz="800" u="sng">
                <a:solidFill>
                  <a:srgbClr val="212121"/>
                </a:solidFill>
              </a:rPr>
              <a:t>On-board service:</a:t>
            </a:r>
            <a:r>
              <a:rPr b="1" lang="en" sz="800">
                <a:solidFill>
                  <a:srgbClr val="212121"/>
                </a:solidFill>
              </a:rPr>
              <a:t> Nivel de satisfacción del servicio a bordo (0-5)</a:t>
            </a:r>
            <a:endParaRPr b="1" sz="800">
              <a:solidFill>
                <a:srgbClr val="212121"/>
              </a:solidFill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Char char="●"/>
            </a:pPr>
            <a:r>
              <a:rPr b="1" lang="en" sz="800" u="sng">
                <a:solidFill>
                  <a:srgbClr val="212121"/>
                </a:solidFill>
              </a:rPr>
              <a:t>Leg room service:</a:t>
            </a:r>
            <a:r>
              <a:rPr b="1" lang="en" sz="800">
                <a:solidFill>
                  <a:srgbClr val="212121"/>
                </a:solidFill>
              </a:rPr>
              <a:t> Nivel de satisfacción del espacio para las piernas (0-5)</a:t>
            </a:r>
            <a:endParaRPr b="1" sz="800">
              <a:solidFill>
                <a:srgbClr val="212121"/>
              </a:solidFill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Char char="●"/>
            </a:pPr>
            <a:r>
              <a:rPr b="1" lang="en" sz="800" u="sng">
                <a:solidFill>
                  <a:srgbClr val="212121"/>
                </a:solidFill>
              </a:rPr>
              <a:t>Baggage handling:</a:t>
            </a:r>
            <a:r>
              <a:rPr b="1" lang="en" sz="800">
                <a:solidFill>
                  <a:srgbClr val="212121"/>
                </a:solidFill>
              </a:rPr>
              <a:t> Nivel de satisfacción del manejo del equipaje (0-5)</a:t>
            </a:r>
            <a:endParaRPr b="1" sz="800">
              <a:solidFill>
                <a:srgbClr val="212121"/>
              </a:solidFill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Char char="●"/>
            </a:pPr>
            <a:r>
              <a:rPr b="1" lang="en" sz="800" u="sng">
                <a:solidFill>
                  <a:srgbClr val="212121"/>
                </a:solidFill>
              </a:rPr>
              <a:t>Check-in service:</a:t>
            </a:r>
            <a:r>
              <a:rPr b="1" lang="en" sz="800">
                <a:solidFill>
                  <a:srgbClr val="212121"/>
                </a:solidFill>
              </a:rPr>
              <a:t> Nivel de satisfacción del Check-in (0-5)</a:t>
            </a:r>
            <a:endParaRPr b="1" sz="800">
              <a:solidFill>
                <a:srgbClr val="212121"/>
              </a:solidFill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Char char="●"/>
            </a:pPr>
            <a:r>
              <a:rPr b="1" lang="en" sz="800" u="sng">
                <a:solidFill>
                  <a:srgbClr val="212121"/>
                </a:solidFill>
              </a:rPr>
              <a:t>Inflight service:</a:t>
            </a:r>
            <a:r>
              <a:rPr b="1" lang="en" sz="800">
                <a:solidFill>
                  <a:srgbClr val="212121"/>
                </a:solidFill>
              </a:rPr>
              <a:t> Nivel de satisfacción del servicio durante el vuelo (0-5)</a:t>
            </a:r>
            <a:endParaRPr b="1" sz="800">
              <a:solidFill>
                <a:srgbClr val="212121"/>
              </a:solidFill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Char char="●"/>
            </a:pPr>
            <a:r>
              <a:rPr b="1" lang="en" sz="800" u="sng">
                <a:solidFill>
                  <a:srgbClr val="212121"/>
                </a:solidFill>
              </a:rPr>
              <a:t>Cleanliness:</a:t>
            </a:r>
            <a:r>
              <a:rPr b="1" lang="en" sz="800">
                <a:solidFill>
                  <a:srgbClr val="212121"/>
                </a:solidFill>
              </a:rPr>
              <a:t> Nivel de satisfacción de la limpieza (0-5)</a:t>
            </a:r>
            <a:endParaRPr b="1" sz="800">
              <a:solidFill>
                <a:srgbClr val="212121"/>
              </a:solidFill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Char char="●"/>
            </a:pPr>
            <a:r>
              <a:rPr b="1" lang="en" sz="800" u="sng">
                <a:solidFill>
                  <a:srgbClr val="212121"/>
                </a:solidFill>
              </a:rPr>
              <a:t>Departure Delay in Minutes:</a:t>
            </a:r>
            <a:r>
              <a:rPr b="1" lang="en" sz="800">
                <a:solidFill>
                  <a:srgbClr val="212121"/>
                </a:solidFill>
              </a:rPr>
              <a:t> Minutos de retraso en la salida</a:t>
            </a:r>
            <a:endParaRPr b="1" sz="800">
              <a:solidFill>
                <a:srgbClr val="212121"/>
              </a:solidFill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Char char="●"/>
            </a:pPr>
            <a:r>
              <a:rPr b="1" lang="en" sz="800" u="sng">
                <a:solidFill>
                  <a:srgbClr val="212121"/>
                </a:solidFill>
              </a:rPr>
              <a:t>Arrival Delay in Minutes:</a:t>
            </a:r>
            <a:r>
              <a:rPr b="1" lang="en" sz="800">
                <a:solidFill>
                  <a:srgbClr val="212121"/>
                </a:solidFill>
              </a:rPr>
              <a:t> Minutos de retraso en la llegada</a:t>
            </a:r>
            <a:endParaRPr b="1" sz="800">
              <a:solidFill>
                <a:srgbClr val="212121"/>
              </a:solidFill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800"/>
              <a:buChar char="●"/>
            </a:pPr>
            <a:r>
              <a:rPr b="1" lang="en" sz="800" u="sng">
                <a:solidFill>
                  <a:srgbClr val="980000"/>
                </a:solidFill>
              </a:rPr>
              <a:t>Satisfaction:</a:t>
            </a:r>
            <a:r>
              <a:rPr b="1" lang="en" sz="800">
                <a:solidFill>
                  <a:srgbClr val="980000"/>
                </a:solidFill>
              </a:rPr>
              <a:t> Nivel de satisfacción de la aerolínea (Satisfaction, neutral or dissatisfaction)   VARIABLE TARGET</a:t>
            </a:r>
            <a:endParaRPr b="1" sz="500">
              <a:solidFill>
                <a:srgbClr val="980000"/>
              </a:solidFill>
              <a:highlight>
                <a:srgbClr val="38383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4" name="Google Shape;6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900" y="3777525"/>
            <a:ext cx="1521850" cy="1341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5" name="Google Shape;605;p35"/>
          <p:cNvGrpSpPr/>
          <p:nvPr/>
        </p:nvGrpSpPr>
        <p:grpSpPr>
          <a:xfrm rot="-902234">
            <a:off x="3631916" y="4224839"/>
            <a:ext cx="1959862" cy="915811"/>
            <a:chOff x="2540450" y="1718350"/>
            <a:chExt cx="2321825" cy="1136075"/>
          </a:xfrm>
        </p:grpSpPr>
        <p:sp>
          <p:nvSpPr>
            <p:cNvPr id="606" name="Google Shape;606;p35"/>
            <p:cNvSpPr/>
            <p:nvPr/>
          </p:nvSpPr>
          <p:spPr>
            <a:xfrm>
              <a:off x="4104475" y="2363950"/>
              <a:ext cx="163500" cy="114675"/>
            </a:xfrm>
            <a:custGeom>
              <a:rect b="b" l="l" r="r" t="t"/>
              <a:pathLst>
                <a:path extrusionOk="0" h="4587" w="6540">
                  <a:moveTo>
                    <a:pt x="1175" y="1"/>
                  </a:moveTo>
                  <a:cubicBezTo>
                    <a:pt x="677" y="1"/>
                    <a:pt x="206" y="299"/>
                    <a:pt x="17" y="791"/>
                  </a:cubicBezTo>
                  <a:lnTo>
                    <a:pt x="0" y="824"/>
                  </a:lnTo>
                  <a:lnTo>
                    <a:pt x="3648" y="4586"/>
                  </a:lnTo>
                  <a:lnTo>
                    <a:pt x="6539" y="2007"/>
                  </a:lnTo>
                  <a:lnTo>
                    <a:pt x="1627" y="85"/>
                  </a:lnTo>
                  <a:cubicBezTo>
                    <a:pt x="1479" y="28"/>
                    <a:pt x="1326" y="1"/>
                    <a:pt x="1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4072025" y="2343050"/>
              <a:ext cx="218525" cy="184025"/>
            </a:xfrm>
            <a:custGeom>
              <a:rect b="b" l="l" r="r" t="t"/>
              <a:pathLst>
                <a:path extrusionOk="0" h="7361" w="8741">
                  <a:moveTo>
                    <a:pt x="263" y="1"/>
                  </a:moveTo>
                  <a:lnTo>
                    <a:pt x="1" y="2744"/>
                  </a:lnTo>
                  <a:lnTo>
                    <a:pt x="4305" y="7361"/>
                  </a:lnTo>
                  <a:lnTo>
                    <a:pt x="8741" y="2728"/>
                  </a:lnTo>
                  <a:lnTo>
                    <a:pt x="7656" y="1726"/>
                  </a:lnTo>
                  <a:lnTo>
                    <a:pt x="3796" y="3369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4115150" y="2346750"/>
              <a:ext cx="271925" cy="132450"/>
            </a:xfrm>
            <a:custGeom>
              <a:rect b="b" l="l" r="r" t="t"/>
              <a:pathLst>
                <a:path extrusionOk="0" h="5298" w="10877">
                  <a:moveTo>
                    <a:pt x="8248" y="1"/>
                  </a:moveTo>
                  <a:cubicBezTo>
                    <a:pt x="6687" y="346"/>
                    <a:pt x="5225" y="1085"/>
                    <a:pt x="3779" y="1841"/>
                  </a:cubicBezTo>
                  <a:cubicBezTo>
                    <a:pt x="2399" y="2580"/>
                    <a:pt x="954" y="3401"/>
                    <a:pt x="148" y="4814"/>
                  </a:cubicBezTo>
                  <a:cubicBezTo>
                    <a:pt x="66" y="4962"/>
                    <a:pt x="1" y="5176"/>
                    <a:pt x="148" y="5258"/>
                  </a:cubicBezTo>
                  <a:cubicBezTo>
                    <a:pt x="185" y="5282"/>
                    <a:pt x="229" y="5297"/>
                    <a:pt x="277" y="5297"/>
                  </a:cubicBezTo>
                  <a:cubicBezTo>
                    <a:pt x="294" y="5297"/>
                    <a:pt x="312" y="5295"/>
                    <a:pt x="329" y="5291"/>
                  </a:cubicBezTo>
                  <a:cubicBezTo>
                    <a:pt x="1561" y="5258"/>
                    <a:pt x="2744" y="4765"/>
                    <a:pt x="3894" y="4289"/>
                  </a:cubicBezTo>
                  <a:cubicBezTo>
                    <a:pt x="6326" y="3270"/>
                    <a:pt x="8806" y="2235"/>
                    <a:pt x="10877" y="576"/>
                  </a:cubicBezTo>
                  <a:lnTo>
                    <a:pt x="82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4185800" y="2479000"/>
              <a:ext cx="104750" cy="138850"/>
            </a:xfrm>
            <a:custGeom>
              <a:rect b="b" l="l" r="r" t="t"/>
              <a:pathLst>
                <a:path extrusionOk="0" h="5554" w="4190">
                  <a:moveTo>
                    <a:pt x="4190" y="1"/>
                  </a:moveTo>
                  <a:lnTo>
                    <a:pt x="411" y="67"/>
                  </a:lnTo>
                  <a:lnTo>
                    <a:pt x="0" y="5422"/>
                  </a:lnTo>
                  <a:lnTo>
                    <a:pt x="33" y="5439"/>
                  </a:lnTo>
                  <a:cubicBezTo>
                    <a:pt x="207" y="5516"/>
                    <a:pt x="388" y="5553"/>
                    <a:pt x="565" y="5553"/>
                  </a:cubicBezTo>
                  <a:cubicBezTo>
                    <a:pt x="1026" y="5553"/>
                    <a:pt x="1463" y="5303"/>
                    <a:pt x="1676" y="4864"/>
                  </a:cubicBezTo>
                  <a:lnTo>
                    <a:pt x="41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4144325" y="2454775"/>
              <a:ext cx="165125" cy="208675"/>
            </a:xfrm>
            <a:custGeom>
              <a:rect b="b" l="l" r="r" t="t"/>
              <a:pathLst>
                <a:path extrusionOk="0" h="8347" w="6605">
                  <a:moveTo>
                    <a:pt x="378" y="1"/>
                  </a:moveTo>
                  <a:lnTo>
                    <a:pt x="0" y="6473"/>
                  </a:lnTo>
                  <a:lnTo>
                    <a:pt x="1906" y="8346"/>
                  </a:lnTo>
                  <a:lnTo>
                    <a:pt x="2481" y="3368"/>
                  </a:lnTo>
                  <a:lnTo>
                    <a:pt x="6407" y="1939"/>
                  </a:lnTo>
                  <a:lnTo>
                    <a:pt x="6604" y="428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4265900" y="2117150"/>
              <a:ext cx="27950" cy="30025"/>
            </a:xfrm>
            <a:custGeom>
              <a:rect b="b" l="l" r="r" t="t"/>
              <a:pathLst>
                <a:path extrusionOk="0" h="1201" w="1118">
                  <a:moveTo>
                    <a:pt x="739" y="1"/>
                  </a:moveTo>
                  <a:lnTo>
                    <a:pt x="0" y="477"/>
                  </a:lnTo>
                  <a:lnTo>
                    <a:pt x="263" y="1200"/>
                  </a:lnTo>
                  <a:lnTo>
                    <a:pt x="1117" y="1036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4271650" y="2047600"/>
              <a:ext cx="189350" cy="106550"/>
            </a:xfrm>
            <a:custGeom>
              <a:rect b="b" l="l" r="r" t="t"/>
              <a:pathLst>
                <a:path extrusionOk="0" h="4262" w="7574">
                  <a:moveTo>
                    <a:pt x="6419" y="0"/>
                  </a:moveTo>
                  <a:cubicBezTo>
                    <a:pt x="6296" y="0"/>
                    <a:pt x="6169" y="24"/>
                    <a:pt x="6046" y="72"/>
                  </a:cubicBezTo>
                  <a:lnTo>
                    <a:pt x="0" y="2701"/>
                  </a:lnTo>
                  <a:lnTo>
                    <a:pt x="559" y="4262"/>
                  </a:lnTo>
                  <a:lnTo>
                    <a:pt x="6736" y="2077"/>
                  </a:lnTo>
                  <a:cubicBezTo>
                    <a:pt x="7278" y="1863"/>
                    <a:pt x="7574" y="1239"/>
                    <a:pt x="7360" y="697"/>
                  </a:cubicBezTo>
                  <a:cubicBezTo>
                    <a:pt x="7221" y="265"/>
                    <a:pt x="6836" y="0"/>
                    <a:pt x="64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4278200" y="2066225"/>
              <a:ext cx="92025" cy="106825"/>
            </a:xfrm>
            <a:custGeom>
              <a:rect b="b" l="l" r="r" t="t"/>
              <a:pathLst>
                <a:path extrusionOk="0" h="4273" w="3681">
                  <a:moveTo>
                    <a:pt x="1019" y="1"/>
                  </a:moveTo>
                  <a:lnTo>
                    <a:pt x="1" y="1102"/>
                  </a:lnTo>
                  <a:cubicBezTo>
                    <a:pt x="132" y="1217"/>
                    <a:pt x="1939" y="4272"/>
                    <a:pt x="1939" y="4272"/>
                  </a:cubicBezTo>
                  <a:lnTo>
                    <a:pt x="3681" y="3632"/>
                  </a:lnTo>
                  <a:lnTo>
                    <a:pt x="1019" y="1"/>
                  </a:lnTo>
                  <a:close/>
                </a:path>
              </a:pathLst>
            </a:custGeom>
            <a:solidFill>
              <a:srgbClr val="7F8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4421150" y="2026800"/>
              <a:ext cx="34100" cy="80950"/>
            </a:xfrm>
            <a:custGeom>
              <a:rect b="b" l="l" r="r" t="t"/>
              <a:pathLst>
                <a:path extrusionOk="0" h="3238" w="1364">
                  <a:moveTo>
                    <a:pt x="263" y="1"/>
                  </a:moveTo>
                  <a:lnTo>
                    <a:pt x="0" y="116"/>
                  </a:lnTo>
                  <a:lnTo>
                    <a:pt x="1101" y="3237"/>
                  </a:lnTo>
                  <a:lnTo>
                    <a:pt x="1364" y="3122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4326675" y="2226000"/>
              <a:ext cx="35350" cy="38225"/>
            </a:xfrm>
            <a:custGeom>
              <a:rect b="b" l="l" r="r" t="t"/>
              <a:pathLst>
                <a:path extrusionOk="0" h="1529" w="1414">
                  <a:moveTo>
                    <a:pt x="953" y="1"/>
                  </a:moveTo>
                  <a:lnTo>
                    <a:pt x="0" y="609"/>
                  </a:lnTo>
                  <a:lnTo>
                    <a:pt x="329" y="1529"/>
                  </a:lnTo>
                  <a:lnTo>
                    <a:pt x="1413" y="1331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4333650" y="2136975"/>
              <a:ext cx="242350" cy="136700"/>
            </a:xfrm>
            <a:custGeom>
              <a:rect b="b" l="l" r="r" t="t"/>
              <a:pathLst>
                <a:path extrusionOk="0" h="5468" w="9694">
                  <a:moveTo>
                    <a:pt x="8237" y="1"/>
                  </a:moveTo>
                  <a:cubicBezTo>
                    <a:pt x="8077" y="1"/>
                    <a:pt x="7914" y="31"/>
                    <a:pt x="7755" y="95"/>
                  </a:cubicBezTo>
                  <a:lnTo>
                    <a:pt x="1" y="3463"/>
                  </a:lnTo>
                  <a:lnTo>
                    <a:pt x="707" y="5467"/>
                  </a:lnTo>
                  <a:lnTo>
                    <a:pt x="8642" y="2642"/>
                  </a:lnTo>
                  <a:cubicBezTo>
                    <a:pt x="9349" y="2379"/>
                    <a:pt x="9694" y="1590"/>
                    <a:pt x="9447" y="884"/>
                  </a:cubicBezTo>
                  <a:cubicBezTo>
                    <a:pt x="9270" y="340"/>
                    <a:pt x="8772" y="1"/>
                    <a:pt x="8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4349675" y="2157425"/>
              <a:ext cx="100250" cy="140075"/>
            </a:xfrm>
            <a:custGeom>
              <a:rect b="b" l="l" r="r" t="t"/>
              <a:pathLst>
                <a:path extrusionOk="0" h="5603" w="4010">
                  <a:moveTo>
                    <a:pt x="1545" y="0"/>
                  </a:moveTo>
                  <a:lnTo>
                    <a:pt x="0" y="1101"/>
                  </a:lnTo>
                  <a:cubicBezTo>
                    <a:pt x="132" y="1281"/>
                    <a:pt x="1660" y="5602"/>
                    <a:pt x="1660" y="5602"/>
                  </a:cubicBezTo>
                  <a:lnTo>
                    <a:pt x="4009" y="5274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F8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4525475" y="2110600"/>
              <a:ext cx="43950" cy="103100"/>
            </a:xfrm>
            <a:custGeom>
              <a:rect b="b" l="l" r="r" t="t"/>
              <a:pathLst>
                <a:path extrusionOk="0" h="4124" w="1758">
                  <a:moveTo>
                    <a:pt x="345" y="0"/>
                  </a:moveTo>
                  <a:lnTo>
                    <a:pt x="0" y="132"/>
                  </a:lnTo>
                  <a:lnTo>
                    <a:pt x="1413" y="4124"/>
                  </a:lnTo>
                  <a:lnTo>
                    <a:pt x="1758" y="3992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4212900" y="1982300"/>
              <a:ext cx="428825" cy="364475"/>
            </a:xfrm>
            <a:custGeom>
              <a:rect b="b" l="l" r="r" t="t"/>
              <a:pathLst>
                <a:path extrusionOk="0" h="14579" w="17153">
                  <a:moveTo>
                    <a:pt x="1364" y="0"/>
                  </a:moveTo>
                  <a:cubicBezTo>
                    <a:pt x="1222" y="0"/>
                    <a:pt x="1080" y="8"/>
                    <a:pt x="937" y="23"/>
                  </a:cubicBezTo>
                  <a:lnTo>
                    <a:pt x="1" y="121"/>
                  </a:lnTo>
                  <a:lnTo>
                    <a:pt x="6277" y="9091"/>
                  </a:lnTo>
                  <a:lnTo>
                    <a:pt x="8232" y="14579"/>
                  </a:lnTo>
                  <a:lnTo>
                    <a:pt x="17152" y="11622"/>
                  </a:lnTo>
                  <a:lnTo>
                    <a:pt x="3927" y="910"/>
                  </a:lnTo>
                  <a:cubicBezTo>
                    <a:pt x="3200" y="325"/>
                    <a:pt x="2298" y="0"/>
                    <a:pt x="13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4184575" y="1962325"/>
              <a:ext cx="257525" cy="425125"/>
            </a:xfrm>
            <a:custGeom>
              <a:rect b="b" l="l" r="r" t="t"/>
              <a:pathLst>
                <a:path extrusionOk="0" h="17005" w="10301">
                  <a:moveTo>
                    <a:pt x="1282" y="0"/>
                  </a:moveTo>
                  <a:lnTo>
                    <a:pt x="0" y="625"/>
                  </a:lnTo>
                  <a:lnTo>
                    <a:pt x="8494" y="17004"/>
                  </a:lnTo>
                  <a:lnTo>
                    <a:pt x="10301" y="15575"/>
                  </a:lnTo>
                  <a:lnTo>
                    <a:pt x="8017" y="9578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4331600" y="2198875"/>
              <a:ext cx="443200" cy="199650"/>
            </a:xfrm>
            <a:custGeom>
              <a:rect b="b" l="l" r="r" t="t"/>
              <a:pathLst>
                <a:path extrusionOk="0" h="7986" w="17728">
                  <a:moveTo>
                    <a:pt x="13922" y="0"/>
                  </a:moveTo>
                  <a:cubicBezTo>
                    <a:pt x="13723" y="0"/>
                    <a:pt x="13524" y="16"/>
                    <a:pt x="13324" y="51"/>
                  </a:cubicBezTo>
                  <a:cubicBezTo>
                    <a:pt x="10302" y="313"/>
                    <a:pt x="7377" y="1250"/>
                    <a:pt x="4765" y="2811"/>
                  </a:cubicBezTo>
                  <a:cubicBezTo>
                    <a:pt x="2925" y="3895"/>
                    <a:pt x="1200" y="5357"/>
                    <a:pt x="181" y="7312"/>
                  </a:cubicBezTo>
                  <a:cubicBezTo>
                    <a:pt x="50" y="7509"/>
                    <a:pt x="1" y="7739"/>
                    <a:pt x="17" y="7986"/>
                  </a:cubicBezTo>
                  <a:lnTo>
                    <a:pt x="2317" y="7131"/>
                  </a:lnTo>
                  <a:cubicBezTo>
                    <a:pt x="3434" y="6721"/>
                    <a:pt x="4551" y="6310"/>
                    <a:pt x="5685" y="5981"/>
                  </a:cubicBezTo>
                  <a:cubicBezTo>
                    <a:pt x="9628" y="4831"/>
                    <a:pt x="13801" y="4651"/>
                    <a:pt x="17727" y="3435"/>
                  </a:cubicBezTo>
                  <a:lnTo>
                    <a:pt x="15033" y="166"/>
                  </a:lnTo>
                  <a:cubicBezTo>
                    <a:pt x="14668" y="58"/>
                    <a:pt x="14296" y="0"/>
                    <a:pt x="13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4461400" y="2584175"/>
              <a:ext cx="189350" cy="106375"/>
            </a:xfrm>
            <a:custGeom>
              <a:rect b="b" l="l" r="r" t="t"/>
              <a:pathLst>
                <a:path extrusionOk="0" h="4255" w="7574">
                  <a:moveTo>
                    <a:pt x="6432" y="1"/>
                  </a:moveTo>
                  <a:cubicBezTo>
                    <a:pt x="6303" y="1"/>
                    <a:pt x="6171" y="27"/>
                    <a:pt x="6046" y="82"/>
                  </a:cubicBezTo>
                  <a:lnTo>
                    <a:pt x="0" y="2694"/>
                  </a:lnTo>
                  <a:lnTo>
                    <a:pt x="559" y="4255"/>
                  </a:lnTo>
                  <a:lnTo>
                    <a:pt x="6752" y="2070"/>
                  </a:lnTo>
                  <a:cubicBezTo>
                    <a:pt x="7295" y="1840"/>
                    <a:pt x="7574" y="1232"/>
                    <a:pt x="7377" y="690"/>
                  </a:cubicBezTo>
                  <a:cubicBezTo>
                    <a:pt x="7239" y="264"/>
                    <a:pt x="6844" y="1"/>
                    <a:pt x="6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4481525" y="2590725"/>
              <a:ext cx="48475" cy="114625"/>
            </a:xfrm>
            <a:custGeom>
              <a:rect b="b" l="l" r="r" t="t"/>
              <a:pathLst>
                <a:path extrusionOk="0" h="4585" w="1939">
                  <a:moveTo>
                    <a:pt x="1709" y="0"/>
                  </a:moveTo>
                  <a:lnTo>
                    <a:pt x="0" y="723"/>
                  </a:lnTo>
                  <a:cubicBezTo>
                    <a:pt x="0" y="723"/>
                    <a:pt x="526" y="4272"/>
                    <a:pt x="493" y="4453"/>
                  </a:cubicBezTo>
                  <a:lnTo>
                    <a:pt x="1939" y="4584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7F8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4613775" y="2571000"/>
              <a:ext cx="34525" cy="80525"/>
            </a:xfrm>
            <a:custGeom>
              <a:rect b="b" l="l" r="r" t="t"/>
              <a:pathLst>
                <a:path extrusionOk="0" h="3221" w="1381">
                  <a:moveTo>
                    <a:pt x="263" y="1"/>
                  </a:moveTo>
                  <a:lnTo>
                    <a:pt x="0" y="99"/>
                  </a:lnTo>
                  <a:lnTo>
                    <a:pt x="1101" y="3221"/>
                  </a:lnTo>
                  <a:lnTo>
                    <a:pt x="1380" y="3122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4430575" y="2518850"/>
              <a:ext cx="35350" cy="38225"/>
            </a:xfrm>
            <a:custGeom>
              <a:rect b="b" l="l" r="r" t="t"/>
              <a:pathLst>
                <a:path extrusionOk="0" h="1529" w="1414">
                  <a:moveTo>
                    <a:pt x="937" y="0"/>
                  </a:moveTo>
                  <a:lnTo>
                    <a:pt x="1" y="608"/>
                  </a:lnTo>
                  <a:lnTo>
                    <a:pt x="330" y="1528"/>
                  </a:lnTo>
                  <a:lnTo>
                    <a:pt x="1414" y="1331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4437150" y="2429175"/>
              <a:ext cx="242350" cy="136525"/>
            </a:xfrm>
            <a:custGeom>
              <a:rect b="b" l="l" r="r" t="t"/>
              <a:pathLst>
                <a:path extrusionOk="0" h="5461" w="9694">
                  <a:moveTo>
                    <a:pt x="8240" y="1"/>
                  </a:moveTo>
                  <a:cubicBezTo>
                    <a:pt x="8074" y="1"/>
                    <a:pt x="7903" y="34"/>
                    <a:pt x="7739" y="104"/>
                  </a:cubicBezTo>
                  <a:lnTo>
                    <a:pt x="1" y="3456"/>
                  </a:lnTo>
                  <a:lnTo>
                    <a:pt x="707" y="5460"/>
                  </a:lnTo>
                  <a:lnTo>
                    <a:pt x="8659" y="2635"/>
                  </a:lnTo>
                  <a:cubicBezTo>
                    <a:pt x="9349" y="2355"/>
                    <a:pt x="9694" y="1583"/>
                    <a:pt x="9447" y="877"/>
                  </a:cubicBezTo>
                  <a:cubicBezTo>
                    <a:pt x="9272" y="339"/>
                    <a:pt x="8773" y="1"/>
                    <a:pt x="8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4452350" y="2435875"/>
              <a:ext cx="85050" cy="147900"/>
            </a:xfrm>
            <a:custGeom>
              <a:rect b="b" l="l" r="r" t="t"/>
              <a:pathLst>
                <a:path extrusionOk="0" h="5916" w="3402">
                  <a:moveTo>
                    <a:pt x="1972" y="1"/>
                  </a:moveTo>
                  <a:lnTo>
                    <a:pt x="1" y="1364"/>
                  </a:lnTo>
                  <a:cubicBezTo>
                    <a:pt x="1" y="1364"/>
                    <a:pt x="1545" y="5702"/>
                    <a:pt x="1545" y="5915"/>
                  </a:cubicBezTo>
                  <a:lnTo>
                    <a:pt x="3401" y="568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7F8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4632250" y="2412475"/>
              <a:ext cx="44375" cy="103100"/>
            </a:xfrm>
            <a:custGeom>
              <a:rect b="b" l="l" r="r" t="t"/>
              <a:pathLst>
                <a:path extrusionOk="0" h="4124" w="1775">
                  <a:moveTo>
                    <a:pt x="346" y="0"/>
                  </a:moveTo>
                  <a:lnTo>
                    <a:pt x="1" y="132"/>
                  </a:lnTo>
                  <a:lnTo>
                    <a:pt x="1430" y="4124"/>
                  </a:lnTo>
                  <a:lnTo>
                    <a:pt x="1775" y="399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4442500" y="2315125"/>
              <a:ext cx="214425" cy="513850"/>
            </a:xfrm>
            <a:custGeom>
              <a:rect b="b" l="l" r="r" t="t"/>
              <a:pathLst>
                <a:path extrusionOk="0" h="20554" w="8577">
                  <a:moveTo>
                    <a:pt x="8576" y="1"/>
                  </a:moveTo>
                  <a:lnTo>
                    <a:pt x="0" y="3960"/>
                  </a:lnTo>
                  <a:lnTo>
                    <a:pt x="1939" y="9447"/>
                  </a:lnTo>
                  <a:lnTo>
                    <a:pt x="2777" y="20553"/>
                  </a:lnTo>
                  <a:lnTo>
                    <a:pt x="3549" y="19995"/>
                  </a:lnTo>
                  <a:cubicBezTo>
                    <a:pt x="4436" y="19321"/>
                    <a:pt x="5044" y="18335"/>
                    <a:pt x="5241" y="17235"/>
                  </a:cubicBezTo>
                  <a:lnTo>
                    <a:pt x="8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4400600" y="2394000"/>
              <a:ext cx="128175" cy="460425"/>
            </a:xfrm>
            <a:custGeom>
              <a:rect b="b" l="l" r="r" t="t"/>
              <a:pathLst>
                <a:path extrusionOk="0" h="18417" w="5127">
                  <a:moveTo>
                    <a:pt x="2268" y="0"/>
                  </a:moveTo>
                  <a:lnTo>
                    <a:pt x="1" y="164"/>
                  </a:lnTo>
                  <a:lnTo>
                    <a:pt x="3779" y="18417"/>
                  </a:lnTo>
                  <a:lnTo>
                    <a:pt x="5126" y="17990"/>
                  </a:lnTo>
                  <a:lnTo>
                    <a:pt x="4272" y="6095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4168550" y="2194350"/>
              <a:ext cx="693725" cy="325350"/>
            </a:xfrm>
            <a:custGeom>
              <a:rect b="b" l="l" r="r" t="t"/>
              <a:pathLst>
                <a:path extrusionOk="0" h="13014" w="27749">
                  <a:moveTo>
                    <a:pt x="24925" y="0"/>
                  </a:moveTo>
                  <a:cubicBezTo>
                    <a:pt x="23139" y="0"/>
                    <a:pt x="20333" y="576"/>
                    <a:pt x="16528" y="2072"/>
                  </a:cubicBezTo>
                  <a:cubicBezTo>
                    <a:pt x="9858" y="4717"/>
                    <a:pt x="0" y="10253"/>
                    <a:pt x="0" y="10253"/>
                  </a:cubicBezTo>
                  <a:lnTo>
                    <a:pt x="986" y="13013"/>
                  </a:lnTo>
                  <a:cubicBezTo>
                    <a:pt x="986" y="13013"/>
                    <a:pt x="12043" y="10237"/>
                    <a:pt x="18614" y="7641"/>
                  </a:cubicBezTo>
                  <a:cubicBezTo>
                    <a:pt x="25186" y="5045"/>
                    <a:pt x="27749" y="2335"/>
                    <a:pt x="27223" y="839"/>
                  </a:cubicBezTo>
                  <a:cubicBezTo>
                    <a:pt x="27046" y="330"/>
                    <a:pt x="26277" y="0"/>
                    <a:pt x="24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4143075" y="2451075"/>
              <a:ext cx="105575" cy="52600"/>
            </a:xfrm>
            <a:custGeom>
              <a:rect b="b" l="l" r="r" t="t"/>
              <a:pathLst>
                <a:path extrusionOk="0" h="2104" w="4223">
                  <a:moveTo>
                    <a:pt x="4026" y="1"/>
                  </a:moveTo>
                  <a:lnTo>
                    <a:pt x="214" y="1496"/>
                  </a:lnTo>
                  <a:cubicBezTo>
                    <a:pt x="67" y="1561"/>
                    <a:pt x="1" y="1709"/>
                    <a:pt x="50" y="1857"/>
                  </a:cubicBezTo>
                  <a:lnTo>
                    <a:pt x="83" y="1923"/>
                  </a:lnTo>
                  <a:cubicBezTo>
                    <a:pt x="121" y="2038"/>
                    <a:pt x="219" y="2103"/>
                    <a:pt x="323" y="2103"/>
                  </a:cubicBezTo>
                  <a:cubicBezTo>
                    <a:pt x="353" y="2103"/>
                    <a:pt x="382" y="2098"/>
                    <a:pt x="412" y="2087"/>
                  </a:cubicBezTo>
                  <a:lnTo>
                    <a:pt x="4223" y="576"/>
                  </a:lnTo>
                  <a:lnTo>
                    <a:pt x="40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4766150" y="2203275"/>
              <a:ext cx="50125" cy="81900"/>
            </a:xfrm>
            <a:custGeom>
              <a:rect b="b" l="l" r="r" t="t"/>
              <a:pathLst>
                <a:path extrusionOk="0" h="3276" w="2005">
                  <a:moveTo>
                    <a:pt x="138" y="0"/>
                  </a:moveTo>
                  <a:cubicBezTo>
                    <a:pt x="93" y="0"/>
                    <a:pt x="47" y="2"/>
                    <a:pt x="0" y="6"/>
                  </a:cubicBezTo>
                  <a:cubicBezTo>
                    <a:pt x="575" y="285"/>
                    <a:pt x="1002" y="795"/>
                    <a:pt x="1216" y="1403"/>
                  </a:cubicBezTo>
                  <a:cubicBezTo>
                    <a:pt x="1430" y="2010"/>
                    <a:pt x="1413" y="2684"/>
                    <a:pt x="1150" y="3275"/>
                  </a:cubicBezTo>
                  <a:cubicBezTo>
                    <a:pt x="1775" y="2766"/>
                    <a:pt x="2005" y="1928"/>
                    <a:pt x="1742" y="1173"/>
                  </a:cubicBezTo>
                  <a:cubicBezTo>
                    <a:pt x="1510" y="477"/>
                    <a:pt x="857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2540450" y="1718350"/>
              <a:ext cx="1575550" cy="839550"/>
            </a:xfrm>
            <a:custGeom>
              <a:rect b="b" l="l" r="r" t="t"/>
              <a:pathLst>
                <a:path extrusionOk="0" fill="none" h="33582" w="63022">
                  <a:moveTo>
                    <a:pt x="63021" y="31889"/>
                  </a:moveTo>
                  <a:cubicBezTo>
                    <a:pt x="57009" y="33581"/>
                    <a:pt x="51291" y="26320"/>
                    <a:pt x="51718" y="20290"/>
                  </a:cubicBezTo>
                  <a:cubicBezTo>
                    <a:pt x="51866" y="18187"/>
                    <a:pt x="52704" y="15986"/>
                    <a:pt x="54446" y="14967"/>
                  </a:cubicBezTo>
                  <a:cubicBezTo>
                    <a:pt x="56204" y="13965"/>
                    <a:pt x="58881" y="14836"/>
                    <a:pt x="59243" y="16906"/>
                  </a:cubicBezTo>
                  <a:cubicBezTo>
                    <a:pt x="59621" y="19140"/>
                    <a:pt x="57370" y="20849"/>
                    <a:pt x="55333" y="21588"/>
                  </a:cubicBezTo>
                  <a:cubicBezTo>
                    <a:pt x="52195" y="22738"/>
                    <a:pt x="48416" y="22968"/>
                    <a:pt x="45821" y="20783"/>
                  </a:cubicBezTo>
                  <a:cubicBezTo>
                    <a:pt x="43767" y="19058"/>
                    <a:pt x="42913" y="16249"/>
                    <a:pt x="41368" y="14014"/>
                  </a:cubicBezTo>
                  <a:cubicBezTo>
                    <a:pt x="38230" y="9480"/>
                    <a:pt x="31922" y="7739"/>
                    <a:pt x="27092" y="10088"/>
                  </a:cubicBezTo>
                  <a:cubicBezTo>
                    <a:pt x="24594" y="11304"/>
                    <a:pt x="22590" y="13390"/>
                    <a:pt x="20323" y="15033"/>
                  </a:cubicBezTo>
                  <a:cubicBezTo>
                    <a:pt x="17300" y="17234"/>
                    <a:pt x="13620" y="18664"/>
                    <a:pt x="9956" y="18302"/>
                  </a:cubicBezTo>
                  <a:cubicBezTo>
                    <a:pt x="6293" y="17957"/>
                    <a:pt x="2695" y="15592"/>
                    <a:pt x="1348" y="11977"/>
                  </a:cubicBezTo>
                  <a:cubicBezTo>
                    <a:pt x="0" y="8363"/>
                    <a:pt x="2662" y="1512"/>
                    <a:pt x="6868" y="1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EFAF9">
                    <a:alpha val="10196"/>
                  </a:srgbClr>
                </a:gs>
                <a:gs pos="100000">
                  <a:srgbClr val="FEFAF9">
                    <a:alpha val="0"/>
                  </a:srgbClr>
                </a:gs>
              </a:gsLst>
              <a:lin ang="5400700" scaled="0"/>
            </a:gradFill>
            <a:ln cap="rnd" cmpd="sng" w="19050">
              <a:solidFill>
                <a:schemeClr val="lt1"/>
              </a:solidFill>
              <a:prstDash val="solid"/>
              <a:miter lim="1642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" name="Google Shape;639;p36"/>
          <p:cNvGrpSpPr/>
          <p:nvPr/>
        </p:nvGrpSpPr>
        <p:grpSpPr>
          <a:xfrm>
            <a:off x="7608493" y="1173851"/>
            <a:ext cx="1507118" cy="838832"/>
            <a:chOff x="4806268" y="3917039"/>
            <a:chExt cx="1507118" cy="838832"/>
          </a:xfrm>
        </p:grpSpPr>
        <p:grpSp>
          <p:nvGrpSpPr>
            <p:cNvPr id="640" name="Google Shape;640;p36"/>
            <p:cNvGrpSpPr/>
            <p:nvPr/>
          </p:nvGrpSpPr>
          <p:grpSpPr>
            <a:xfrm flipH="1">
              <a:off x="4897995" y="3963863"/>
              <a:ext cx="1415391" cy="792008"/>
              <a:chOff x="1905568" y="363438"/>
              <a:chExt cx="1415391" cy="792008"/>
            </a:xfrm>
          </p:grpSpPr>
          <p:sp>
            <p:nvSpPr>
              <p:cNvPr id="641" name="Google Shape;641;p36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rect b="b" l="l" r="r" t="t"/>
                <a:pathLst>
                  <a:path extrusionOk="0" h="22293" w="41912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36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rect b="b" l="l" r="r" t="t"/>
                <a:pathLst>
                  <a:path extrusionOk="0" h="22353" w="42007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3" name="Google Shape;643;p36"/>
            <p:cNvGrpSpPr/>
            <p:nvPr/>
          </p:nvGrpSpPr>
          <p:grpSpPr>
            <a:xfrm flipH="1">
              <a:off x="4806268" y="3917039"/>
              <a:ext cx="257693" cy="199083"/>
              <a:chOff x="3154993" y="316614"/>
              <a:chExt cx="257693" cy="199083"/>
            </a:xfrm>
          </p:grpSpPr>
          <p:sp>
            <p:nvSpPr>
              <p:cNvPr id="644" name="Google Shape;644;p36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rect b="b" l="l" r="r" t="t"/>
                <a:pathLst>
                  <a:path extrusionOk="0" h="4306" w="7107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6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rect b="b" l="l" r="r" t="t"/>
                <a:pathLst>
                  <a:path extrusionOk="0" h="3578" w="3899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6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rect b="b" l="l" r="r" t="t"/>
                <a:pathLst>
                  <a:path extrusionOk="0" h="748" w="883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6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rect b="b" l="l" r="r" t="t"/>
                <a:pathLst>
                  <a:path extrusionOk="0" h="1261" w="1332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6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rect b="b" l="l" r="r" t="t"/>
                <a:pathLst>
                  <a:path extrusionOk="0" h="3447" w="3827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6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rect b="b" l="l" r="r" t="t"/>
                <a:pathLst>
                  <a:path extrusionOk="0" h="816" w="941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6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rect b="b" l="l" r="r" t="t"/>
                <a:pathLst>
                  <a:path extrusionOk="0" h="1463" w="1285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6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rect b="b" l="l" r="r" t="t"/>
                <a:pathLst>
                  <a:path extrusionOk="0" h="1153" w="749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6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rect b="b" l="l" r="r" t="t"/>
                <a:pathLst>
                  <a:path extrusionOk="0" h="452" w="417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6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rect b="b" l="l" r="r" t="t"/>
                <a:pathLst>
                  <a:path extrusionOk="0" h="429" w="465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4" name="Google Shape;654;p36"/>
          <p:cNvSpPr txBox="1"/>
          <p:nvPr>
            <p:ph idx="1" type="body"/>
          </p:nvPr>
        </p:nvSpPr>
        <p:spPr>
          <a:xfrm>
            <a:off x="617412" y="1887563"/>
            <a:ext cx="4566600" cy="30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Podemos observar que la mayoría de los pasajeros se encuentran entre los 22 y los 60 años, aproximadamente.</a:t>
            </a:r>
            <a:endParaRPr/>
          </a:p>
        </p:txBody>
      </p:sp>
      <p:sp>
        <p:nvSpPr>
          <p:cNvPr id="655" name="Google Shape;655;p36"/>
          <p:cNvSpPr txBox="1"/>
          <p:nvPr>
            <p:ph type="title"/>
          </p:nvPr>
        </p:nvSpPr>
        <p:spPr>
          <a:xfrm>
            <a:off x="850475" y="445025"/>
            <a:ext cx="745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ANÁLISIS UNIVARIADO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656" name="Google Shape;6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925" y="1119400"/>
            <a:ext cx="7829300" cy="1854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7" name="Google Shape;657;p36"/>
          <p:cNvGrpSpPr/>
          <p:nvPr/>
        </p:nvGrpSpPr>
        <p:grpSpPr>
          <a:xfrm>
            <a:off x="5355403" y="3685865"/>
            <a:ext cx="1964076" cy="1103232"/>
            <a:chOff x="7636893" y="2346251"/>
            <a:chExt cx="1507118" cy="838832"/>
          </a:xfrm>
        </p:grpSpPr>
        <p:grpSp>
          <p:nvGrpSpPr>
            <p:cNvPr id="658" name="Google Shape;658;p36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659" name="Google Shape;659;p36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rect b="b" l="l" r="r" t="t"/>
                <a:pathLst>
                  <a:path extrusionOk="0" h="22293" w="41912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36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rect b="b" l="l" r="r" t="t"/>
                <a:pathLst>
                  <a:path extrusionOk="0" h="22353" w="42007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1" name="Google Shape;661;p36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662" name="Google Shape;662;p36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rect b="b" l="l" r="r" t="t"/>
                <a:pathLst>
                  <a:path extrusionOk="0" h="4306" w="7107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6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rect b="b" l="l" r="r" t="t"/>
                <a:pathLst>
                  <a:path extrusionOk="0" h="3578" w="3899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6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rect b="b" l="l" r="r" t="t"/>
                <a:pathLst>
                  <a:path extrusionOk="0" h="748" w="883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6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rect b="b" l="l" r="r" t="t"/>
                <a:pathLst>
                  <a:path extrusionOk="0" h="1261" w="1332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6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rect b="b" l="l" r="r" t="t"/>
                <a:pathLst>
                  <a:path extrusionOk="0" h="3447" w="3827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6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rect b="b" l="l" r="r" t="t"/>
                <a:pathLst>
                  <a:path extrusionOk="0" h="816" w="941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6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rect b="b" l="l" r="r" t="t"/>
                <a:pathLst>
                  <a:path extrusionOk="0" h="1463" w="1285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6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rect b="b" l="l" r="r" t="t"/>
                <a:pathLst>
                  <a:path extrusionOk="0" h="1153" w="749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6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rect b="b" l="l" r="r" t="t"/>
                <a:pathLst>
                  <a:path extrusionOk="0" h="452" w="417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6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rect b="b" l="l" r="r" t="t"/>
                <a:pathLst>
                  <a:path extrusionOk="0" h="429" w="465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7"/>
          <p:cNvSpPr txBox="1"/>
          <p:nvPr>
            <p:ph type="title"/>
          </p:nvPr>
        </p:nvSpPr>
        <p:spPr>
          <a:xfrm>
            <a:off x="844325" y="469700"/>
            <a:ext cx="7477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BIVARIADO</a:t>
            </a:r>
            <a:endParaRPr/>
          </a:p>
        </p:txBody>
      </p:sp>
      <p:sp>
        <p:nvSpPr>
          <p:cNvPr id="677" name="Google Shape;677;p37"/>
          <p:cNvSpPr txBox="1"/>
          <p:nvPr>
            <p:ph idx="4294967295" type="subTitle"/>
          </p:nvPr>
        </p:nvSpPr>
        <p:spPr>
          <a:xfrm>
            <a:off x="693500" y="3498350"/>
            <a:ext cx="3386100" cy="11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este </a:t>
            </a:r>
            <a:r>
              <a:rPr lang="en"/>
              <a:t>gráfico</a:t>
            </a:r>
            <a:r>
              <a:rPr lang="en"/>
              <a:t> se puede observar que las mayores distancias las realizan pasajeros en clase Business.</a:t>
            </a:r>
            <a:endParaRPr/>
          </a:p>
        </p:txBody>
      </p:sp>
      <p:sp>
        <p:nvSpPr>
          <p:cNvPr id="678" name="Google Shape;678;p37"/>
          <p:cNvSpPr/>
          <p:nvPr/>
        </p:nvSpPr>
        <p:spPr>
          <a:xfrm>
            <a:off x="60527" y="2116087"/>
            <a:ext cx="2724649" cy="43259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9" name="Google Shape;679;p37"/>
          <p:cNvGrpSpPr/>
          <p:nvPr/>
        </p:nvGrpSpPr>
        <p:grpSpPr>
          <a:xfrm>
            <a:off x="4020406" y="3927426"/>
            <a:ext cx="1507118" cy="838832"/>
            <a:chOff x="4600131" y="387951"/>
            <a:chExt cx="1507118" cy="838832"/>
          </a:xfrm>
        </p:grpSpPr>
        <p:grpSp>
          <p:nvGrpSpPr>
            <p:cNvPr id="680" name="Google Shape;680;p37"/>
            <p:cNvGrpSpPr/>
            <p:nvPr/>
          </p:nvGrpSpPr>
          <p:grpSpPr>
            <a:xfrm flipH="1">
              <a:off x="4691857" y="434776"/>
              <a:ext cx="1415391" cy="792008"/>
              <a:chOff x="1905568" y="363438"/>
              <a:chExt cx="1415391" cy="792008"/>
            </a:xfrm>
          </p:grpSpPr>
          <p:sp>
            <p:nvSpPr>
              <p:cNvPr id="681" name="Google Shape;681;p37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rect b="b" l="l" r="r" t="t"/>
                <a:pathLst>
                  <a:path extrusionOk="0" h="22293" w="41912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7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rect b="b" l="l" r="r" t="t"/>
                <a:pathLst>
                  <a:path extrusionOk="0" h="22353" w="42007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3" name="Google Shape;683;p37"/>
            <p:cNvGrpSpPr/>
            <p:nvPr/>
          </p:nvGrpSpPr>
          <p:grpSpPr>
            <a:xfrm flipH="1">
              <a:off x="4600131" y="387951"/>
              <a:ext cx="257693" cy="199083"/>
              <a:chOff x="3154993" y="316614"/>
              <a:chExt cx="257693" cy="199083"/>
            </a:xfrm>
          </p:grpSpPr>
          <p:sp>
            <p:nvSpPr>
              <p:cNvPr id="684" name="Google Shape;684;p37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rect b="b" l="l" r="r" t="t"/>
                <a:pathLst>
                  <a:path extrusionOk="0" h="4306" w="7107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7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rect b="b" l="l" r="r" t="t"/>
                <a:pathLst>
                  <a:path extrusionOk="0" h="3578" w="3899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7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rect b="b" l="l" r="r" t="t"/>
                <a:pathLst>
                  <a:path extrusionOk="0" h="748" w="883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7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rect b="b" l="l" r="r" t="t"/>
                <a:pathLst>
                  <a:path extrusionOk="0" h="1261" w="1332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7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rect b="b" l="l" r="r" t="t"/>
                <a:pathLst>
                  <a:path extrusionOk="0" h="3447" w="3827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7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rect b="b" l="l" r="r" t="t"/>
                <a:pathLst>
                  <a:path extrusionOk="0" h="816" w="941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7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rect b="b" l="l" r="r" t="t"/>
                <a:pathLst>
                  <a:path extrusionOk="0" h="1463" w="1285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7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rect b="b" l="l" r="r" t="t"/>
                <a:pathLst>
                  <a:path extrusionOk="0" h="1153" w="749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7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rect b="b" l="l" r="r" t="t"/>
                <a:pathLst>
                  <a:path extrusionOk="0" h="452" w="417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7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rect b="b" l="l" r="r" t="t"/>
                <a:pathLst>
                  <a:path extrusionOk="0" h="429" w="465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694" name="Google Shape;6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325" y="1190800"/>
            <a:ext cx="3324150" cy="222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375" y="1190788"/>
            <a:ext cx="3324150" cy="2225225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37"/>
          <p:cNvSpPr txBox="1"/>
          <p:nvPr>
            <p:ph idx="4294967295" type="subTitle"/>
          </p:nvPr>
        </p:nvSpPr>
        <p:spPr>
          <a:xfrm>
            <a:off x="4966400" y="3498350"/>
            <a:ext cx="3386100" cy="11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este gráfico se puede observar que en la clase Eco la </a:t>
            </a:r>
            <a:r>
              <a:rPr lang="en"/>
              <a:t>mayoría</a:t>
            </a:r>
            <a:r>
              <a:rPr lang="en"/>
              <a:t> de los pasajeros no quedan satisfechos, y en la clase Business la </a:t>
            </a:r>
            <a:r>
              <a:rPr lang="en"/>
              <a:t>mayoría</a:t>
            </a:r>
            <a:r>
              <a:rPr lang="en"/>
              <a:t> quedan satisfechos.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oogle Shape;701;p38"/>
          <p:cNvGrpSpPr/>
          <p:nvPr/>
        </p:nvGrpSpPr>
        <p:grpSpPr>
          <a:xfrm rot="935535">
            <a:off x="4834582" y="3421559"/>
            <a:ext cx="3755362" cy="1176350"/>
            <a:chOff x="4200950" y="429125"/>
            <a:chExt cx="4150500" cy="1300125"/>
          </a:xfrm>
        </p:grpSpPr>
        <p:sp>
          <p:nvSpPr>
            <p:cNvPr id="702" name="Google Shape;702;p38"/>
            <p:cNvSpPr/>
            <p:nvPr/>
          </p:nvSpPr>
          <p:spPr>
            <a:xfrm>
              <a:off x="5810975" y="1410100"/>
              <a:ext cx="21325" cy="266925"/>
            </a:xfrm>
            <a:custGeom>
              <a:rect b="b" l="l" r="r" t="t"/>
              <a:pathLst>
                <a:path extrusionOk="0" h="10677" w="853">
                  <a:moveTo>
                    <a:pt x="0" y="0"/>
                  </a:moveTo>
                  <a:lnTo>
                    <a:pt x="0" y="10677"/>
                  </a:lnTo>
                  <a:lnTo>
                    <a:pt x="853" y="1067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5740600" y="1609975"/>
              <a:ext cx="47000" cy="119275"/>
            </a:xfrm>
            <a:custGeom>
              <a:rect b="b" l="l" r="r" t="t"/>
              <a:pathLst>
                <a:path extrusionOk="0" h="4771" w="188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5855675" y="1609975"/>
              <a:ext cx="47000" cy="119275"/>
            </a:xfrm>
            <a:custGeom>
              <a:rect b="b" l="l" r="r" t="t"/>
              <a:pathLst>
                <a:path extrusionOk="0" h="4771" w="188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5787575" y="1649450"/>
              <a:ext cx="15900" cy="40525"/>
            </a:xfrm>
            <a:custGeom>
              <a:rect b="b" l="l" r="r" t="t"/>
              <a:pathLst>
                <a:path extrusionOk="0" h="1621" w="636">
                  <a:moveTo>
                    <a:pt x="210" y="0"/>
                  </a:moveTo>
                  <a:cubicBezTo>
                    <a:pt x="93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93" y="1621"/>
                    <a:pt x="210" y="1621"/>
                  </a:cubicBezTo>
                  <a:lnTo>
                    <a:pt x="418" y="1621"/>
                  </a:lnTo>
                  <a:cubicBezTo>
                    <a:pt x="544" y="1621"/>
                    <a:pt x="636" y="1529"/>
                    <a:pt x="636" y="1404"/>
                  </a:cubicBezTo>
                  <a:lnTo>
                    <a:pt x="636" y="209"/>
                  </a:lnTo>
                  <a:cubicBezTo>
                    <a:pt x="636" y="92"/>
                    <a:pt x="544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5839800" y="1649450"/>
              <a:ext cx="15900" cy="40525"/>
            </a:xfrm>
            <a:custGeom>
              <a:rect b="b" l="l" r="r" t="t"/>
              <a:pathLst>
                <a:path extrusionOk="0" h="1621" w="636">
                  <a:moveTo>
                    <a:pt x="217" y="0"/>
                  </a:moveTo>
                  <a:cubicBezTo>
                    <a:pt x="92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92" y="1621"/>
                    <a:pt x="217" y="1621"/>
                  </a:cubicBezTo>
                  <a:lnTo>
                    <a:pt x="426" y="1621"/>
                  </a:lnTo>
                  <a:cubicBezTo>
                    <a:pt x="543" y="1621"/>
                    <a:pt x="635" y="1529"/>
                    <a:pt x="635" y="1404"/>
                  </a:cubicBezTo>
                  <a:lnTo>
                    <a:pt x="635" y="209"/>
                  </a:lnTo>
                  <a:cubicBezTo>
                    <a:pt x="635" y="92"/>
                    <a:pt x="543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5795525" y="1662400"/>
              <a:ext cx="52225" cy="14425"/>
            </a:xfrm>
            <a:custGeom>
              <a:rect b="b" l="l" r="r" t="t"/>
              <a:pathLst>
                <a:path extrusionOk="0" h="577" w="2089">
                  <a:moveTo>
                    <a:pt x="0" y="0"/>
                  </a:moveTo>
                  <a:lnTo>
                    <a:pt x="0" y="576"/>
                  </a:lnTo>
                  <a:lnTo>
                    <a:pt x="2089" y="576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5788200" y="1410100"/>
              <a:ext cx="44100" cy="266925"/>
            </a:xfrm>
            <a:custGeom>
              <a:rect b="b" l="l" r="r" t="t"/>
              <a:pathLst>
                <a:path extrusionOk="0" h="10677" w="1764">
                  <a:moveTo>
                    <a:pt x="1" y="0"/>
                  </a:moveTo>
                  <a:lnTo>
                    <a:pt x="1764" y="0"/>
                  </a:lnTo>
                  <a:lnTo>
                    <a:pt x="1764" y="10677"/>
                  </a:lnTo>
                  <a:lnTo>
                    <a:pt x="1" y="64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200950" y="1236750"/>
              <a:ext cx="1891775" cy="207000"/>
            </a:xfrm>
            <a:custGeom>
              <a:rect b="b" l="l" r="r" t="t"/>
              <a:pathLst>
                <a:path extrusionOk="0" h="8280" w="75671">
                  <a:moveTo>
                    <a:pt x="2707" y="2064"/>
                  </a:moveTo>
                  <a:lnTo>
                    <a:pt x="75579" y="8279"/>
                  </a:lnTo>
                  <a:cubicBezTo>
                    <a:pt x="75654" y="7519"/>
                    <a:pt x="75487" y="5447"/>
                    <a:pt x="75671" y="4729"/>
                  </a:cubicBezTo>
                  <a:lnTo>
                    <a:pt x="3158" y="193"/>
                  </a:lnTo>
                  <a:cubicBezTo>
                    <a:pt x="0" y="1"/>
                    <a:pt x="343" y="1864"/>
                    <a:pt x="2707" y="20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276950" y="1250750"/>
              <a:ext cx="1814125" cy="168975"/>
            </a:xfrm>
            <a:custGeom>
              <a:rect b="b" l="l" r="r" t="t"/>
              <a:pathLst>
                <a:path extrusionOk="0" h="6759" w="72565">
                  <a:moveTo>
                    <a:pt x="72556" y="6759"/>
                  </a:moveTo>
                  <a:cubicBezTo>
                    <a:pt x="72547" y="6040"/>
                    <a:pt x="72522" y="5171"/>
                    <a:pt x="72564" y="4578"/>
                  </a:cubicBezTo>
                  <a:lnTo>
                    <a:pt x="1638" y="109"/>
                  </a:lnTo>
                  <a:cubicBezTo>
                    <a:pt x="1" y="0"/>
                    <a:pt x="176" y="978"/>
                    <a:pt x="1404" y="10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5529450" y="1352675"/>
              <a:ext cx="96500" cy="47625"/>
            </a:xfrm>
            <a:custGeom>
              <a:rect b="b" l="l" r="r" t="t"/>
              <a:pathLst>
                <a:path extrusionOk="0" h="1905" w="3860">
                  <a:moveTo>
                    <a:pt x="3860" y="176"/>
                  </a:moveTo>
                  <a:lnTo>
                    <a:pt x="0" y="0"/>
                  </a:lnTo>
                  <a:lnTo>
                    <a:pt x="0" y="1729"/>
                  </a:lnTo>
                  <a:lnTo>
                    <a:pt x="3860" y="1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222025" y="1262450"/>
              <a:ext cx="1877400" cy="183375"/>
            </a:xfrm>
            <a:custGeom>
              <a:rect b="b" l="l" r="r" t="t"/>
              <a:pathLst>
                <a:path extrusionOk="0" h="7335" w="75096">
                  <a:moveTo>
                    <a:pt x="1864" y="1036"/>
                  </a:moveTo>
                  <a:lnTo>
                    <a:pt x="74995" y="7335"/>
                  </a:lnTo>
                  <a:cubicBezTo>
                    <a:pt x="74995" y="7101"/>
                    <a:pt x="74744" y="6784"/>
                    <a:pt x="74761" y="6583"/>
                  </a:cubicBezTo>
                  <a:cubicBezTo>
                    <a:pt x="74928" y="6190"/>
                    <a:pt x="75095" y="6500"/>
                    <a:pt x="75095" y="6316"/>
                  </a:cubicBezTo>
                  <a:lnTo>
                    <a:pt x="2089" y="510"/>
                  </a:lnTo>
                  <a:cubicBezTo>
                    <a:pt x="1070" y="426"/>
                    <a:pt x="302" y="259"/>
                    <a:pt x="1" y="0"/>
                  </a:cubicBezTo>
                  <a:cubicBezTo>
                    <a:pt x="185" y="760"/>
                    <a:pt x="1137" y="978"/>
                    <a:pt x="1864" y="1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5456550" y="1432450"/>
              <a:ext cx="250850" cy="250850"/>
            </a:xfrm>
            <a:custGeom>
              <a:rect b="b" l="l" r="r" t="t"/>
              <a:pathLst>
                <a:path extrusionOk="0" h="10034" w="10034">
                  <a:moveTo>
                    <a:pt x="4829" y="10033"/>
                  </a:moveTo>
                  <a:cubicBezTo>
                    <a:pt x="6776" y="10033"/>
                    <a:pt x="8538" y="8856"/>
                    <a:pt x="9282" y="7051"/>
                  </a:cubicBezTo>
                  <a:cubicBezTo>
                    <a:pt x="10034" y="5255"/>
                    <a:pt x="9616" y="3175"/>
                    <a:pt x="8238" y="1796"/>
                  </a:cubicBezTo>
                  <a:cubicBezTo>
                    <a:pt x="6859" y="418"/>
                    <a:pt x="4779" y="0"/>
                    <a:pt x="2975" y="752"/>
                  </a:cubicBezTo>
                  <a:cubicBezTo>
                    <a:pt x="1179" y="1496"/>
                    <a:pt x="1" y="3258"/>
                    <a:pt x="1" y="5213"/>
                  </a:cubicBezTo>
                  <a:cubicBezTo>
                    <a:pt x="9" y="7870"/>
                    <a:pt x="2164" y="10025"/>
                    <a:pt x="4829" y="100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5450275" y="1395050"/>
              <a:ext cx="263825" cy="264025"/>
            </a:xfrm>
            <a:custGeom>
              <a:rect b="b" l="l" r="r" t="t"/>
              <a:pathLst>
                <a:path extrusionOk="0" h="10561" w="10553">
                  <a:moveTo>
                    <a:pt x="5080" y="10560"/>
                  </a:moveTo>
                  <a:cubicBezTo>
                    <a:pt x="7127" y="10560"/>
                    <a:pt x="8982" y="9316"/>
                    <a:pt x="9767" y="7419"/>
                  </a:cubicBezTo>
                  <a:cubicBezTo>
                    <a:pt x="10552" y="5523"/>
                    <a:pt x="10118" y="3343"/>
                    <a:pt x="8664" y="1889"/>
                  </a:cubicBezTo>
                  <a:cubicBezTo>
                    <a:pt x="7219" y="435"/>
                    <a:pt x="5030" y="1"/>
                    <a:pt x="3134" y="786"/>
                  </a:cubicBezTo>
                  <a:cubicBezTo>
                    <a:pt x="1237" y="1572"/>
                    <a:pt x="1" y="3426"/>
                    <a:pt x="1" y="5481"/>
                  </a:cubicBezTo>
                  <a:cubicBezTo>
                    <a:pt x="1" y="8280"/>
                    <a:pt x="2273" y="10552"/>
                    <a:pt x="5080" y="1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5468450" y="1427225"/>
              <a:ext cx="217450" cy="218275"/>
            </a:xfrm>
            <a:custGeom>
              <a:rect b="b" l="l" r="r" t="t"/>
              <a:pathLst>
                <a:path extrusionOk="0" h="8731" w="8698">
                  <a:moveTo>
                    <a:pt x="4353" y="0"/>
                  </a:moveTo>
                  <a:cubicBezTo>
                    <a:pt x="6692" y="0"/>
                    <a:pt x="8697" y="1964"/>
                    <a:pt x="8697" y="4386"/>
                  </a:cubicBezTo>
                  <a:cubicBezTo>
                    <a:pt x="8697" y="6784"/>
                    <a:pt x="6751" y="8730"/>
                    <a:pt x="4353" y="8730"/>
                  </a:cubicBezTo>
                  <a:cubicBezTo>
                    <a:pt x="1947" y="8730"/>
                    <a:pt x="1" y="6784"/>
                    <a:pt x="1" y="4386"/>
                  </a:cubicBezTo>
                  <a:cubicBezTo>
                    <a:pt x="1" y="1964"/>
                    <a:pt x="2014" y="0"/>
                    <a:pt x="4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5488300" y="1436000"/>
              <a:ext cx="184850" cy="185050"/>
            </a:xfrm>
            <a:custGeom>
              <a:rect b="b" l="l" r="r" t="t"/>
              <a:pathLst>
                <a:path extrusionOk="0" h="7402" w="7394">
                  <a:moveTo>
                    <a:pt x="3559" y="7402"/>
                  </a:moveTo>
                  <a:cubicBezTo>
                    <a:pt x="4996" y="7402"/>
                    <a:pt x="6291" y="6533"/>
                    <a:pt x="6842" y="5205"/>
                  </a:cubicBezTo>
                  <a:cubicBezTo>
                    <a:pt x="7394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8" y="552"/>
                  </a:cubicBezTo>
                  <a:cubicBezTo>
                    <a:pt x="861" y="1103"/>
                    <a:pt x="0" y="2398"/>
                    <a:pt x="0" y="3843"/>
                  </a:cubicBezTo>
                  <a:cubicBezTo>
                    <a:pt x="0" y="5806"/>
                    <a:pt x="1588" y="7394"/>
                    <a:pt x="3559" y="74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5540500" y="1482775"/>
              <a:ext cx="85875" cy="86075"/>
            </a:xfrm>
            <a:custGeom>
              <a:rect b="b" l="l" r="r" t="t"/>
              <a:pathLst>
                <a:path extrusionOk="0" h="3443" w="3435">
                  <a:moveTo>
                    <a:pt x="1471" y="3442"/>
                  </a:moveTo>
                  <a:cubicBezTo>
                    <a:pt x="2783" y="3442"/>
                    <a:pt x="3434" y="1855"/>
                    <a:pt x="2507" y="928"/>
                  </a:cubicBezTo>
                  <a:cubicBezTo>
                    <a:pt x="1580" y="1"/>
                    <a:pt x="1" y="661"/>
                    <a:pt x="1" y="1972"/>
                  </a:cubicBezTo>
                  <a:cubicBezTo>
                    <a:pt x="1" y="2783"/>
                    <a:pt x="653" y="3434"/>
                    <a:pt x="1471" y="34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5547600" y="1492375"/>
              <a:ext cx="69175" cy="69375"/>
            </a:xfrm>
            <a:custGeom>
              <a:rect b="b" l="l" r="r" t="t"/>
              <a:pathLst>
                <a:path extrusionOk="0" h="2775" w="2767">
                  <a:moveTo>
                    <a:pt x="1187" y="2774"/>
                  </a:moveTo>
                  <a:cubicBezTo>
                    <a:pt x="2240" y="2774"/>
                    <a:pt x="2766" y="1496"/>
                    <a:pt x="2023" y="744"/>
                  </a:cubicBezTo>
                  <a:cubicBezTo>
                    <a:pt x="1279" y="1"/>
                    <a:pt x="1" y="527"/>
                    <a:pt x="1" y="1588"/>
                  </a:cubicBezTo>
                  <a:cubicBezTo>
                    <a:pt x="1" y="2240"/>
                    <a:pt x="527" y="2766"/>
                    <a:pt x="1187" y="27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5538850" y="1354325"/>
              <a:ext cx="76650" cy="65000"/>
            </a:xfrm>
            <a:custGeom>
              <a:rect b="b" l="l" r="r" t="t"/>
              <a:pathLst>
                <a:path extrusionOk="0" h="2600" w="3066">
                  <a:moveTo>
                    <a:pt x="794" y="2499"/>
                  </a:moveTo>
                  <a:lnTo>
                    <a:pt x="0" y="569"/>
                  </a:lnTo>
                  <a:cubicBezTo>
                    <a:pt x="0" y="569"/>
                    <a:pt x="318" y="1"/>
                    <a:pt x="1579" y="68"/>
                  </a:cubicBezTo>
                  <a:cubicBezTo>
                    <a:pt x="2849" y="126"/>
                    <a:pt x="3066" y="544"/>
                    <a:pt x="3066" y="544"/>
                  </a:cubicBezTo>
                  <a:lnTo>
                    <a:pt x="2373" y="25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5544475" y="1357875"/>
              <a:ext cx="71025" cy="61450"/>
            </a:xfrm>
            <a:custGeom>
              <a:rect b="b" l="l" r="r" t="t"/>
              <a:pathLst>
                <a:path extrusionOk="0" h="2458" w="2841">
                  <a:moveTo>
                    <a:pt x="2841" y="419"/>
                  </a:moveTo>
                  <a:lnTo>
                    <a:pt x="2148" y="2457"/>
                  </a:lnTo>
                  <a:lnTo>
                    <a:pt x="961" y="2382"/>
                  </a:lnTo>
                  <a:lnTo>
                    <a:pt x="1" y="34"/>
                  </a:lnTo>
                  <a:cubicBezTo>
                    <a:pt x="1" y="34"/>
                    <a:pt x="786" y="1"/>
                    <a:pt x="1646" y="51"/>
                  </a:cubicBezTo>
                  <a:cubicBezTo>
                    <a:pt x="2507" y="110"/>
                    <a:pt x="2699" y="293"/>
                    <a:pt x="2841" y="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5521500" y="1335750"/>
              <a:ext cx="112400" cy="37000"/>
            </a:xfrm>
            <a:custGeom>
              <a:rect b="b" l="l" r="r" t="t"/>
              <a:pathLst>
                <a:path extrusionOk="0" h="1480" w="4496">
                  <a:moveTo>
                    <a:pt x="4495" y="318"/>
                  </a:moveTo>
                  <a:lnTo>
                    <a:pt x="1" y="0"/>
                  </a:lnTo>
                  <a:lnTo>
                    <a:pt x="1" y="1162"/>
                  </a:lnTo>
                  <a:lnTo>
                    <a:pt x="4495" y="14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4838150" y="1307350"/>
              <a:ext cx="62050" cy="30500"/>
            </a:xfrm>
            <a:custGeom>
              <a:rect b="b" l="l" r="r" t="t"/>
              <a:pathLst>
                <a:path extrusionOk="0" h="1220" w="2482">
                  <a:moveTo>
                    <a:pt x="2481" y="109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2481" y="1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4790325" y="1364975"/>
              <a:ext cx="157275" cy="155425"/>
            </a:xfrm>
            <a:custGeom>
              <a:rect b="b" l="l" r="r" t="t"/>
              <a:pathLst>
                <a:path extrusionOk="0" h="6217" w="6291">
                  <a:moveTo>
                    <a:pt x="3145" y="0"/>
                  </a:moveTo>
                  <a:cubicBezTo>
                    <a:pt x="3124" y="0"/>
                    <a:pt x="3103" y="1"/>
                    <a:pt x="3083" y="1"/>
                  </a:cubicBezTo>
                  <a:cubicBezTo>
                    <a:pt x="1362" y="43"/>
                    <a:pt x="0" y="1463"/>
                    <a:pt x="42" y="3175"/>
                  </a:cubicBezTo>
                  <a:cubicBezTo>
                    <a:pt x="75" y="4867"/>
                    <a:pt x="1462" y="6217"/>
                    <a:pt x="3146" y="6217"/>
                  </a:cubicBezTo>
                  <a:cubicBezTo>
                    <a:pt x="3167" y="6217"/>
                    <a:pt x="3188" y="6217"/>
                    <a:pt x="3208" y="6216"/>
                  </a:cubicBezTo>
                  <a:cubicBezTo>
                    <a:pt x="4929" y="6183"/>
                    <a:pt x="6291" y="4763"/>
                    <a:pt x="6249" y="3042"/>
                  </a:cubicBezTo>
                  <a:cubicBezTo>
                    <a:pt x="6216" y="1350"/>
                    <a:pt x="4829" y="0"/>
                    <a:pt x="3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4787175" y="1334925"/>
              <a:ext cx="170050" cy="170025"/>
            </a:xfrm>
            <a:custGeom>
              <a:rect b="b" l="l" r="r" t="t"/>
              <a:pathLst>
                <a:path extrusionOk="0" h="6801" w="6802">
                  <a:moveTo>
                    <a:pt x="3267" y="6800"/>
                  </a:moveTo>
                  <a:cubicBezTo>
                    <a:pt x="4596" y="6800"/>
                    <a:pt x="5782" y="6007"/>
                    <a:pt x="6291" y="4778"/>
                  </a:cubicBezTo>
                  <a:cubicBezTo>
                    <a:pt x="6801" y="3559"/>
                    <a:pt x="6517" y="2155"/>
                    <a:pt x="5581" y="1220"/>
                  </a:cubicBezTo>
                  <a:cubicBezTo>
                    <a:pt x="4646" y="284"/>
                    <a:pt x="3242" y="0"/>
                    <a:pt x="2014" y="510"/>
                  </a:cubicBezTo>
                  <a:cubicBezTo>
                    <a:pt x="795" y="1011"/>
                    <a:pt x="1" y="2205"/>
                    <a:pt x="1" y="3534"/>
                  </a:cubicBezTo>
                  <a:cubicBezTo>
                    <a:pt x="1" y="5338"/>
                    <a:pt x="1463" y="6800"/>
                    <a:pt x="3267" y="68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4798875" y="1355600"/>
              <a:ext cx="146425" cy="146625"/>
            </a:xfrm>
            <a:custGeom>
              <a:rect b="b" l="l" r="r" t="t"/>
              <a:pathLst>
                <a:path extrusionOk="0" h="5865" w="5857">
                  <a:moveTo>
                    <a:pt x="2799" y="8"/>
                  </a:moveTo>
                  <a:cubicBezTo>
                    <a:pt x="3944" y="0"/>
                    <a:pt x="4980" y="677"/>
                    <a:pt x="5422" y="1729"/>
                  </a:cubicBezTo>
                  <a:cubicBezTo>
                    <a:pt x="5857" y="2790"/>
                    <a:pt x="5623" y="4002"/>
                    <a:pt x="4821" y="4812"/>
                  </a:cubicBezTo>
                  <a:cubicBezTo>
                    <a:pt x="4011" y="5622"/>
                    <a:pt x="2799" y="5865"/>
                    <a:pt x="1747" y="5430"/>
                  </a:cubicBezTo>
                  <a:cubicBezTo>
                    <a:pt x="686" y="4996"/>
                    <a:pt x="1" y="3968"/>
                    <a:pt x="1" y="2824"/>
                  </a:cubicBezTo>
                  <a:cubicBezTo>
                    <a:pt x="9" y="1278"/>
                    <a:pt x="1254" y="25"/>
                    <a:pt x="2799" y="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4811400" y="1346600"/>
              <a:ext cx="133900" cy="133900"/>
            </a:xfrm>
            <a:custGeom>
              <a:rect b="b" l="l" r="r" t="t"/>
              <a:pathLst>
                <a:path extrusionOk="0" h="5356" w="5356">
                  <a:moveTo>
                    <a:pt x="2298" y="5356"/>
                  </a:moveTo>
                  <a:cubicBezTo>
                    <a:pt x="4345" y="5356"/>
                    <a:pt x="5356" y="2883"/>
                    <a:pt x="3911" y="1446"/>
                  </a:cubicBezTo>
                  <a:cubicBezTo>
                    <a:pt x="2465" y="1"/>
                    <a:pt x="1" y="1020"/>
                    <a:pt x="1" y="3067"/>
                  </a:cubicBezTo>
                  <a:cubicBezTo>
                    <a:pt x="9" y="4328"/>
                    <a:pt x="1037" y="5356"/>
                    <a:pt x="2298" y="5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4845250" y="1391500"/>
              <a:ext cx="55375" cy="55375"/>
            </a:xfrm>
            <a:custGeom>
              <a:rect b="b" l="l" r="r" t="t"/>
              <a:pathLst>
                <a:path extrusionOk="0" h="2215" w="2215">
                  <a:moveTo>
                    <a:pt x="944" y="2215"/>
                  </a:moveTo>
                  <a:cubicBezTo>
                    <a:pt x="1788" y="2215"/>
                    <a:pt x="2214" y="1196"/>
                    <a:pt x="1621" y="602"/>
                  </a:cubicBezTo>
                  <a:cubicBezTo>
                    <a:pt x="1019" y="1"/>
                    <a:pt x="0" y="427"/>
                    <a:pt x="0" y="1271"/>
                  </a:cubicBezTo>
                  <a:cubicBezTo>
                    <a:pt x="0" y="1789"/>
                    <a:pt x="426" y="2215"/>
                    <a:pt x="944" y="22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4849850" y="1397575"/>
              <a:ext cx="44700" cy="44700"/>
            </a:xfrm>
            <a:custGeom>
              <a:rect b="b" l="l" r="r" t="t"/>
              <a:pathLst>
                <a:path extrusionOk="0" h="1788" w="1788">
                  <a:moveTo>
                    <a:pt x="760" y="1788"/>
                  </a:moveTo>
                  <a:cubicBezTo>
                    <a:pt x="1445" y="1788"/>
                    <a:pt x="1788" y="961"/>
                    <a:pt x="1303" y="485"/>
                  </a:cubicBezTo>
                  <a:cubicBezTo>
                    <a:pt x="819" y="0"/>
                    <a:pt x="0" y="343"/>
                    <a:pt x="0" y="1028"/>
                  </a:cubicBezTo>
                  <a:cubicBezTo>
                    <a:pt x="0" y="1445"/>
                    <a:pt x="343" y="1788"/>
                    <a:pt x="760" y="1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4844200" y="1308400"/>
              <a:ext cx="49525" cy="41775"/>
            </a:xfrm>
            <a:custGeom>
              <a:rect b="b" l="l" r="r" t="t"/>
              <a:pathLst>
                <a:path extrusionOk="0" h="1671" w="1981">
                  <a:moveTo>
                    <a:pt x="510" y="1612"/>
                  </a:moveTo>
                  <a:lnTo>
                    <a:pt x="1" y="368"/>
                  </a:lnTo>
                  <a:cubicBezTo>
                    <a:pt x="1" y="368"/>
                    <a:pt x="201" y="0"/>
                    <a:pt x="1020" y="42"/>
                  </a:cubicBezTo>
                  <a:cubicBezTo>
                    <a:pt x="1830" y="84"/>
                    <a:pt x="1980" y="343"/>
                    <a:pt x="1980" y="343"/>
                  </a:cubicBezTo>
                  <a:lnTo>
                    <a:pt x="1529" y="16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4851925" y="1310275"/>
              <a:ext cx="41600" cy="39900"/>
            </a:xfrm>
            <a:custGeom>
              <a:rect b="b" l="l" r="r" t="t"/>
              <a:pathLst>
                <a:path extrusionOk="0" h="1596" w="1664">
                  <a:moveTo>
                    <a:pt x="1663" y="284"/>
                  </a:moveTo>
                  <a:lnTo>
                    <a:pt x="1220" y="1596"/>
                  </a:lnTo>
                  <a:lnTo>
                    <a:pt x="452" y="1554"/>
                  </a:lnTo>
                  <a:lnTo>
                    <a:pt x="1" y="376"/>
                  </a:lnTo>
                  <a:cubicBezTo>
                    <a:pt x="1" y="376"/>
                    <a:pt x="243" y="0"/>
                    <a:pt x="895" y="42"/>
                  </a:cubicBezTo>
                  <a:cubicBezTo>
                    <a:pt x="1354" y="75"/>
                    <a:pt x="1571" y="201"/>
                    <a:pt x="1663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4833125" y="1296475"/>
              <a:ext cx="72300" cy="23625"/>
            </a:xfrm>
            <a:custGeom>
              <a:rect b="b" l="l" r="r" t="t"/>
              <a:pathLst>
                <a:path extrusionOk="0" h="945" w="2892">
                  <a:moveTo>
                    <a:pt x="2891" y="201"/>
                  </a:moveTo>
                  <a:lnTo>
                    <a:pt x="1" y="1"/>
                  </a:lnTo>
                  <a:lnTo>
                    <a:pt x="1" y="744"/>
                  </a:lnTo>
                  <a:lnTo>
                    <a:pt x="2891" y="9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262500" y="429125"/>
              <a:ext cx="27400" cy="564550"/>
            </a:xfrm>
            <a:custGeom>
              <a:rect b="b" l="l" r="r" t="t"/>
              <a:pathLst>
                <a:path extrusionOk="0" h="22582" w="1096">
                  <a:moveTo>
                    <a:pt x="268" y="786"/>
                  </a:moveTo>
                  <a:cubicBezTo>
                    <a:pt x="268" y="59"/>
                    <a:pt x="820" y="1"/>
                    <a:pt x="828" y="786"/>
                  </a:cubicBezTo>
                  <a:lnTo>
                    <a:pt x="1095" y="22582"/>
                  </a:lnTo>
                  <a:cubicBezTo>
                    <a:pt x="911" y="22573"/>
                    <a:pt x="736" y="22565"/>
                    <a:pt x="552" y="22565"/>
                  </a:cubicBezTo>
                  <a:cubicBezTo>
                    <a:pt x="368" y="22565"/>
                    <a:pt x="185" y="22573"/>
                    <a:pt x="1" y="22582"/>
                  </a:cubicBezTo>
                  <a:close/>
                </a:path>
              </a:pathLst>
            </a:custGeom>
            <a:solidFill>
              <a:srgbClr val="7C7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270225" y="429125"/>
              <a:ext cx="11950" cy="564550"/>
            </a:xfrm>
            <a:custGeom>
              <a:rect b="b" l="l" r="r" t="t"/>
              <a:pathLst>
                <a:path extrusionOk="0" h="22582" w="478">
                  <a:moveTo>
                    <a:pt x="118" y="786"/>
                  </a:moveTo>
                  <a:cubicBezTo>
                    <a:pt x="118" y="59"/>
                    <a:pt x="360" y="1"/>
                    <a:pt x="360" y="786"/>
                  </a:cubicBezTo>
                  <a:lnTo>
                    <a:pt x="477" y="22582"/>
                  </a:lnTo>
                  <a:cubicBezTo>
                    <a:pt x="402" y="22565"/>
                    <a:pt x="318" y="22565"/>
                    <a:pt x="243" y="22565"/>
                  </a:cubicBezTo>
                  <a:cubicBezTo>
                    <a:pt x="160" y="22565"/>
                    <a:pt x="84" y="22565"/>
                    <a:pt x="1" y="225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720100" y="1410100"/>
              <a:ext cx="21525" cy="266925"/>
            </a:xfrm>
            <a:custGeom>
              <a:rect b="b" l="l" r="r" t="t"/>
              <a:pathLst>
                <a:path extrusionOk="0" h="10677" w="861">
                  <a:moveTo>
                    <a:pt x="1" y="0"/>
                  </a:moveTo>
                  <a:lnTo>
                    <a:pt x="1" y="10677"/>
                  </a:lnTo>
                  <a:lnTo>
                    <a:pt x="861" y="10677"/>
                  </a:lnTo>
                  <a:lnTo>
                    <a:pt x="8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765000" y="1609975"/>
              <a:ext cx="46800" cy="119275"/>
            </a:xfrm>
            <a:custGeom>
              <a:rect b="b" l="l" r="r" t="t"/>
              <a:pathLst>
                <a:path extrusionOk="0" h="4771" w="1872">
                  <a:moveTo>
                    <a:pt x="636" y="0"/>
                  </a:moveTo>
                  <a:cubicBezTo>
                    <a:pt x="285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85" y="4770"/>
                    <a:pt x="636" y="4770"/>
                  </a:cubicBezTo>
                  <a:lnTo>
                    <a:pt x="1245" y="4770"/>
                  </a:lnTo>
                  <a:cubicBezTo>
                    <a:pt x="1596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649925" y="1609975"/>
              <a:ext cx="46800" cy="119275"/>
            </a:xfrm>
            <a:custGeom>
              <a:rect b="b" l="l" r="r" t="t"/>
              <a:pathLst>
                <a:path extrusionOk="0" h="4771" w="1872">
                  <a:moveTo>
                    <a:pt x="635" y="0"/>
                  </a:moveTo>
                  <a:cubicBezTo>
                    <a:pt x="276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76" y="4770"/>
                    <a:pt x="635" y="4770"/>
                  </a:cubicBezTo>
                  <a:lnTo>
                    <a:pt x="1237" y="4770"/>
                  </a:lnTo>
                  <a:cubicBezTo>
                    <a:pt x="1588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88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748925" y="1649450"/>
              <a:ext cx="16100" cy="40525"/>
            </a:xfrm>
            <a:custGeom>
              <a:rect b="b" l="l" r="r" t="t"/>
              <a:pathLst>
                <a:path extrusionOk="0" h="1621" w="644">
                  <a:moveTo>
                    <a:pt x="218" y="0"/>
                  </a:moveTo>
                  <a:cubicBezTo>
                    <a:pt x="101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101" y="1621"/>
                    <a:pt x="218" y="1621"/>
                  </a:cubicBezTo>
                  <a:lnTo>
                    <a:pt x="426" y="1621"/>
                  </a:lnTo>
                  <a:cubicBezTo>
                    <a:pt x="543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3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6696700" y="1649450"/>
              <a:ext cx="16125" cy="40525"/>
            </a:xfrm>
            <a:custGeom>
              <a:rect b="b" l="l" r="r" t="t"/>
              <a:pathLst>
                <a:path extrusionOk="0" h="1621" w="645">
                  <a:moveTo>
                    <a:pt x="218" y="0"/>
                  </a:moveTo>
                  <a:cubicBezTo>
                    <a:pt x="101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101" y="1621"/>
                    <a:pt x="218" y="1621"/>
                  </a:cubicBezTo>
                  <a:lnTo>
                    <a:pt x="427" y="1621"/>
                  </a:lnTo>
                  <a:cubicBezTo>
                    <a:pt x="544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4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6704650" y="1662400"/>
              <a:ext cx="52450" cy="14425"/>
            </a:xfrm>
            <a:custGeom>
              <a:rect b="b" l="l" r="r" t="t"/>
              <a:pathLst>
                <a:path extrusionOk="0" h="577" w="2098">
                  <a:moveTo>
                    <a:pt x="0" y="0"/>
                  </a:moveTo>
                  <a:lnTo>
                    <a:pt x="0" y="576"/>
                  </a:lnTo>
                  <a:lnTo>
                    <a:pt x="2097" y="576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720100" y="1410100"/>
              <a:ext cx="44300" cy="266925"/>
            </a:xfrm>
            <a:custGeom>
              <a:rect b="b" l="l" r="r" t="t"/>
              <a:pathLst>
                <a:path extrusionOk="0" h="10677" w="1772">
                  <a:moveTo>
                    <a:pt x="1772" y="0"/>
                  </a:moveTo>
                  <a:lnTo>
                    <a:pt x="1" y="0"/>
                  </a:lnTo>
                  <a:lnTo>
                    <a:pt x="1" y="10677"/>
                  </a:lnTo>
                  <a:lnTo>
                    <a:pt x="1772" y="64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6268575" y="1525800"/>
              <a:ext cx="12550" cy="155400"/>
            </a:xfrm>
            <a:custGeom>
              <a:rect b="b" l="l" r="r" t="t"/>
              <a:pathLst>
                <a:path extrusionOk="0" h="6216" w="502">
                  <a:moveTo>
                    <a:pt x="0" y="1"/>
                  </a:moveTo>
                  <a:lnTo>
                    <a:pt x="0" y="6216"/>
                  </a:lnTo>
                  <a:lnTo>
                    <a:pt x="501" y="6216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6294675" y="1642125"/>
              <a:ext cx="27375" cy="69575"/>
            </a:xfrm>
            <a:custGeom>
              <a:rect b="b" l="l" r="r" t="t"/>
              <a:pathLst>
                <a:path extrusionOk="0" h="2783" w="1095">
                  <a:moveTo>
                    <a:pt x="368" y="1"/>
                  </a:moveTo>
                  <a:cubicBezTo>
                    <a:pt x="159" y="1"/>
                    <a:pt x="0" y="168"/>
                    <a:pt x="0" y="377"/>
                  </a:cubicBezTo>
                  <a:lnTo>
                    <a:pt x="0" y="2415"/>
                  </a:lnTo>
                  <a:cubicBezTo>
                    <a:pt x="0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95" y="2616"/>
                    <a:pt x="1095" y="2415"/>
                  </a:cubicBezTo>
                  <a:lnTo>
                    <a:pt x="1095" y="377"/>
                  </a:lnTo>
                  <a:cubicBezTo>
                    <a:pt x="1095" y="168"/>
                    <a:pt x="928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227625" y="1642125"/>
              <a:ext cx="27175" cy="69575"/>
            </a:xfrm>
            <a:custGeom>
              <a:rect b="b" l="l" r="r" t="t"/>
              <a:pathLst>
                <a:path extrusionOk="0" h="2783" w="1087">
                  <a:moveTo>
                    <a:pt x="368" y="1"/>
                  </a:moveTo>
                  <a:cubicBezTo>
                    <a:pt x="159" y="1"/>
                    <a:pt x="1" y="168"/>
                    <a:pt x="1" y="377"/>
                  </a:cubicBezTo>
                  <a:lnTo>
                    <a:pt x="1" y="2415"/>
                  </a:lnTo>
                  <a:cubicBezTo>
                    <a:pt x="1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87" y="2616"/>
                    <a:pt x="1087" y="2415"/>
                  </a:cubicBezTo>
                  <a:lnTo>
                    <a:pt x="1087" y="377"/>
                  </a:lnTo>
                  <a:cubicBezTo>
                    <a:pt x="1087" y="168"/>
                    <a:pt x="928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285275" y="1665100"/>
              <a:ext cx="9425" cy="23625"/>
            </a:xfrm>
            <a:custGeom>
              <a:rect b="b" l="l" r="r" t="t"/>
              <a:pathLst>
                <a:path extrusionOk="0" h="945" w="377">
                  <a:moveTo>
                    <a:pt x="126" y="1"/>
                  </a:moveTo>
                  <a:cubicBezTo>
                    <a:pt x="59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9" y="945"/>
                    <a:pt x="126" y="945"/>
                  </a:cubicBezTo>
                  <a:lnTo>
                    <a:pt x="251" y="945"/>
                  </a:lnTo>
                  <a:cubicBezTo>
                    <a:pt x="318" y="945"/>
                    <a:pt x="376" y="895"/>
                    <a:pt x="376" y="819"/>
                  </a:cubicBezTo>
                  <a:lnTo>
                    <a:pt x="376" y="126"/>
                  </a:lnTo>
                  <a:cubicBezTo>
                    <a:pt x="376" y="59"/>
                    <a:pt x="318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6255000" y="1665100"/>
              <a:ext cx="9200" cy="23625"/>
            </a:xfrm>
            <a:custGeom>
              <a:rect b="b" l="l" r="r" t="t"/>
              <a:pathLst>
                <a:path extrusionOk="0" h="945" w="368">
                  <a:moveTo>
                    <a:pt x="125" y="1"/>
                  </a:moveTo>
                  <a:cubicBezTo>
                    <a:pt x="50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0" y="945"/>
                    <a:pt x="125" y="945"/>
                  </a:cubicBezTo>
                  <a:lnTo>
                    <a:pt x="242" y="945"/>
                  </a:lnTo>
                  <a:cubicBezTo>
                    <a:pt x="309" y="945"/>
                    <a:pt x="368" y="895"/>
                    <a:pt x="368" y="819"/>
                  </a:cubicBezTo>
                  <a:lnTo>
                    <a:pt x="368" y="126"/>
                  </a:lnTo>
                  <a:cubicBezTo>
                    <a:pt x="368" y="59"/>
                    <a:pt x="309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259575" y="1672625"/>
              <a:ext cx="30525" cy="8575"/>
            </a:xfrm>
            <a:custGeom>
              <a:rect b="b" l="l" r="r" t="t"/>
              <a:pathLst>
                <a:path extrusionOk="0" h="343" w="1221">
                  <a:moveTo>
                    <a:pt x="1" y="0"/>
                  </a:moveTo>
                  <a:lnTo>
                    <a:pt x="1" y="343"/>
                  </a:lnTo>
                  <a:lnTo>
                    <a:pt x="1221" y="343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510825" y="1146125"/>
              <a:ext cx="486875" cy="84400"/>
            </a:xfrm>
            <a:custGeom>
              <a:rect b="b" l="l" r="r" t="t"/>
              <a:pathLst>
                <a:path extrusionOk="0" h="3376" w="19475">
                  <a:moveTo>
                    <a:pt x="17436" y="1612"/>
                  </a:moveTo>
                  <a:lnTo>
                    <a:pt x="285" y="3375"/>
                  </a:lnTo>
                  <a:cubicBezTo>
                    <a:pt x="226" y="2807"/>
                    <a:pt x="134" y="2239"/>
                    <a:pt x="1" y="1688"/>
                  </a:cubicBezTo>
                  <a:lnTo>
                    <a:pt x="17093" y="201"/>
                  </a:lnTo>
                  <a:cubicBezTo>
                    <a:pt x="19474" y="0"/>
                    <a:pt x="19223" y="1429"/>
                    <a:pt x="17436" y="1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512700" y="1155725"/>
              <a:ext cx="455125" cy="55775"/>
            </a:xfrm>
            <a:custGeom>
              <a:rect b="b" l="l" r="r" t="t"/>
              <a:pathLst>
                <a:path extrusionOk="0" h="2231" w="18205">
                  <a:moveTo>
                    <a:pt x="17110" y="527"/>
                  </a:moveTo>
                  <a:lnTo>
                    <a:pt x="143" y="2231"/>
                  </a:lnTo>
                  <a:cubicBezTo>
                    <a:pt x="110" y="2022"/>
                    <a:pt x="59" y="1813"/>
                    <a:pt x="1" y="1604"/>
                  </a:cubicBezTo>
                  <a:lnTo>
                    <a:pt x="17077" y="101"/>
                  </a:lnTo>
                  <a:cubicBezTo>
                    <a:pt x="18204" y="0"/>
                    <a:pt x="18204" y="418"/>
                    <a:pt x="17110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459875" y="1236750"/>
              <a:ext cx="1891575" cy="207000"/>
            </a:xfrm>
            <a:custGeom>
              <a:rect b="b" l="l" r="r" t="t"/>
              <a:pathLst>
                <a:path extrusionOk="0" h="8280" w="75663">
                  <a:moveTo>
                    <a:pt x="72965" y="2064"/>
                  </a:moveTo>
                  <a:lnTo>
                    <a:pt x="84" y="8279"/>
                  </a:lnTo>
                  <a:cubicBezTo>
                    <a:pt x="17" y="7519"/>
                    <a:pt x="176" y="5447"/>
                    <a:pt x="0" y="4729"/>
                  </a:cubicBezTo>
                  <a:lnTo>
                    <a:pt x="72513" y="193"/>
                  </a:lnTo>
                  <a:cubicBezTo>
                    <a:pt x="75663" y="1"/>
                    <a:pt x="75329" y="1864"/>
                    <a:pt x="72965" y="20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461325" y="1250750"/>
              <a:ext cx="1814325" cy="168975"/>
            </a:xfrm>
            <a:custGeom>
              <a:rect b="b" l="l" r="r" t="t"/>
              <a:pathLst>
                <a:path extrusionOk="0" h="6759" w="72573">
                  <a:moveTo>
                    <a:pt x="9" y="6759"/>
                  </a:moveTo>
                  <a:cubicBezTo>
                    <a:pt x="26" y="6040"/>
                    <a:pt x="51" y="5171"/>
                    <a:pt x="1" y="4587"/>
                  </a:cubicBezTo>
                  <a:lnTo>
                    <a:pt x="70935" y="109"/>
                  </a:lnTo>
                  <a:cubicBezTo>
                    <a:pt x="72572" y="0"/>
                    <a:pt x="72397" y="978"/>
                    <a:pt x="71169" y="10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926650" y="1352675"/>
              <a:ext cx="96300" cy="47625"/>
            </a:xfrm>
            <a:custGeom>
              <a:rect b="b" l="l" r="r" t="t"/>
              <a:pathLst>
                <a:path extrusionOk="0" h="1905" w="3852">
                  <a:moveTo>
                    <a:pt x="1" y="176"/>
                  </a:moveTo>
                  <a:lnTo>
                    <a:pt x="3852" y="0"/>
                  </a:lnTo>
                  <a:lnTo>
                    <a:pt x="3852" y="1729"/>
                  </a:lnTo>
                  <a:lnTo>
                    <a:pt x="1" y="1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453200" y="1262450"/>
              <a:ext cx="1877375" cy="183375"/>
            </a:xfrm>
            <a:custGeom>
              <a:rect b="b" l="l" r="r" t="t"/>
              <a:pathLst>
                <a:path extrusionOk="0" h="7335" w="75095">
                  <a:moveTo>
                    <a:pt x="73232" y="1036"/>
                  </a:moveTo>
                  <a:lnTo>
                    <a:pt x="100" y="7335"/>
                  </a:lnTo>
                  <a:cubicBezTo>
                    <a:pt x="100" y="7101"/>
                    <a:pt x="351" y="6784"/>
                    <a:pt x="334" y="6583"/>
                  </a:cubicBezTo>
                  <a:cubicBezTo>
                    <a:pt x="167" y="6190"/>
                    <a:pt x="0" y="6500"/>
                    <a:pt x="0" y="6316"/>
                  </a:cubicBezTo>
                  <a:lnTo>
                    <a:pt x="73006" y="510"/>
                  </a:lnTo>
                  <a:cubicBezTo>
                    <a:pt x="74025" y="426"/>
                    <a:pt x="74794" y="259"/>
                    <a:pt x="75095" y="0"/>
                  </a:cubicBezTo>
                  <a:cubicBezTo>
                    <a:pt x="74911" y="760"/>
                    <a:pt x="73958" y="978"/>
                    <a:pt x="73232" y="1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6033400" y="993225"/>
              <a:ext cx="485600" cy="525700"/>
            </a:xfrm>
            <a:custGeom>
              <a:rect b="b" l="l" r="r" t="t"/>
              <a:pathLst>
                <a:path extrusionOk="0" h="21028" w="19424">
                  <a:moveTo>
                    <a:pt x="9716" y="1"/>
                  </a:moveTo>
                  <a:cubicBezTo>
                    <a:pt x="4353" y="1"/>
                    <a:pt x="0" y="4704"/>
                    <a:pt x="0" y="10510"/>
                  </a:cubicBezTo>
                  <a:cubicBezTo>
                    <a:pt x="0" y="16316"/>
                    <a:pt x="4353" y="21028"/>
                    <a:pt x="9716" y="21028"/>
                  </a:cubicBezTo>
                  <a:cubicBezTo>
                    <a:pt x="15079" y="21028"/>
                    <a:pt x="19424" y="16316"/>
                    <a:pt x="19424" y="10510"/>
                  </a:cubicBezTo>
                  <a:cubicBezTo>
                    <a:pt x="19424" y="4704"/>
                    <a:pt x="15079" y="1"/>
                    <a:pt x="9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6058050" y="1336175"/>
              <a:ext cx="436525" cy="182750"/>
            </a:xfrm>
            <a:custGeom>
              <a:rect b="b" l="l" r="r" t="t"/>
              <a:pathLst>
                <a:path extrusionOk="0" h="7310" w="17461">
                  <a:moveTo>
                    <a:pt x="17460" y="1412"/>
                  </a:moveTo>
                  <a:cubicBezTo>
                    <a:pt x="15881" y="4904"/>
                    <a:pt x="12565" y="7310"/>
                    <a:pt x="8730" y="7310"/>
                  </a:cubicBezTo>
                  <a:cubicBezTo>
                    <a:pt x="4896" y="7310"/>
                    <a:pt x="1579" y="4904"/>
                    <a:pt x="0" y="1412"/>
                  </a:cubicBezTo>
                  <a:cubicBezTo>
                    <a:pt x="5731" y="0"/>
                    <a:pt x="11721" y="0"/>
                    <a:pt x="17460" y="14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6071200" y="1343900"/>
              <a:ext cx="409175" cy="160425"/>
            </a:xfrm>
            <a:custGeom>
              <a:rect b="b" l="l" r="r" t="t"/>
              <a:pathLst>
                <a:path extrusionOk="0" h="6417" w="16367">
                  <a:moveTo>
                    <a:pt x="10669" y="109"/>
                  </a:moveTo>
                  <a:cubicBezTo>
                    <a:pt x="11521" y="167"/>
                    <a:pt x="12607" y="259"/>
                    <a:pt x="13584" y="385"/>
                  </a:cubicBezTo>
                  <a:cubicBezTo>
                    <a:pt x="14044" y="451"/>
                    <a:pt x="14503" y="527"/>
                    <a:pt x="14954" y="610"/>
                  </a:cubicBezTo>
                  <a:cubicBezTo>
                    <a:pt x="15815" y="794"/>
                    <a:pt x="16366" y="1028"/>
                    <a:pt x="16207" y="1345"/>
                  </a:cubicBezTo>
                  <a:cubicBezTo>
                    <a:pt x="14620" y="4361"/>
                    <a:pt x="11638" y="6416"/>
                    <a:pt x="8204" y="6416"/>
                  </a:cubicBezTo>
                  <a:cubicBezTo>
                    <a:pt x="4604" y="6416"/>
                    <a:pt x="1513" y="4169"/>
                    <a:pt x="1" y="911"/>
                  </a:cubicBezTo>
                  <a:cubicBezTo>
                    <a:pt x="2699" y="301"/>
                    <a:pt x="5447" y="0"/>
                    <a:pt x="8204" y="9"/>
                  </a:cubicBezTo>
                  <a:cubicBezTo>
                    <a:pt x="8964" y="9"/>
                    <a:pt x="9716" y="25"/>
                    <a:pt x="10451" y="67"/>
                  </a:cubicBezTo>
                  <a:cubicBezTo>
                    <a:pt x="10518" y="92"/>
                    <a:pt x="10593" y="100"/>
                    <a:pt x="10669" y="1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6167275" y="1122925"/>
              <a:ext cx="104250" cy="64150"/>
            </a:xfrm>
            <a:custGeom>
              <a:rect b="b" l="l" r="r" t="t"/>
              <a:pathLst>
                <a:path extrusionOk="0" h="2566" w="4170">
                  <a:moveTo>
                    <a:pt x="259" y="2474"/>
                  </a:moveTo>
                  <a:cubicBezTo>
                    <a:pt x="1437" y="2423"/>
                    <a:pt x="2715" y="2524"/>
                    <a:pt x="3910" y="2557"/>
                  </a:cubicBezTo>
                  <a:cubicBezTo>
                    <a:pt x="4069" y="2565"/>
                    <a:pt x="4152" y="2490"/>
                    <a:pt x="4152" y="2281"/>
                  </a:cubicBezTo>
                  <a:lnTo>
                    <a:pt x="4152" y="352"/>
                  </a:lnTo>
                  <a:cubicBezTo>
                    <a:pt x="4152" y="193"/>
                    <a:pt x="4169" y="68"/>
                    <a:pt x="3877" y="68"/>
                  </a:cubicBezTo>
                  <a:cubicBezTo>
                    <a:pt x="3041" y="59"/>
                    <a:pt x="2064" y="51"/>
                    <a:pt x="1011" y="9"/>
                  </a:cubicBezTo>
                  <a:cubicBezTo>
                    <a:pt x="786" y="1"/>
                    <a:pt x="736" y="42"/>
                    <a:pt x="669" y="235"/>
                  </a:cubicBezTo>
                  <a:lnTo>
                    <a:pt x="76" y="2281"/>
                  </a:lnTo>
                  <a:cubicBezTo>
                    <a:pt x="0" y="2415"/>
                    <a:pt x="84" y="2474"/>
                    <a:pt x="259" y="2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6108575" y="1122100"/>
              <a:ext cx="66250" cy="76875"/>
            </a:xfrm>
            <a:custGeom>
              <a:rect b="b" l="l" r="r" t="t"/>
              <a:pathLst>
                <a:path extrusionOk="0" h="3075" w="2650">
                  <a:moveTo>
                    <a:pt x="185" y="3041"/>
                  </a:moveTo>
                  <a:cubicBezTo>
                    <a:pt x="619" y="2899"/>
                    <a:pt x="1129" y="2740"/>
                    <a:pt x="1705" y="2598"/>
                  </a:cubicBezTo>
                  <a:cubicBezTo>
                    <a:pt x="1830" y="2573"/>
                    <a:pt x="1931" y="2481"/>
                    <a:pt x="1964" y="2356"/>
                  </a:cubicBezTo>
                  <a:lnTo>
                    <a:pt x="2599" y="176"/>
                  </a:lnTo>
                  <a:cubicBezTo>
                    <a:pt x="2649" y="17"/>
                    <a:pt x="2490" y="17"/>
                    <a:pt x="2415" y="9"/>
                  </a:cubicBezTo>
                  <a:cubicBezTo>
                    <a:pt x="2290" y="0"/>
                    <a:pt x="2156" y="0"/>
                    <a:pt x="2031" y="0"/>
                  </a:cubicBezTo>
                  <a:cubicBezTo>
                    <a:pt x="1914" y="0"/>
                    <a:pt x="1814" y="59"/>
                    <a:pt x="1739" y="151"/>
                  </a:cubicBezTo>
                  <a:lnTo>
                    <a:pt x="93" y="2891"/>
                  </a:lnTo>
                  <a:cubicBezTo>
                    <a:pt x="1" y="3033"/>
                    <a:pt x="84" y="3075"/>
                    <a:pt x="185" y="30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6074950" y="1122300"/>
              <a:ext cx="72100" cy="87950"/>
            </a:xfrm>
            <a:custGeom>
              <a:rect b="b" l="l" r="r" t="t"/>
              <a:pathLst>
                <a:path extrusionOk="0" h="3518" w="2884">
                  <a:moveTo>
                    <a:pt x="2014" y="427"/>
                  </a:moveTo>
                  <a:lnTo>
                    <a:pt x="293" y="2975"/>
                  </a:lnTo>
                  <a:cubicBezTo>
                    <a:pt x="1" y="3401"/>
                    <a:pt x="126" y="3518"/>
                    <a:pt x="744" y="3309"/>
                  </a:cubicBezTo>
                  <a:cubicBezTo>
                    <a:pt x="870" y="3267"/>
                    <a:pt x="978" y="3184"/>
                    <a:pt x="1054" y="3067"/>
                  </a:cubicBezTo>
                  <a:lnTo>
                    <a:pt x="2808" y="151"/>
                  </a:lnTo>
                  <a:cubicBezTo>
                    <a:pt x="2850" y="93"/>
                    <a:pt x="2883" y="1"/>
                    <a:pt x="2749" y="34"/>
                  </a:cubicBezTo>
                  <a:cubicBezTo>
                    <a:pt x="2440" y="93"/>
                    <a:pt x="2181" y="193"/>
                    <a:pt x="2014" y="4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6281100" y="1122925"/>
              <a:ext cx="104025" cy="64150"/>
            </a:xfrm>
            <a:custGeom>
              <a:rect b="b" l="l" r="r" t="t"/>
              <a:pathLst>
                <a:path extrusionOk="0" h="2566" w="4161">
                  <a:moveTo>
                    <a:pt x="3910" y="2474"/>
                  </a:moveTo>
                  <a:cubicBezTo>
                    <a:pt x="2724" y="2423"/>
                    <a:pt x="1454" y="2524"/>
                    <a:pt x="251" y="2557"/>
                  </a:cubicBezTo>
                  <a:cubicBezTo>
                    <a:pt x="101" y="2565"/>
                    <a:pt x="9" y="2490"/>
                    <a:pt x="9" y="2281"/>
                  </a:cubicBezTo>
                  <a:lnTo>
                    <a:pt x="9" y="352"/>
                  </a:lnTo>
                  <a:cubicBezTo>
                    <a:pt x="9" y="193"/>
                    <a:pt x="0" y="68"/>
                    <a:pt x="293" y="68"/>
                  </a:cubicBezTo>
                  <a:cubicBezTo>
                    <a:pt x="1128" y="59"/>
                    <a:pt x="2106" y="51"/>
                    <a:pt x="3158" y="9"/>
                  </a:cubicBezTo>
                  <a:cubicBezTo>
                    <a:pt x="3375" y="1"/>
                    <a:pt x="3434" y="42"/>
                    <a:pt x="3492" y="235"/>
                  </a:cubicBezTo>
                  <a:lnTo>
                    <a:pt x="4094" y="2281"/>
                  </a:lnTo>
                  <a:cubicBezTo>
                    <a:pt x="4161" y="2415"/>
                    <a:pt x="4085" y="2474"/>
                    <a:pt x="3910" y="2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6377800" y="1122100"/>
              <a:ext cx="66225" cy="76875"/>
            </a:xfrm>
            <a:custGeom>
              <a:rect b="b" l="l" r="r" t="t"/>
              <a:pathLst>
                <a:path extrusionOk="0" h="3075" w="2649">
                  <a:moveTo>
                    <a:pt x="2456" y="3041"/>
                  </a:moveTo>
                  <a:cubicBezTo>
                    <a:pt x="2022" y="2899"/>
                    <a:pt x="1521" y="2740"/>
                    <a:pt x="936" y="2598"/>
                  </a:cubicBezTo>
                  <a:cubicBezTo>
                    <a:pt x="811" y="2573"/>
                    <a:pt x="710" y="2473"/>
                    <a:pt x="677" y="2356"/>
                  </a:cubicBezTo>
                  <a:lnTo>
                    <a:pt x="42" y="176"/>
                  </a:lnTo>
                  <a:cubicBezTo>
                    <a:pt x="0" y="17"/>
                    <a:pt x="151" y="17"/>
                    <a:pt x="226" y="9"/>
                  </a:cubicBezTo>
                  <a:cubicBezTo>
                    <a:pt x="351" y="0"/>
                    <a:pt x="485" y="0"/>
                    <a:pt x="610" y="0"/>
                  </a:cubicBezTo>
                  <a:cubicBezTo>
                    <a:pt x="727" y="0"/>
                    <a:pt x="836" y="59"/>
                    <a:pt x="902" y="151"/>
                  </a:cubicBezTo>
                  <a:lnTo>
                    <a:pt x="2557" y="2891"/>
                  </a:lnTo>
                  <a:cubicBezTo>
                    <a:pt x="2648" y="3033"/>
                    <a:pt x="2573" y="3075"/>
                    <a:pt x="2456" y="30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405575" y="1122300"/>
              <a:ext cx="71875" cy="87950"/>
            </a:xfrm>
            <a:custGeom>
              <a:rect b="b" l="l" r="r" t="t"/>
              <a:pathLst>
                <a:path extrusionOk="0" h="3518" w="2875">
                  <a:moveTo>
                    <a:pt x="869" y="427"/>
                  </a:moveTo>
                  <a:lnTo>
                    <a:pt x="2590" y="2975"/>
                  </a:lnTo>
                  <a:cubicBezTo>
                    <a:pt x="2874" y="3401"/>
                    <a:pt x="2757" y="3518"/>
                    <a:pt x="2131" y="3309"/>
                  </a:cubicBezTo>
                  <a:cubicBezTo>
                    <a:pt x="2005" y="3267"/>
                    <a:pt x="1897" y="3184"/>
                    <a:pt x="1830" y="3067"/>
                  </a:cubicBezTo>
                  <a:lnTo>
                    <a:pt x="76" y="151"/>
                  </a:lnTo>
                  <a:cubicBezTo>
                    <a:pt x="25" y="93"/>
                    <a:pt x="0" y="1"/>
                    <a:pt x="134" y="34"/>
                  </a:cubicBezTo>
                  <a:cubicBezTo>
                    <a:pt x="443" y="93"/>
                    <a:pt x="694" y="193"/>
                    <a:pt x="869" y="4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5554700" y="1146125"/>
              <a:ext cx="486875" cy="84175"/>
            </a:xfrm>
            <a:custGeom>
              <a:rect b="b" l="l" r="r" t="t"/>
              <a:pathLst>
                <a:path extrusionOk="0" h="3367" w="19475">
                  <a:moveTo>
                    <a:pt x="2039" y="1612"/>
                  </a:moveTo>
                  <a:lnTo>
                    <a:pt x="19199" y="3367"/>
                  </a:lnTo>
                  <a:cubicBezTo>
                    <a:pt x="19249" y="2799"/>
                    <a:pt x="19341" y="2239"/>
                    <a:pt x="19474" y="1688"/>
                  </a:cubicBezTo>
                  <a:lnTo>
                    <a:pt x="2382" y="201"/>
                  </a:lnTo>
                  <a:cubicBezTo>
                    <a:pt x="1" y="0"/>
                    <a:pt x="252" y="1429"/>
                    <a:pt x="2039" y="1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5584575" y="1155725"/>
              <a:ext cx="455325" cy="55775"/>
            </a:xfrm>
            <a:custGeom>
              <a:rect b="b" l="l" r="r" t="t"/>
              <a:pathLst>
                <a:path extrusionOk="0" h="2231" w="18213">
                  <a:moveTo>
                    <a:pt x="1095" y="527"/>
                  </a:moveTo>
                  <a:lnTo>
                    <a:pt x="18062" y="2231"/>
                  </a:lnTo>
                  <a:cubicBezTo>
                    <a:pt x="18104" y="2022"/>
                    <a:pt x="18154" y="1813"/>
                    <a:pt x="18212" y="1604"/>
                  </a:cubicBezTo>
                  <a:lnTo>
                    <a:pt x="1137" y="101"/>
                  </a:lnTo>
                  <a:cubicBezTo>
                    <a:pt x="1" y="0"/>
                    <a:pt x="9" y="418"/>
                    <a:pt x="1095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6842500" y="1441575"/>
              <a:ext cx="265675" cy="241300"/>
            </a:xfrm>
            <a:custGeom>
              <a:rect b="b" l="l" r="r" t="t"/>
              <a:pathLst>
                <a:path extrusionOk="0" h="9652" w="10627">
                  <a:moveTo>
                    <a:pt x="5317" y="0"/>
                  </a:moveTo>
                  <a:cubicBezTo>
                    <a:pt x="4941" y="0"/>
                    <a:pt x="4559" y="44"/>
                    <a:pt x="4177" y="137"/>
                  </a:cubicBezTo>
                  <a:cubicBezTo>
                    <a:pt x="1587" y="755"/>
                    <a:pt x="0" y="3361"/>
                    <a:pt x="618" y="5959"/>
                  </a:cubicBezTo>
                  <a:cubicBezTo>
                    <a:pt x="1153" y="8171"/>
                    <a:pt x="3133" y="9652"/>
                    <a:pt x="5312" y="9652"/>
                  </a:cubicBezTo>
                  <a:cubicBezTo>
                    <a:pt x="5685" y="9652"/>
                    <a:pt x="6063" y="9608"/>
                    <a:pt x="6441" y="9518"/>
                  </a:cubicBezTo>
                  <a:cubicBezTo>
                    <a:pt x="9031" y="8892"/>
                    <a:pt x="10626" y="6285"/>
                    <a:pt x="10000" y="3695"/>
                  </a:cubicBezTo>
                  <a:cubicBezTo>
                    <a:pt x="9472" y="1486"/>
                    <a:pt x="7498" y="0"/>
                    <a:pt x="5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6836025" y="1404975"/>
              <a:ext cx="278625" cy="254000"/>
            </a:xfrm>
            <a:custGeom>
              <a:rect b="b" l="l" r="r" t="t"/>
              <a:pathLst>
                <a:path extrusionOk="0" h="10160" w="11145">
                  <a:moveTo>
                    <a:pt x="5572" y="1"/>
                  </a:moveTo>
                  <a:cubicBezTo>
                    <a:pt x="4273" y="1"/>
                    <a:pt x="2974" y="498"/>
                    <a:pt x="1980" y="1492"/>
                  </a:cubicBezTo>
                  <a:cubicBezTo>
                    <a:pt x="0" y="3472"/>
                    <a:pt x="0" y="6688"/>
                    <a:pt x="1980" y="8668"/>
                  </a:cubicBezTo>
                  <a:cubicBezTo>
                    <a:pt x="2974" y="9662"/>
                    <a:pt x="4273" y="10159"/>
                    <a:pt x="5572" y="10159"/>
                  </a:cubicBezTo>
                  <a:cubicBezTo>
                    <a:pt x="6871" y="10159"/>
                    <a:pt x="8170" y="9662"/>
                    <a:pt x="9164" y="8668"/>
                  </a:cubicBezTo>
                  <a:cubicBezTo>
                    <a:pt x="11144" y="6688"/>
                    <a:pt x="11144" y="3472"/>
                    <a:pt x="9164" y="1492"/>
                  </a:cubicBezTo>
                  <a:cubicBezTo>
                    <a:pt x="8170" y="498"/>
                    <a:pt x="6871" y="1"/>
                    <a:pt x="5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866500" y="1427225"/>
              <a:ext cx="217650" cy="218275"/>
            </a:xfrm>
            <a:custGeom>
              <a:rect b="b" l="l" r="r" t="t"/>
              <a:pathLst>
                <a:path extrusionOk="0" h="8731" w="8706">
                  <a:moveTo>
                    <a:pt x="4353" y="0"/>
                  </a:moveTo>
                  <a:cubicBezTo>
                    <a:pt x="2014" y="0"/>
                    <a:pt x="1" y="1964"/>
                    <a:pt x="1" y="4386"/>
                  </a:cubicBezTo>
                  <a:cubicBezTo>
                    <a:pt x="1" y="6784"/>
                    <a:pt x="1947" y="8730"/>
                    <a:pt x="4353" y="8730"/>
                  </a:cubicBezTo>
                  <a:cubicBezTo>
                    <a:pt x="6759" y="8730"/>
                    <a:pt x="8706" y="6784"/>
                    <a:pt x="8706" y="4386"/>
                  </a:cubicBezTo>
                  <a:cubicBezTo>
                    <a:pt x="8706" y="1964"/>
                    <a:pt x="6692" y="0"/>
                    <a:pt x="4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6886350" y="1436000"/>
              <a:ext cx="185075" cy="185050"/>
            </a:xfrm>
            <a:custGeom>
              <a:rect b="b" l="l" r="r" t="t"/>
              <a:pathLst>
                <a:path extrusionOk="0" h="7402" w="7403">
                  <a:moveTo>
                    <a:pt x="3559" y="7402"/>
                  </a:moveTo>
                  <a:cubicBezTo>
                    <a:pt x="4996" y="7402"/>
                    <a:pt x="6299" y="6533"/>
                    <a:pt x="6851" y="5205"/>
                  </a:cubicBezTo>
                  <a:cubicBezTo>
                    <a:pt x="7402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7" y="552"/>
                  </a:cubicBezTo>
                  <a:cubicBezTo>
                    <a:pt x="869" y="1103"/>
                    <a:pt x="0" y="2398"/>
                    <a:pt x="0" y="3843"/>
                  </a:cubicBezTo>
                  <a:cubicBezTo>
                    <a:pt x="0" y="5806"/>
                    <a:pt x="1596" y="7394"/>
                    <a:pt x="3559" y="74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6938550" y="1482775"/>
              <a:ext cx="85875" cy="86075"/>
            </a:xfrm>
            <a:custGeom>
              <a:rect b="b" l="l" r="r" t="t"/>
              <a:pathLst>
                <a:path extrusionOk="0" h="3443" w="3435">
                  <a:moveTo>
                    <a:pt x="1471" y="3442"/>
                  </a:moveTo>
                  <a:cubicBezTo>
                    <a:pt x="2783" y="3442"/>
                    <a:pt x="3434" y="1855"/>
                    <a:pt x="2515" y="928"/>
                  </a:cubicBezTo>
                  <a:cubicBezTo>
                    <a:pt x="1588" y="1"/>
                    <a:pt x="1" y="661"/>
                    <a:pt x="1" y="1972"/>
                  </a:cubicBezTo>
                  <a:cubicBezTo>
                    <a:pt x="1" y="2783"/>
                    <a:pt x="661" y="3434"/>
                    <a:pt x="1471" y="34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945650" y="1502200"/>
              <a:ext cx="59350" cy="59350"/>
            </a:xfrm>
            <a:custGeom>
              <a:rect b="b" l="l" r="r" t="t"/>
              <a:pathLst>
                <a:path extrusionOk="0" h="2374" w="2374">
                  <a:moveTo>
                    <a:pt x="1187" y="1"/>
                  </a:moveTo>
                  <a:cubicBezTo>
                    <a:pt x="536" y="1"/>
                    <a:pt x="1" y="535"/>
                    <a:pt x="1" y="1187"/>
                  </a:cubicBezTo>
                  <a:cubicBezTo>
                    <a:pt x="1" y="1847"/>
                    <a:pt x="536" y="2373"/>
                    <a:pt x="1187" y="2373"/>
                  </a:cubicBezTo>
                  <a:cubicBezTo>
                    <a:pt x="1839" y="2373"/>
                    <a:pt x="2373" y="1847"/>
                    <a:pt x="2373" y="1187"/>
                  </a:cubicBezTo>
                  <a:cubicBezTo>
                    <a:pt x="2373" y="535"/>
                    <a:pt x="1839" y="1"/>
                    <a:pt x="1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936900" y="1354325"/>
              <a:ext cx="76875" cy="65000"/>
            </a:xfrm>
            <a:custGeom>
              <a:rect b="b" l="l" r="r" t="t"/>
              <a:pathLst>
                <a:path extrusionOk="0" h="2600" w="3075">
                  <a:moveTo>
                    <a:pt x="2281" y="2499"/>
                  </a:moveTo>
                  <a:lnTo>
                    <a:pt x="3074" y="569"/>
                  </a:lnTo>
                  <a:cubicBezTo>
                    <a:pt x="3074" y="569"/>
                    <a:pt x="2757" y="1"/>
                    <a:pt x="1487" y="68"/>
                  </a:cubicBezTo>
                  <a:cubicBezTo>
                    <a:pt x="217" y="126"/>
                    <a:pt x="0" y="544"/>
                    <a:pt x="0" y="544"/>
                  </a:cubicBezTo>
                  <a:lnTo>
                    <a:pt x="702" y="25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937100" y="1357675"/>
              <a:ext cx="71025" cy="61650"/>
            </a:xfrm>
            <a:custGeom>
              <a:rect b="b" l="l" r="r" t="t"/>
              <a:pathLst>
                <a:path extrusionOk="0" h="2466" w="2841">
                  <a:moveTo>
                    <a:pt x="0" y="427"/>
                  </a:moveTo>
                  <a:lnTo>
                    <a:pt x="694" y="2465"/>
                  </a:lnTo>
                  <a:lnTo>
                    <a:pt x="1880" y="2390"/>
                  </a:lnTo>
                  <a:lnTo>
                    <a:pt x="2841" y="34"/>
                  </a:lnTo>
                  <a:cubicBezTo>
                    <a:pt x="2841" y="34"/>
                    <a:pt x="2055" y="1"/>
                    <a:pt x="1187" y="51"/>
                  </a:cubicBezTo>
                  <a:cubicBezTo>
                    <a:pt x="326" y="109"/>
                    <a:pt x="151" y="301"/>
                    <a:pt x="0" y="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918725" y="1335750"/>
              <a:ext cx="112175" cy="37000"/>
            </a:xfrm>
            <a:custGeom>
              <a:rect b="b" l="l" r="r" t="t"/>
              <a:pathLst>
                <a:path extrusionOk="0" h="1480" w="4487">
                  <a:moveTo>
                    <a:pt x="0" y="318"/>
                  </a:moveTo>
                  <a:lnTo>
                    <a:pt x="4486" y="0"/>
                  </a:lnTo>
                  <a:lnTo>
                    <a:pt x="4486" y="1162"/>
                  </a:lnTo>
                  <a:lnTo>
                    <a:pt x="0" y="14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7652200" y="1307350"/>
              <a:ext cx="62050" cy="30500"/>
            </a:xfrm>
            <a:custGeom>
              <a:rect b="b" l="l" r="r" t="t"/>
              <a:pathLst>
                <a:path extrusionOk="0" h="1220" w="2482">
                  <a:moveTo>
                    <a:pt x="1" y="109"/>
                  </a:moveTo>
                  <a:lnTo>
                    <a:pt x="2482" y="0"/>
                  </a:lnTo>
                  <a:lnTo>
                    <a:pt x="2482" y="1111"/>
                  </a:lnTo>
                  <a:lnTo>
                    <a:pt x="1" y="1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7605850" y="1339100"/>
              <a:ext cx="161675" cy="181500"/>
            </a:xfrm>
            <a:custGeom>
              <a:rect b="b" l="l" r="r" t="t"/>
              <a:pathLst>
                <a:path extrusionOk="0" h="7260" w="6467">
                  <a:moveTo>
                    <a:pt x="3108" y="7260"/>
                  </a:moveTo>
                  <a:cubicBezTo>
                    <a:pt x="4369" y="7260"/>
                    <a:pt x="5497" y="6499"/>
                    <a:pt x="5982" y="5338"/>
                  </a:cubicBezTo>
                  <a:cubicBezTo>
                    <a:pt x="6466" y="4177"/>
                    <a:pt x="6199" y="2840"/>
                    <a:pt x="5305" y="1955"/>
                  </a:cubicBezTo>
                  <a:cubicBezTo>
                    <a:pt x="3350" y="0"/>
                    <a:pt x="0" y="1387"/>
                    <a:pt x="0" y="4152"/>
                  </a:cubicBezTo>
                  <a:cubicBezTo>
                    <a:pt x="8" y="5865"/>
                    <a:pt x="1395" y="7260"/>
                    <a:pt x="3108" y="7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7601875" y="1334925"/>
              <a:ext cx="170025" cy="170025"/>
            </a:xfrm>
            <a:custGeom>
              <a:rect b="b" l="l" r="r" t="t"/>
              <a:pathLst>
                <a:path extrusionOk="0" h="6801" w="6801">
                  <a:moveTo>
                    <a:pt x="3267" y="6800"/>
                  </a:moveTo>
                  <a:cubicBezTo>
                    <a:pt x="4595" y="6800"/>
                    <a:pt x="5781" y="6007"/>
                    <a:pt x="6291" y="4778"/>
                  </a:cubicBezTo>
                  <a:cubicBezTo>
                    <a:pt x="6801" y="3559"/>
                    <a:pt x="6516" y="2155"/>
                    <a:pt x="5581" y="1220"/>
                  </a:cubicBezTo>
                  <a:cubicBezTo>
                    <a:pt x="4645" y="284"/>
                    <a:pt x="3242" y="0"/>
                    <a:pt x="2022" y="510"/>
                  </a:cubicBezTo>
                  <a:cubicBezTo>
                    <a:pt x="794" y="1011"/>
                    <a:pt x="0" y="2205"/>
                    <a:pt x="0" y="3534"/>
                  </a:cubicBezTo>
                  <a:cubicBezTo>
                    <a:pt x="0" y="5330"/>
                    <a:pt x="1462" y="6800"/>
                    <a:pt x="3267" y="68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7588725" y="1355375"/>
              <a:ext cx="165000" cy="146850"/>
            </a:xfrm>
            <a:custGeom>
              <a:rect b="b" l="l" r="r" t="t"/>
              <a:pathLst>
                <a:path extrusionOk="0" h="5874" w="6600">
                  <a:moveTo>
                    <a:pt x="3793" y="17"/>
                  </a:moveTo>
                  <a:cubicBezTo>
                    <a:pt x="1278" y="1"/>
                    <a:pt x="0" y="3033"/>
                    <a:pt x="1779" y="4821"/>
                  </a:cubicBezTo>
                  <a:cubicBezTo>
                    <a:pt x="2581" y="5631"/>
                    <a:pt x="3793" y="5874"/>
                    <a:pt x="4854" y="5439"/>
                  </a:cubicBezTo>
                  <a:cubicBezTo>
                    <a:pt x="5906" y="5005"/>
                    <a:pt x="6600" y="3977"/>
                    <a:pt x="6600" y="2833"/>
                  </a:cubicBezTo>
                  <a:cubicBezTo>
                    <a:pt x="6583" y="1287"/>
                    <a:pt x="5338" y="34"/>
                    <a:pt x="3793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7657625" y="1399500"/>
              <a:ext cx="52025" cy="47375"/>
            </a:xfrm>
            <a:custGeom>
              <a:rect b="b" l="l" r="r" t="t"/>
              <a:pathLst>
                <a:path extrusionOk="0" h="1895" w="2081">
                  <a:moveTo>
                    <a:pt x="1038" y="0"/>
                  </a:moveTo>
                  <a:cubicBezTo>
                    <a:pt x="794" y="0"/>
                    <a:pt x="552" y="94"/>
                    <a:pt x="368" y="282"/>
                  </a:cubicBezTo>
                  <a:cubicBezTo>
                    <a:pt x="1" y="650"/>
                    <a:pt x="1" y="1251"/>
                    <a:pt x="368" y="1619"/>
                  </a:cubicBezTo>
                  <a:cubicBezTo>
                    <a:pt x="552" y="1803"/>
                    <a:pt x="794" y="1895"/>
                    <a:pt x="1038" y="1895"/>
                  </a:cubicBezTo>
                  <a:cubicBezTo>
                    <a:pt x="1281" y="1895"/>
                    <a:pt x="1525" y="1803"/>
                    <a:pt x="1713" y="1619"/>
                  </a:cubicBezTo>
                  <a:cubicBezTo>
                    <a:pt x="2081" y="1251"/>
                    <a:pt x="2081" y="650"/>
                    <a:pt x="1713" y="282"/>
                  </a:cubicBezTo>
                  <a:cubicBezTo>
                    <a:pt x="1525" y="94"/>
                    <a:pt x="1281" y="0"/>
                    <a:pt x="1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7664525" y="1397575"/>
              <a:ext cx="44725" cy="44700"/>
            </a:xfrm>
            <a:custGeom>
              <a:rect b="b" l="l" r="r" t="t"/>
              <a:pathLst>
                <a:path extrusionOk="0" h="1788" w="1789">
                  <a:moveTo>
                    <a:pt x="761" y="1788"/>
                  </a:moveTo>
                  <a:cubicBezTo>
                    <a:pt x="1446" y="1788"/>
                    <a:pt x="1788" y="961"/>
                    <a:pt x="1304" y="485"/>
                  </a:cubicBezTo>
                  <a:cubicBezTo>
                    <a:pt x="819" y="0"/>
                    <a:pt x="1" y="343"/>
                    <a:pt x="1" y="1028"/>
                  </a:cubicBezTo>
                  <a:cubicBezTo>
                    <a:pt x="1" y="1445"/>
                    <a:pt x="343" y="1788"/>
                    <a:pt x="761" y="1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7658875" y="1308400"/>
              <a:ext cx="49525" cy="41775"/>
            </a:xfrm>
            <a:custGeom>
              <a:rect b="b" l="l" r="r" t="t"/>
              <a:pathLst>
                <a:path extrusionOk="0" h="1671" w="1981">
                  <a:moveTo>
                    <a:pt x="1471" y="1612"/>
                  </a:moveTo>
                  <a:lnTo>
                    <a:pt x="1981" y="368"/>
                  </a:lnTo>
                  <a:cubicBezTo>
                    <a:pt x="1981" y="368"/>
                    <a:pt x="1772" y="0"/>
                    <a:pt x="962" y="42"/>
                  </a:cubicBezTo>
                  <a:cubicBezTo>
                    <a:pt x="151" y="84"/>
                    <a:pt x="1" y="343"/>
                    <a:pt x="1" y="343"/>
                  </a:cubicBezTo>
                  <a:lnTo>
                    <a:pt x="452" y="16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7659100" y="1310275"/>
              <a:ext cx="41575" cy="39900"/>
            </a:xfrm>
            <a:custGeom>
              <a:rect b="b" l="l" r="r" t="t"/>
              <a:pathLst>
                <a:path extrusionOk="0" h="1596" w="1663">
                  <a:moveTo>
                    <a:pt x="0" y="284"/>
                  </a:moveTo>
                  <a:lnTo>
                    <a:pt x="443" y="1596"/>
                  </a:lnTo>
                  <a:lnTo>
                    <a:pt x="1203" y="1554"/>
                  </a:lnTo>
                  <a:lnTo>
                    <a:pt x="1663" y="376"/>
                  </a:lnTo>
                  <a:cubicBezTo>
                    <a:pt x="1663" y="376"/>
                    <a:pt x="1421" y="0"/>
                    <a:pt x="761" y="42"/>
                  </a:cubicBezTo>
                  <a:cubicBezTo>
                    <a:pt x="309" y="75"/>
                    <a:pt x="92" y="201"/>
                    <a:pt x="0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7647200" y="1296475"/>
              <a:ext cx="72275" cy="23625"/>
            </a:xfrm>
            <a:custGeom>
              <a:rect b="b" l="l" r="r" t="t"/>
              <a:pathLst>
                <a:path extrusionOk="0" h="945" w="2891">
                  <a:moveTo>
                    <a:pt x="0" y="201"/>
                  </a:moveTo>
                  <a:lnTo>
                    <a:pt x="2891" y="1"/>
                  </a:lnTo>
                  <a:lnTo>
                    <a:pt x="2891" y="744"/>
                  </a:lnTo>
                  <a:lnTo>
                    <a:pt x="0" y="9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2" name="Google Shape;782;p38"/>
          <p:cNvSpPr/>
          <p:nvPr/>
        </p:nvSpPr>
        <p:spPr>
          <a:xfrm>
            <a:off x="2454575" y="3762138"/>
            <a:ext cx="1987589" cy="31557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3" name="Google Shape;7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775" y="1209788"/>
            <a:ext cx="7488300" cy="2204625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38"/>
          <p:cNvSpPr txBox="1"/>
          <p:nvPr>
            <p:ph idx="4294967295" type="subTitle"/>
          </p:nvPr>
        </p:nvSpPr>
        <p:spPr>
          <a:xfrm>
            <a:off x="827775" y="3606500"/>
            <a:ext cx="3386100" cy="11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4"/>
                </a:solidFill>
              </a:rPr>
              <a:t>Los clientes que puntuaron 4 y 5 los servicios a bordo y wifi, en su </a:t>
            </a:r>
            <a:r>
              <a:rPr lang="en" sz="1500">
                <a:solidFill>
                  <a:schemeClr val="accent4"/>
                </a:solidFill>
              </a:rPr>
              <a:t>mayoría</a:t>
            </a:r>
            <a:r>
              <a:rPr lang="en" sz="1500">
                <a:solidFill>
                  <a:schemeClr val="accent4"/>
                </a:solidFill>
              </a:rPr>
              <a:t> luego quedaron como satisfechos.</a:t>
            </a:r>
            <a:endParaRPr sz="10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8"/>
          <p:cNvSpPr txBox="1"/>
          <p:nvPr>
            <p:ph type="title"/>
          </p:nvPr>
        </p:nvSpPr>
        <p:spPr>
          <a:xfrm>
            <a:off x="636575" y="445025"/>
            <a:ext cx="7708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BIVARIADO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9"/>
          <p:cNvSpPr/>
          <p:nvPr/>
        </p:nvSpPr>
        <p:spPr>
          <a:xfrm>
            <a:off x="3497175" y="3978013"/>
            <a:ext cx="1987589" cy="31557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9"/>
          <p:cNvSpPr txBox="1"/>
          <p:nvPr>
            <p:ph idx="4294967295" type="subTitle"/>
          </p:nvPr>
        </p:nvSpPr>
        <p:spPr>
          <a:xfrm>
            <a:off x="827775" y="3606500"/>
            <a:ext cx="3715800" cy="11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clientes que puntuaron 4 y 5 la confortabilidad del asiento, en su mayoría luego quedaron satisfechos.</a:t>
            </a:r>
            <a:endParaRPr sz="10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9"/>
          <p:cNvSpPr txBox="1"/>
          <p:nvPr>
            <p:ph type="title"/>
          </p:nvPr>
        </p:nvSpPr>
        <p:spPr>
          <a:xfrm>
            <a:off x="636575" y="445025"/>
            <a:ext cx="7708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BIVARIADO</a:t>
            </a:r>
            <a:endParaRPr/>
          </a:p>
        </p:txBody>
      </p:sp>
      <p:grpSp>
        <p:nvGrpSpPr>
          <p:cNvPr id="793" name="Google Shape;793;p39"/>
          <p:cNvGrpSpPr/>
          <p:nvPr/>
        </p:nvGrpSpPr>
        <p:grpSpPr>
          <a:xfrm>
            <a:off x="5247783" y="3636557"/>
            <a:ext cx="2062685" cy="1326578"/>
            <a:chOff x="2209625" y="3917525"/>
            <a:chExt cx="2298000" cy="1713925"/>
          </a:xfrm>
        </p:grpSpPr>
        <p:sp>
          <p:nvSpPr>
            <p:cNvPr id="794" name="Google Shape;794;p39"/>
            <p:cNvSpPr/>
            <p:nvPr/>
          </p:nvSpPr>
          <p:spPr>
            <a:xfrm>
              <a:off x="2209625" y="4249500"/>
              <a:ext cx="1361875" cy="1381950"/>
            </a:xfrm>
            <a:custGeom>
              <a:rect b="b" l="l" r="r" t="t"/>
              <a:pathLst>
                <a:path extrusionOk="0" h="55278" w="54475">
                  <a:moveTo>
                    <a:pt x="54138" y="1"/>
                  </a:moveTo>
                  <a:cubicBezTo>
                    <a:pt x="54106" y="1"/>
                    <a:pt x="54071" y="8"/>
                    <a:pt x="54035" y="24"/>
                  </a:cubicBezTo>
                  <a:cubicBezTo>
                    <a:pt x="46576" y="2965"/>
                    <a:pt x="35158" y="8600"/>
                    <a:pt x="23198" y="18687"/>
                  </a:cubicBezTo>
                  <a:cubicBezTo>
                    <a:pt x="12174" y="27953"/>
                    <a:pt x="4732" y="38500"/>
                    <a:pt x="3286" y="45910"/>
                  </a:cubicBezTo>
                  <a:cubicBezTo>
                    <a:pt x="2711" y="48801"/>
                    <a:pt x="3072" y="51233"/>
                    <a:pt x="4469" y="52892"/>
                  </a:cubicBezTo>
                  <a:cubicBezTo>
                    <a:pt x="5811" y="54486"/>
                    <a:pt x="8016" y="55277"/>
                    <a:pt x="10870" y="55277"/>
                  </a:cubicBezTo>
                  <a:cubicBezTo>
                    <a:pt x="14340" y="55277"/>
                    <a:pt x="18770" y="54108"/>
                    <a:pt x="23773" y="51791"/>
                  </a:cubicBezTo>
                  <a:cubicBezTo>
                    <a:pt x="24017" y="51677"/>
                    <a:pt x="23897" y="51324"/>
                    <a:pt x="23666" y="51324"/>
                  </a:cubicBezTo>
                  <a:cubicBezTo>
                    <a:pt x="23632" y="51324"/>
                    <a:pt x="23597" y="51331"/>
                    <a:pt x="23559" y="51348"/>
                  </a:cubicBezTo>
                  <a:cubicBezTo>
                    <a:pt x="18613" y="53643"/>
                    <a:pt x="14251" y="54803"/>
                    <a:pt x="10869" y="54803"/>
                  </a:cubicBezTo>
                  <a:cubicBezTo>
                    <a:pt x="8174" y="54803"/>
                    <a:pt x="6100" y="54066"/>
                    <a:pt x="4847" y="52580"/>
                  </a:cubicBezTo>
                  <a:cubicBezTo>
                    <a:pt x="0" y="46830"/>
                    <a:pt x="8362" y="31781"/>
                    <a:pt x="23493" y="19049"/>
                  </a:cubicBezTo>
                  <a:cubicBezTo>
                    <a:pt x="35421" y="9011"/>
                    <a:pt x="46789" y="3408"/>
                    <a:pt x="54215" y="468"/>
                  </a:cubicBezTo>
                  <a:cubicBezTo>
                    <a:pt x="54475" y="367"/>
                    <a:pt x="54368" y="1"/>
                    <a:pt x="54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2284675" y="4354625"/>
              <a:ext cx="1297900" cy="1233700"/>
            </a:xfrm>
            <a:custGeom>
              <a:rect b="b" l="l" r="r" t="t"/>
              <a:pathLst>
                <a:path extrusionOk="0" h="49348" w="51916">
                  <a:moveTo>
                    <a:pt x="51601" y="1"/>
                  </a:moveTo>
                  <a:cubicBezTo>
                    <a:pt x="51571" y="1"/>
                    <a:pt x="51539" y="7"/>
                    <a:pt x="51505" y="21"/>
                  </a:cubicBezTo>
                  <a:cubicBezTo>
                    <a:pt x="44819" y="2732"/>
                    <a:pt x="34534" y="7743"/>
                    <a:pt x="23494" y="16318"/>
                  </a:cubicBezTo>
                  <a:cubicBezTo>
                    <a:pt x="12043" y="25206"/>
                    <a:pt x="4157" y="35359"/>
                    <a:pt x="2843" y="42079"/>
                  </a:cubicBezTo>
                  <a:cubicBezTo>
                    <a:pt x="2432" y="44215"/>
                    <a:pt x="2662" y="46005"/>
                    <a:pt x="3664" y="47303"/>
                  </a:cubicBezTo>
                  <a:cubicBezTo>
                    <a:pt x="4728" y="48665"/>
                    <a:pt x="6627" y="49347"/>
                    <a:pt x="9188" y="49347"/>
                  </a:cubicBezTo>
                  <a:cubicBezTo>
                    <a:pt x="11848" y="49347"/>
                    <a:pt x="15224" y="48612"/>
                    <a:pt x="19124" y="47139"/>
                  </a:cubicBezTo>
                  <a:cubicBezTo>
                    <a:pt x="19371" y="47052"/>
                    <a:pt x="19284" y="46709"/>
                    <a:pt x="19068" y="46709"/>
                  </a:cubicBezTo>
                  <a:cubicBezTo>
                    <a:pt x="19040" y="46709"/>
                    <a:pt x="19009" y="46715"/>
                    <a:pt x="18976" y="46728"/>
                  </a:cubicBezTo>
                  <a:cubicBezTo>
                    <a:pt x="15161" y="48168"/>
                    <a:pt x="11818" y="48887"/>
                    <a:pt x="9203" y="48887"/>
                  </a:cubicBezTo>
                  <a:cubicBezTo>
                    <a:pt x="6775" y="48887"/>
                    <a:pt x="4975" y="48266"/>
                    <a:pt x="4009" y="47024"/>
                  </a:cubicBezTo>
                  <a:cubicBezTo>
                    <a:pt x="1" y="41849"/>
                    <a:pt x="8856" y="28229"/>
                    <a:pt x="23757" y="16663"/>
                  </a:cubicBezTo>
                  <a:cubicBezTo>
                    <a:pt x="34764" y="8120"/>
                    <a:pt x="45016" y="3126"/>
                    <a:pt x="51670" y="432"/>
                  </a:cubicBezTo>
                  <a:cubicBezTo>
                    <a:pt x="51915" y="331"/>
                    <a:pt x="51818" y="1"/>
                    <a:pt x="51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3324300" y="3990275"/>
              <a:ext cx="251400" cy="304200"/>
            </a:xfrm>
            <a:custGeom>
              <a:rect b="b" l="l" r="r" t="t"/>
              <a:pathLst>
                <a:path extrusionOk="0" h="12168" w="10056">
                  <a:moveTo>
                    <a:pt x="2140" y="1"/>
                  </a:moveTo>
                  <a:cubicBezTo>
                    <a:pt x="2098" y="1"/>
                    <a:pt x="2064" y="15"/>
                    <a:pt x="2038" y="43"/>
                  </a:cubicBezTo>
                  <a:cubicBezTo>
                    <a:pt x="510" y="1735"/>
                    <a:pt x="1" y="1669"/>
                    <a:pt x="297" y="3707"/>
                  </a:cubicBezTo>
                  <a:cubicBezTo>
                    <a:pt x="576" y="5744"/>
                    <a:pt x="5373" y="12167"/>
                    <a:pt x="5373" y="12167"/>
                  </a:cubicBezTo>
                  <a:cubicBezTo>
                    <a:pt x="7788" y="11658"/>
                    <a:pt x="10055" y="10114"/>
                    <a:pt x="10055" y="10114"/>
                  </a:cubicBezTo>
                  <a:cubicBezTo>
                    <a:pt x="9234" y="8613"/>
                    <a:pt x="3201" y="1"/>
                    <a:pt x="2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3313625" y="3917525"/>
              <a:ext cx="1140200" cy="451275"/>
            </a:xfrm>
            <a:custGeom>
              <a:rect b="b" l="l" r="r" t="t"/>
              <a:pathLst>
                <a:path extrusionOk="0" h="18051" w="45608">
                  <a:moveTo>
                    <a:pt x="40199" y="1"/>
                  </a:moveTo>
                  <a:cubicBezTo>
                    <a:pt x="38525" y="1"/>
                    <a:pt x="36007" y="466"/>
                    <a:pt x="32234" y="1951"/>
                  </a:cubicBezTo>
                  <a:cubicBezTo>
                    <a:pt x="20159" y="6748"/>
                    <a:pt x="7065" y="13549"/>
                    <a:pt x="5094" y="14716"/>
                  </a:cubicBezTo>
                  <a:cubicBezTo>
                    <a:pt x="3122" y="15866"/>
                    <a:pt x="1" y="18051"/>
                    <a:pt x="7870" y="18051"/>
                  </a:cubicBezTo>
                  <a:cubicBezTo>
                    <a:pt x="15756" y="18051"/>
                    <a:pt x="20241" y="16375"/>
                    <a:pt x="21440" y="15915"/>
                  </a:cubicBezTo>
                  <a:cubicBezTo>
                    <a:pt x="22640" y="15439"/>
                    <a:pt x="25548" y="14108"/>
                    <a:pt x="35011" y="9837"/>
                  </a:cubicBezTo>
                  <a:cubicBezTo>
                    <a:pt x="44474" y="5549"/>
                    <a:pt x="45607" y="3002"/>
                    <a:pt x="44901" y="1951"/>
                  </a:cubicBezTo>
                  <a:cubicBezTo>
                    <a:pt x="44474" y="1310"/>
                    <a:pt x="43439" y="1310"/>
                    <a:pt x="43439" y="1310"/>
                  </a:cubicBezTo>
                  <a:cubicBezTo>
                    <a:pt x="43439" y="1310"/>
                    <a:pt x="43007" y="1"/>
                    <a:pt x="40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3243000" y="4288500"/>
              <a:ext cx="255475" cy="50750"/>
            </a:xfrm>
            <a:custGeom>
              <a:rect b="b" l="l" r="r" t="t"/>
              <a:pathLst>
                <a:path extrusionOk="0" h="2030" w="10219">
                  <a:moveTo>
                    <a:pt x="2268" y="1"/>
                  </a:moveTo>
                  <a:cubicBezTo>
                    <a:pt x="1421" y="1"/>
                    <a:pt x="854" y="8"/>
                    <a:pt x="854" y="8"/>
                  </a:cubicBezTo>
                  <a:cubicBezTo>
                    <a:pt x="0" y="682"/>
                    <a:pt x="296" y="1241"/>
                    <a:pt x="296" y="1241"/>
                  </a:cubicBezTo>
                  <a:cubicBezTo>
                    <a:pt x="296" y="1241"/>
                    <a:pt x="6539" y="2029"/>
                    <a:pt x="7229" y="2029"/>
                  </a:cubicBezTo>
                  <a:cubicBezTo>
                    <a:pt x="7919" y="2029"/>
                    <a:pt x="10219" y="1208"/>
                    <a:pt x="9759" y="551"/>
                  </a:cubicBezTo>
                  <a:cubicBezTo>
                    <a:pt x="9406" y="64"/>
                    <a:pt x="4690" y="1"/>
                    <a:pt x="2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4197100" y="3922750"/>
              <a:ext cx="200850" cy="80100"/>
            </a:xfrm>
            <a:custGeom>
              <a:rect b="b" l="l" r="r" t="t"/>
              <a:pathLst>
                <a:path extrusionOk="0" h="3204" w="8034">
                  <a:moveTo>
                    <a:pt x="6539" y="0"/>
                  </a:moveTo>
                  <a:cubicBezTo>
                    <a:pt x="6539" y="0"/>
                    <a:pt x="2185" y="329"/>
                    <a:pt x="1085" y="1331"/>
                  </a:cubicBezTo>
                  <a:cubicBezTo>
                    <a:pt x="0" y="2333"/>
                    <a:pt x="148" y="3204"/>
                    <a:pt x="148" y="3204"/>
                  </a:cubicBezTo>
                  <a:cubicBezTo>
                    <a:pt x="148" y="3204"/>
                    <a:pt x="7738" y="1331"/>
                    <a:pt x="8034" y="970"/>
                  </a:cubicBezTo>
                  <a:cubicBezTo>
                    <a:pt x="8034" y="970"/>
                    <a:pt x="7820" y="329"/>
                    <a:pt x="6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3958875" y="4157675"/>
              <a:ext cx="548325" cy="111450"/>
            </a:xfrm>
            <a:custGeom>
              <a:rect b="b" l="l" r="r" t="t"/>
              <a:pathLst>
                <a:path extrusionOk="0" h="4458" w="21933">
                  <a:moveTo>
                    <a:pt x="6802" y="1"/>
                  </a:moveTo>
                  <a:cubicBezTo>
                    <a:pt x="5849" y="740"/>
                    <a:pt x="4831" y="1381"/>
                    <a:pt x="3763" y="1956"/>
                  </a:cubicBezTo>
                  <a:cubicBezTo>
                    <a:pt x="2580" y="2580"/>
                    <a:pt x="1397" y="3155"/>
                    <a:pt x="247" y="3828"/>
                  </a:cubicBezTo>
                  <a:lnTo>
                    <a:pt x="33" y="3960"/>
                  </a:lnTo>
                  <a:cubicBezTo>
                    <a:pt x="33" y="4124"/>
                    <a:pt x="17" y="4288"/>
                    <a:pt x="0" y="4453"/>
                  </a:cubicBezTo>
                  <a:lnTo>
                    <a:pt x="16906" y="4453"/>
                  </a:lnTo>
                  <a:cubicBezTo>
                    <a:pt x="16906" y="4453"/>
                    <a:pt x="16968" y="4458"/>
                    <a:pt x="17080" y="4458"/>
                  </a:cubicBezTo>
                  <a:cubicBezTo>
                    <a:pt x="17890" y="4458"/>
                    <a:pt x="21283" y="4204"/>
                    <a:pt x="21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4032400" y="4157675"/>
              <a:ext cx="475225" cy="60825"/>
            </a:xfrm>
            <a:custGeom>
              <a:rect b="b" l="l" r="r" t="t"/>
              <a:pathLst>
                <a:path extrusionOk="0" h="2433" w="19009">
                  <a:moveTo>
                    <a:pt x="3861" y="1"/>
                  </a:moveTo>
                  <a:cubicBezTo>
                    <a:pt x="2908" y="740"/>
                    <a:pt x="1890" y="1381"/>
                    <a:pt x="822" y="1956"/>
                  </a:cubicBezTo>
                  <a:cubicBezTo>
                    <a:pt x="542" y="2103"/>
                    <a:pt x="263" y="2235"/>
                    <a:pt x="0" y="2383"/>
                  </a:cubicBezTo>
                  <a:lnTo>
                    <a:pt x="18105" y="2432"/>
                  </a:lnTo>
                  <a:cubicBezTo>
                    <a:pt x="18713" y="1578"/>
                    <a:pt x="19008" y="888"/>
                    <a:pt x="19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3885350" y="4254600"/>
              <a:ext cx="36175" cy="14400"/>
            </a:xfrm>
            <a:custGeom>
              <a:rect b="b" l="l" r="r" t="t"/>
              <a:pathLst>
                <a:path extrusionOk="0" h="576" w="1447">
                  <a:moveTo>
                    <a:pt x="165" y="1"/>
                  </a:moveTo>
                  <a:lnTo>
                    <a:pt x="50" y="83"/>
                  </a:lnTo>
                  <a:cubicBezTo>
                    <a:pt x="34" y="247"/>
                    <a:pt x="17" y="411"/>
                    <a:pt x="1" y="576"/>
                  </a:cubicBezTo>
                  <a:lnTo>
                    <a:pt x="1446" y="576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4055800" y="4207100"/>
              <a:ext cx="89975" cy="66025"/>
            </a:xfrm>
            <a:custGeom>
              <a:rect b="b" l="l" r="r" t="t"/>
              <a:pathLst>
                <a:path extrusionOk="0" h="2641" w="3599">
                  <a:moveTo>
                    <a:pt x="3408" y="0"/>
                  </a:moveTo>
                  <a:cubicBezTo>
                    <a:pt x="3376" y="0"/>
                    <a:pt x="3344" y="9"/>
                    <a:pt x="3319" y="28"/>
                  </a:cubicBezTo>
                  <a:lnTo>
                    <a:pt x="132" y="2344"/>
                  </a:lnTo>
                  <a:cubicBezTo>
                    <a:pt x="1" y="2426"/>
                    <a:pt x="66" y="2640"/>
                    <a:pt x="231" y="2640"/>
                  </a:cubicBezTo>
                  <a:cubicBezTo>
                    <a:pt x="264" y="2640"/>
                    <a:pt x="313" y="2624"/>
                    <a:pt x="329" y="2607"/>
                  </a:cubicBezTo>
                  <a:lnTo>
                    <a:pt x="3516" y="307"/>
                  </a:lnTo>
                  <a:cubicBezTo>
                    <a:pt x="3582" y="258"/>
                    <a:pt x="3599" y="143"/>
                    <a:pt x="3549" y="77"/>
                  </a:cubicBezTo>
                  <a:cubicBezTo>
                    <a:pt x="3519" y="26"/>
                    <a:pt x="3462" y="0"/>
                    <a:pt x="3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4288675" y="4213150"/>
              <a:ext cx="107050" cy="59975"/>
            </a:xfrm>
            <a:custGeom>
              <a:rect b="b" l="l" r="r" t="t"/>
              <a:pathLst>
                <a:path extrusionOk="0" h="2399" w="4282">
                  <a:moveTo>
                    <a:pt x="4035" y="0"/>
                  </a:moveTo>
                  <a:cubicBezTo>
                    <a:pt x="4011" y="0"/>
                    <a:pt x="3986" y="5"/>
                    <a:pt x="3960" y="16"/>
                  </a:cubicBezTo>
                  <a:lnTo>
                    <a:pt x="116" y="2086"/>
                  </a:lnTo>
                  <a:cubicBezTo>
                    <a:pt x="34" y="2135"/>
                    <a:pt x="1" y="2234"/>
                    <a:pt x="50" y="2316"/>
                  </a:cubicBezTo>
                  <a:cubicBezTo>
                    <a:pt x="83" y="2365"/>
                    <a:pt x="132" y="2398"/>
                    <a:pt x="198" y="2398"/>
                  </a:cubicBezTo>
                  <a:cubicBezTo>
                    <a:pt x="231" y="2398"/>
                    <a:pt x="247" y="2398"/>
                    <a:pt x="280" y="2382"/>
                  </a:cubicBezTo>
                  <a:lnTo>
                    <a:pt x="4124" y="312"/>
                  </a:lnTo>
                  <a:cubicBezTo>
                    <a:pt x="4281" y="212"/>
                    <a:pt x="4191" y="0"/>
                    <a:pt x="4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3423700" y="3946975"/>
              <a:ext cx="1030125" cy="421900"/>
            </a:xfrm>
            <a:custGeom>
              <a:rect b="b" l="l" r="r" t="t"/>
              <a:pathLst>
                <a:path extrusionOk="0" h="16876" w="41205">
                  <a:moveTo>
                    <a:pt x="38970" y="1"/>
                  </a:moveTo>
                  <a:cubicBezTo>
                    <a:pt x="38953" y="1"/>
                    <a:pt x="38937" y="33"/>
                    <a:pt x="38921" y="33"/>
                  </a:cubicBezTo>
                  <a:cubicBezTo>
                    <a:pt x="37113" y="559"/>
                    <a:pt x="29277" y="2153"/>
                    <a:pt x="17727" y="7492"/>
                  </a:cubicBezTo>
                  <a:cubicBezTo>
                    <a:pt x="8905" y="11353"/>
                    <a:pt x="1085" y="15937"/>
                    <a:pt x="362" y="16413"/>
                  </a:cubicBezTo>
                  <a:cubicBezTo>
                    <a:pt x="247" y="16479"/>
                    <a:pt x="116" y="16561"/>
                    <a:pt x="1" y="16643"/>
                  </a:cubicBezTo>
                  <a:cubicBezTo>
                    <a:pt x="1038" y="16806"/>
                    <a:pt x="2089" y="16875"/>
                    <a:pt x="3128" y="16875"/>
                  </a:cubicBezTo>
                  <a:cubicBezTo>
                    <a:pt x="3241" y="16875"/>
                    <a:pt x="3354" y="16875"/>
                    <a:pt x="3467" y="16873"/>
                  </a:cubicBezTo>
                  <a:cubicBezTo>
                    <a:pt x="11353" y="16873"/>
                    <a:pt x="15838" y="15197"/>
                    <a:pt x="17037" y="14737"/>
                  </a:cubicBezTo>
                  <a:cubicBezTo>
                    <a:pt x="18237" y="14261"/>
                    <a:pt x="21145" y="12930"/>
                    <a:pt x="30608" y="8659"/>
                  </a:cubicBezTo>
                  <a:cubicBezTo>
                    <a:pt x="40071" y="4371"/>
                    <a:pt x="41204" y="1824"/>
                    <a:pt x="40498" y="773"/>
                  </a:cubicBezTo>
                  <a:cubicBezTo>
                    <a:pt x="40071" y="132"/>
                    <a:pt x="39036" y="132"/>
                    <a:pt x="39036" y="132"/>
                  </a:cubicBezTo>
                  <a:cubicBezTo>
                    <a:pt x="39019" y="99"/>
                    <a:pt x="39003" y="50"/>
                    <a:pt x="38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2880325" y="4126825"/>
              <a:ext cx="1135250" cy="142175"/>
            </a:xfrm>
            <a:custGeom>
              <a:rect b="b" l="l" r="r" t="t"/>
              <a:pathLst>
                <a:path extrusionOk="0" h="5687" w="45410">
                  <a:moveTo>
                    <a:pt x="42962" y="1"/>
                  </a:moveTo>
                  <a:cubicBezTo>
                    <a:pt x="39896" y="1"/>
                    <a:pt x="34600" y="1235"/>
                    <a:pt x="34600" y="1235"/>
                  </a:cubicBezTo>
                  <a:lnTo>
                    <a:pt x="9398" y="1235"/>
                  </a:lnTo>
                  <a:cubicBezTo>
                    <a:pt x="0" y="5177"/>
                    <a:pt x="3467" y="5687"/>
                    <a:pt x="3467" y="5687"/>
                  </a:cubicBezTo>
                  <a:lnTo>
                    <a:pt x="35996" y="5687"/>
                  </a:lnTo>
                  <a:cubicBezTo>
                    <a:pt x="41007" y="5013"/>
                    <a:pt x="45410" y="1087"/>
                    <a:pt x="44999" y="495"/>
                  </a:cubicBezTo>
                  <a:cubicBezTo>
                    <a:pt x="44746" y="136"/>
                    <a:pt x="43976" y="1"/>
                    <a:pt x="42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2992050" y="4126650"/>
              <a:ext cx="1023125" cy="142350"/>
            </a:xfrm>
            <a:custGeom>
              <a:rect b="b" l="l" r="r" t="t"/>
              <a:pathLst>
                <a:path extrusionOk="0" h="5694" w="40925">
                  <a:moveTo>
                    <a:pt x="38491" y="1"/>
                  </a:moveTo>
                  <a:cubicBezTo>
                    <a:pt x="35426" y="1"/>
                    <a:pt x="30131" y="1242"/>
                    <a:pt x="30131" y="1242"/>
                  </a:cubicBezTo>
                  <a:lnTo>
                    <a:pt x="4929" y="1242"/>
                  </a:lnTo>
                  <a:cubicBezTo>
                    <a:pt x="2546" y="2244"/>
                    <a:pt x="986" y="3016"/>
                    <a:pt x="0" y="3624"/>
                  </a:cubicBezTo>
                  <a:lnTo>
                    <a:pt x="26861" y="3624"/>
                  </a:lnTo>
                  <a:lnTo>
                    <a:pt x="22195" y="5694"/>
                  </a:lnTo>
                  <a:lnTo>
                    <a:pt x="31511" y="5694"/>
                  </a:lnTo>
                  <a:cubicBezTo>
                    <a:pt x="36538" y="5020"/>
                    <a:pt x="40924" y="1110"/>
                    <a:pt x="40530" y="502"/>
                  </a:cubicBezTo>
                  <a:cubicBezTo>
                    <a:pt x="40280" y="138"/>
                    <a:pt x="39509" y="1"/>
                    <a:pt x="38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3304600" y="4207100"/>
              <a:ext cx="101050" cy="66025"/>
            </a:xfrm>
            <a:custGeom>
              <a:rect b="b" l="l" r="r" t="t"/>
              <a:pathLst>
                <a:path extrusionOk="0" h="2641" w="4042">
                  <a:moveTo>
                    <a:pt x="3851" y="0"/>
                  </a:moveTo>
                  <a:cubicBezTo>
                    <a:pt x="3819" y="0"/>
                    <a:pt x="3787" y="9"/>
                    <a:pt x="3763" y="28"/>
                  </a:cubicBezTo>
                  <a:lnTo>
                    <a:pt x="132" y="2328"/>
                  </a:lnTo>
                  <a:cubicBezTo>
                    <a:pt x="0" y="2426"/>
                    <a:pt x="50" y="2640"/>
                    <a:pt x="230" y="2640"/>
                  </a:cubicBezTo>
                  <a:cubicBezTo>
                    <a:pt x="263" y="2640"/>
                    <a:pt x="280" y="2640"/>
                    <a:pt x="313" y="2624"/>
                  </a:cubicBezTo>
                  <a:lnTo>
                    <a:pt x="3943" y="307"/>
                  </a:lnTo>
                  <a:cubicBezTo>
                    <a:pt x="4009" y="258"/>
                    <a:pt x="4042" y="159"/>
                    <a:pt x="3993" y="77"/>
                  </a:cubicBezTo>
                  <a:cubicBezTo>
                    <a:pt x="3962" y="26"/>
                    <a:pt x="3905" y="0"/>
                    <a:pt x="3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3072550" y="4213050"/>
              <a:ext cx="84200" cy="60075"/>
            </a:xfrm>
            <a:custGeom>
              <a:rect b="b" l="l" r="r" t="t"/>
              <a:pathLst>
                <a:path extrusionOk="0" h="2403" w="3368">
                  <a:moveTo>
                    <a:pt x="3179" y="0"/>
                  </a:moveTo>
                  <a:cubicBezTo>
                    <a:pt x="3146" y="0"/>
                    <a:pt x="3114" y="11"/>
                    <a:pt x="3089" y="36"/>
                  </a:cubicBezTo>
                  <a:lnTo>
                    <a:pt x="132" y="2106"/>
                  </a:lnTo>
                  <a:cubicBezTo>
                    <a:pt x="0" y="2188"/>
                    <a:pt x="66" y="2402"/>
                    <a:pt x="230" y="2402"/>
                  </a:cubicBezTo>
                  <a:cubicBezTo>
                    <a:pt x="263" y="2402"/>
                    <a:pt x="312" y="2386"/>
                    <a:pt x="345" y="2369"/>
                  </a:cubicBezTo>
                  <a:lnTo>
                    <a:pt x="3269" y="316"/>
                  </a:lnTo>
                  <a:cubicBezTo>
                    <a:pt x="3352" y="250"/>
                    <a:pt x="3368" y="151"/>
                    <a:pt x="3319" y="69"/>
                  </a:cubicBezTo>
                  <a:cubicBezTo>
                    <a:pt x="3288" y="29"/>
                    <a:pt x="3233" y="0"/>
                    <a:pt x="3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10" name="Google Shape;8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850" y="1268175"/>
            <a:ext cx="7488299" cy="22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815;p40"/>
          <p:cNvGrpSpPr/>
          <p:nvPr/>
        </p:nvGrpSpPr>
        <p:grpSpPr>
          <a:xfrm>
            <a:off x="6467543" y="3752826"/>
            <a:ext cx="1507118" cy="838832"/>
            <a:chOff x="7636893" y="2346251"/>
            <a:chExt cx="1507118" cy="838832"/>
          </a:xfrm>
        </p:grpSpPr>
        <p:grpSp>
          <p:nvGrpSpPr>
            <p:cNvPr id="816" name="Google Shape;816;p40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817" name="Google Shape;817;p40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rect b="b" l="l" r="r" t="t"/>
                <a:pathLst>
                  <a:path extrusionOk="0" h="22293" w="41912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40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rect b="b" l="l" r="r" t="t"/>
                <a:pathLst>
                  <a:path extrusionOk="0" h="22353" w="42007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9" name="Google Shape;819;p40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820" name="Google Shape;820;p40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rect b="b" l="l" r="r" t="t"/>
                <a:pathLst>
                  <a:path extrusionOk="0" h="4306" w="7107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40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rect b="b" l="l" r="r" t="t"/>
                <a:pathLst>
                  <a:path extrusionOk="0" h="3578" w="3899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40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rect b="b" l="l" r="r" t="t"/>
                <a:pathLst>
                  <a:path extrusionOk="0" h="748" w="883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40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rect b="b" l="l" r="r" t="t"/>
                <a:pathLst>
                  <a:path extrusionOk="0" h="1261" w="1332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40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rect b="b" l="l" r="r" t="t"/>
                <a:pathLst>
                  <a:path extrusionOk="0" h="3447" w="3827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40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rect b="b" l="l" r="r" t="t"/>
                <a:pathLst>
                  <a:path extrusionOk="0" h="816" w="941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40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rect b="b" l="l" r="r" t="t"/>
                <a:pathLst>
                  <a:path extrusionOk="0" h="1463" w="1285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40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rect b="b" l="l" r="r" t="t"/>
                <a:pathLst>
                  <a:path extrusionOk="0" h="1153" w="749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40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rect b="b" l="l" r="r" t="t"/>
                <a:pathLst>
                  <a:path extrusionOk="0" h="452" w="417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40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rect b="b" l="l" r="r" t="t"/>
                <a:pathLst>
                  <a:path extrusionOk="0" h="429" w="465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30" name="Google Shape;830;p40"/>
          <p:cNvSpPr txBox="1"/>
          <p:nvPr>
            <p:ph idx="6" type="title"/>
          </p:nvPr>
        </p:nvSpPr>
        <p:spPr>
          <a:xfrm>
            <a:off x="827900" y="445025"/>
            <a:ext cx="748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MULTIVARIADO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31" name="Google Shape;831;p40"/>
          <p:cNvSpPr/>
          <p:nvPr/>
        </p:nvSpPr>
        <p:spPr>
          <a:xfrm>
            <a:off x="4682131" y="4411313"/>
            <a:ext cx="1987589" cy="31557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2" name="Google Shape;8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3075"/>
            <a:ext cx="9143999" cy="22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40"/>
          <p:cNvSpPr txBox="1"/>
          <p:nvPr/>
        </p:nvSpPr>
        <p:spPr>
          <a:xfrm>
            <a:off x="603250" y="3648888"/>
            <a:ext cx="396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Podemos observar que hay mayor disparidad entre satisfechos y no satisfechos en los rangos de edad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más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jóvenes (0-15)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y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más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adultos (65-90).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1"/>
          <p:cNvSpPr/>
          <p:nvPr/>
        </p:nvSpPr>
        <p:spPr>
          <a:xfrm>
            <a:off x="5167825" y="3545463"/>
            <a:ext cx="1987589" cy="315579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41"/>
          <p:cNvSpPr txBox="1"/>
          <p:nvPr>
            <p:ph type="title"/>
          </p:nvPr>
        </p:nvSpPr>
        <p:spPr>
          <a:xfrm>
            <a:off x="1834500" y="2197948"/>
            <a:ext cx="5475000" cy="747600"/>
          </a:xfrm>
          <a:prstGeom prst="rect">
            <a:avLst/>
          </a:prstGeom>
          <a:ln cap="flat" cmpd="dbl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840" name="Google Shape;840;p41"/>
          <p:cNvSpPr txBox="1"/>
          <p:nvPr>
            <p:ph idx="2" type="title"/>
          </p:nvPr>
        </p:nvSpPr>
        <p:spPr>
          <a:xfrm>
            <a:off x="1327625" y="1024075"/>
            <a:ext cx="6509100" cy="1020000"/>
          </a:xfrm>
          <a:prstGeom prst="rect">
            <a:avLst/>
          </a:prstGeom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ELEGIDO</a:t>
            </a:r>
            <a:endParaRPr/>
          </a:p>
        </p:txBody>
      </p:sp>
      <p:sp>
        <p:nvSpPr>
          <p:cNvPr id="841" name="Google Shape;841;p41"/>
          <p:cNvSpPr/>
          <p:nvPr/>
        </p:nvSpPr>
        <p:spPr>
          <a:xfrm>
            <a:off x="3659850" y="338850"/>
            <a:ext cx="1675992" cy="234393"/>
          </a:xfrm>
          <a:custGeom>
            <a:rect b="b" l="l" r="r" t="t"/>
            <a:pathLst>
              <a:path extrusionOk="0" h="7023" w="50217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2" name="Google Shape;842;p41"/>
          <p:cNvGrpSpPr/>
          <p:nvPr/>
        </p:nvGrpSpPr>
        <p:grpSpPr>
          <a:xfrm flipH="1">
            <a:off x="6536151" y="3370548"/>
            <a:ext cx="1850892" cy="1114892"/>
            <a:chOff x="7636893" y="2346251"/>
            <a:chExt cx="1507118" cy="838832"/>
          </a:xfrm>
        </p:grpSpPr>
        <p:grpSp>
          <p:nvGrpSpPr>
            <p:cNvPr id="843" name="Google Shape;843;p41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844" name="Google Shape;844;p41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rect b="b" l="l" r="r" t="t"/>
                <a:pathLst>
                  <a:path extrusionOk="0" h="22293" w="41912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41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rect b="b" l="l" r="r" t="t"/>
                <a:pathLst>
                  <a:path extrusionOk="0" h="22353" w="42007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6" name="Google Shape;846;p41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847" name="Google Shape;847;p41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rect b="b" l="l" r="r" t="t"/>
                <a:pathLst>
                  <a:path extrusionOk="0" h="4306" w="7107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41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rect b="b" l="l" r="r" t="t"/>
                <a:pathLst>
                  <a:path extrusionOk="0" h="3578" w="3899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41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rect b="b" l="l" r="r" t="t"/>
                <a:pathLst>
                  <a:path extrusionOk="0" h="748" w="883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41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rect b="b" l="l" r="r" t="t"/>
                <a:pathLst>
                  <a:path extrusionOk="0" h="1261" w="1332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41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rect b="b" l="l" r="r" t="t"/>
                <a:pathLst>
                  <a:path extrusionOk="0" h="3447" w="3827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41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rect b="b" l="l" r="r" t="t"/>
                <a:pathLst>
                  <a:path extrusionOk="0" h="816" w="941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41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rect b="b" l="l" r="r" t="t"/>
                <a:pathLst>
                  <a:path extrusionOk="0" h="1463" w="1285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41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rect b="b" l="l" r="r" t="t"/>
                <a:pathLst>
                  <a:path extrusionOk="0" h="1153" w="749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41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rect b="b" l="l" r="r" t="t"/>
                <a:pathLst>
                  <a:path extrusionOk="0" h="452" w="417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41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rect b="b" l="l" r="r" t="t"/>
                <a:pathLst>
                  <a:path extrusionOk="0" h="429" w="465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irplane History Thesis by Slidesgo">
  <a:themeElements>
    <a:clrScheme name="Simple Light">
      <a:dk1>
        <a:srgbClr val="213363"/>
      </a:dk1>
      <a:lt1>
        <a:srgbClr val="FFFFFF"/>
      </a:lt1>
      <a:dk2>
        <a:srgbClr val="9AB3E3"/>
      </a:dk2>
      <a:lt2>
        <a:srgbClr val="4A6CAF"/>
      </a:lt2>
      <a:accent1>
        <a:srgbClr val="304F9B"/>
      </a:accent1>
      <a:accent2>
        <a:srgbClr val="B9C5BC"/>
      </a:accent2>
      <a:accent3>
        <a:srgbClr val="677DB7"/>
      </a:accent3>
      <a:accent4>
        <a:srgbClr val="11224E"/>
      </a:accent4>
      <a:accent5>
        <a:srgbClr val="DFDBDB"/>
      </a:accent5>
      <a:accent6>
        <a:srgbClr val="FDEADF"/>
      </a:accent6>
      <a:hlink>
        <a:srgbClr val="2133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