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67" r:id="rId4"/>
    <p:sldId id="258" r:id="rId5"/>
    <p:sldId id="260" r:id="rId6"/>
    <p:sldId id="259" r:id="rId7"/>
    <p:sldId id="268" r:id="rId8"/>
    <p:sldId id="261" r:id="rId9"/>
    <p:sldId id="269" r:id="rId10"/>
    <p:sldId id="263" r:id="rId11"/>
    <p:sldId id="264" r:id="rId12"/>
    <p:sldId id="270" r:id="rId13"/>
    <p:sldId id="266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83B08-8963-4419-BDA4-B475A7D96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B3879C-1684-4D41-90F3-8D73108C0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F4E130-31A8-4BDE-9DBA-A01FC0EE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C355-FB05-4726-80B3-05AAA33630E6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D46ABC-7F8A-453F-AFC8-F352CC35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7E374F-01AA-46DA-92E7-E91598C33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D6C5-9DA6-400D-A68B-88641AD6BF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48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04B16-C5DE-42F7-9F29-90D25712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341302-6C76-415D-A3B6-8521FB325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63D532-63A0-4AAD-B247-7DBDA601C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C355-FB05-4726-80B3-05AAA33630E6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AFBD28-472B-44CB-BC93-C909F925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688261-88C2-4499-9CD9-78668206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D6C5-9DA6-400D-A68B-88641AD6BF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6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C736A1-71B0-4312-BE3C-D5177EDE9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7D35AE-F591-4C44-8F80-45DFB48AB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FF4916-1D19-4347-AC7E-B13DFD9B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C355-FB05-4726-80B3-05AAA33630E6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943755-A640-48AC-B9AF-7A7D67598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190AC1-8387-4FBC-A56B-4882D6E9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D6C5-9DA6-400D-A68B-88641AD6BF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24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3ED44-152C-4EA3-AB78-F0F157AE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745631-1B6C-4E18-A309-CE9903FE7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511F09-30EB-47FB-B67B-3260934D1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C355-FB05-4726-80B3-05AAA33630E6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1B158E-AA97-4A9E-943C-290744DA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61518C-7E44-4418-A14D-0B7D5D73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D6C5-9DA6-400D-A68B-88641AD6BF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70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049AB-521D-48F2-8816-A9EE8F298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E79387-0B6D-4B77-BDBC-46A9C3E11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0EDDC8-AE21-4BBB-BD42-83A83B28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C355-FB05-4726-80B3-05AAA33630E6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FA3A22-FA05-464B-BE74-57829D820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0DCA71-5D18-4D1A-8FDF-2092E2328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D6C5-9DA6-400D-A68B-88641AD6BF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234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80347-6278-42F0-A8F9-498F6190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E8FDE1-1BE9-49A7-83CD-35237DA6A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C7EB39-AAA0-4F6C-9144-0C92E8F24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C00902-15E6-4687-9750-3C775518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C355-FB05-4726-80B3-05AAA33630E6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385DA5-F5EA-43AD-A0D3-93A2A3911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621A96-2EFC-4D95-AEE1-95247E9E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D6C5-9DA6-400D-A68B-88641AD6BF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75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FD015-8076-4AE5-9CA1-42E25D3DF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2CB740-B4F7-4DF2-A343-6A2804B1B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7C5805-624F-4036-9A48-234786F2C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C43DF04-56E9-47AC-A943-345535E67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064AAD-C4DF-463B-8C22-396E2D934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BC6A83F-4E46-4C72-88DB-15A257C6A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C355-FB05-4726-80B3-05AAA33630E6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74D43F9-5CCA-4944-BE33-D3D73DAAF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C7F380F-8CCB-4E36-8C7E-1688989D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D6C5-9DA6-400D-A68B-88641AD6BF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72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303AF-D225-4B4F-9B1B-D9B980A2B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21D4DF8-FAA6-4FEC-B0A0-B2ACDAF6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C355-FB05-4726-80B3-05AAA33630E6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F6AC53-6292-4C7F-A6E9-13CA1909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3A1BEA-0D08-4CBA-B235-08ED8A708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D6C5-9DA6-400D-A68B-88641AD6BF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19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1E5B638-AFD7-4852-838D-FAD20F237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C355-FB05-4726-80B3-05AAA33630E6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F5BD936-F36F-448B-9458-B5293DD8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38D232-172A-4773-973B-329250EF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D6C5-9DA6-400D-A68B-88641AD6BF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68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0F410-2398-423F-A601-5734F3B0B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1A879C-EEEA-46E2-9D0B-6C0B3DA39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96B92E-0B9D-40D8-AD5C-25E7FD744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19B3F6-A97D-4F68-BBA2-06D7CBBE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C355-FB05-4726-80B3-05AAA33630E6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892815-76B1-493B-A4B0-34B73219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AFEECB-4785-496B-8760-0E19BC3B3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D6C5-9DA6-400D-A68B-88641AD6BF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75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89244-AFB5-45FB-B6FD-03D61BB7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E8F54A7-4BAF-44CC-83F8-69008056D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9A3C06-39DF-4140-8675-B03DBBB44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13551D-2228-4667-8B7D-334967007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C355-FB05-4726-80B3-05AAA33630E6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30D404-12D8-4C92-9BE3-8AE82AA2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BE57A4-1986-4D19-9CB8-8F36AC265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D6C5-9DA6-400D-A68B-88641AD6BF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77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A521E2-0875-40E3-A00D-90FB6E126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83AF6A-91FB-4215-85A2-404A13A2F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E622DA-DA9F-438B-AB9C-3E384899A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2C355-FB05-4726-80B3-05AAA33630E6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521543-6BB5-40F2-8AB9-657A9AD69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C2C701-1A6B-4212-9942-3EA710955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ED6C5-9DA6-400D-A68B-88641AD6BF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31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351F511-6741-44D8-BE61-D6BAD1E5D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0" y="317500"/>
            <a:ext cx="3086100" cy="37084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2A5B9A6-64F8-4D13-96E4-1D2F56D2F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2857500"/>
            <a:ext cx="1168400" cy="11684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88F722C-49F7-49DF-8AE8-82C1566A2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0" y="317500"/>
            <a:ext cx="1168400" cy="11684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84EB9A1-F06B-472E-9336-C3DF42F83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401" y="4457211"/>
            <a:ext cx="3848100" cy="24003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177B953-3344-41A8-B605-AB67987C9F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66" y="2569601"/>
            <a:ext cx="2309495" cy="2056423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9C77C20F-480D-47E6-9A1D-8E92AB9666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551" y="8792"/>
            <a:ext cx="3886200" cy="37084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8C320044-F8A2-4064-B66F-91553BFFAC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8000" y="1562100"/>
            <a:ext cx="1168400" cy="12192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742A7EFA-4557-4AA5-A162-F880A61A75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500" y="4457700"/>
            <a:ext cx="7581900" cy="2400300"/>
          </a:xfrm>
          <a:prstGeom prst="rect">
            <a:avLst/>
          </a:prstGeom>
        </p:spPr>
      </p:pic>
      <p:pic>
        <p:nvPicPr>
          <p:cNvPr id="3" name="Imagem 2" descr="Uma imagem contendo xícara, olhando, mesa, azul&#10;&#10;Descrição gerada automaticamente">
            <a:extLst>
              <a:ext uri="{FF2B5EF4-FFF2-40B4-BE49-F238E27FC236}">
                <a16:creationId xmlns:a16="http://schemas.microsoft.com/office/drawing/2014/main" id="{071F5776-5AD6-4A47-A20B-27C83019D5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823" y="1009845"/>
            <a:ext cx="2630805" cy="344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67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2C30D53-B7BC-48A7-B4C5-A47F6DF3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492" y="721852"/>
            <a:ext cx="4177408" cy="10849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Mobile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B38D493-A358-4F68-AE88-7F297325D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922" y="5297951"/>
            <a:ext cx="1171575" cy="74295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443051F-D3B3-4F46-835A-4C8E6BD73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502" y="1738300"/>
            <a:ext cx="733425" cy="866775"/>
          </a:xfrm>
          <a:prstGeom prst="rect">
            <a:avLst/>
          </a:prstGeom>
        </p:spPr>
      </p:pic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8DD4587E-0C5F-45FF-A372-924FC2BA46E4}"/>
              </a:ext>
            </a:extLst>
          </p:cNvPr>
          <p:cNvCxnSpPr>
            <a:cxnSpLocks/>
          </p:cNvCxnSpPr>
          <p:nvPr/>
        </p:nvCxnSpPr>
        <p:spPr>
          <a:xfrm>
            <a:off x="1444064" y="4846258"/>
            <a:ext cx="1658974" cy="10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95AE5B8C-E92D-43B4-B69E-15A3940E4992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4525593" y="4506097"/>
            <a:ext cx="247720" cy="20789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D7E798A9-12D9-4C52-8FDB-A75E3A994B9F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830927" y="2171688"/>
            <a:ext cx="960187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95C2D7F-3BD1-4AD6-924C-E0F28085B763}"/>
              </a:ext>
            </a:extLst>
          </p:cNvPr>
          <p:cNvSpPr txBox="1"/>
          <p:nvPr/>
        </p:nvSpPr>
        <p:spPr>
          <a:xfrm>
            <a:off x="1518663" y="1531605"/>
            <a:ext cx="190202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GET /</a:t>
            </a:r>
            <a:r>
              <a:rPr lang="pt-BR" dirty="0" err="1"/>
              <a:t>eyes</a:t>
            </a:r>
            <a:endParaRPr lang="pt-BR" dirty="0"/>
          </a:p>
          <a:p>
            <a:r>
              <a:rPr lang="pt-BR" dirty="0"/>
              <a:t>GET /</a:t>
            </a:r>
            <a:r>
              <a:rPr lang="pt-BR" dirty="0" err="1"/>
              <a:t>hats</a:t>
            </a:r>
            <a:endParaRPr lang="pt-BR" dirty="0"/>
          </a:p>
          <a:p>
            <a:r>
              <a:rPr lang="pt-BR" dirty="0"/>
              <a:t>GET /</a:t>
            </a:r>
            <a:r>
              <a:rPr lang="pt-BR" dirty="0" err="1"/>
              <a:t>blinks</a:t>
            </a:r>
            <a:endParaRPr lang="pt-BR" dirty="0"/>
          </a:p>
          <a:p>
            <a:r>
              <a:rPr lang="pt-BR" dirty="0"/>
              <a:t>PUT /</a:t>
            </a:r>
            <a:r>
              <a:rPr lang="pt-BR" dirty="0" err="1"/>
              <a:t>eyes</a:t>
            </a:r>
            <a:endParaRPr lang="pt-BR" dirty="0"/>
          </a:p>
          <a:p>
            <a:r>
              <a:rPr lang="pt-BR" dirty="0"/>
              <a:t>PUT /</a:t>
            </a:r>
            <a:r>
              <a:rPr lang="pt-BR" dirty="0" err="1"/>
              <a:t>hat</a:t>
            </a:r>
            <a:endParaRPr lang="pt-BR" dirty="0"/>
          </a:p>
          <a:p>
            <a:r>
              <a:rPr lang="pt-BR" dirty="0"/>
              <a:t>PUT /</a:t>
            </a:r>
            <a:r>
              <a:rPr lang="pt-BR" dirty="0" err="1"/>
              <a:t>blink</a:t>
            </a:r>
            <a:endParaRPr lang="pt-BR" dirty="0"/>
          </a:p>
          <a:p>
            <a:r>
              <a:rPr lang="pt-BR" dirty="0"/>
              <a:t>POST /</a:t>
            </a:r>
            <a:r>
              <a:rPr lang="pt-BR" dirty="0" err="1"/>
              <a:t>laugh</a:t>
            </a:r>
            <a:endParaRPr lang="pt-BR" dirty="0"/>
          </a:p>
          <a:p>
            <a:r>
              <a:rPr lang="pt-BR" dirty="0"/>
              <a:t>POST /</a:t>
            </a:r>
            <a:r>
              <a:rPr lang="pt-BR" dirty="0" err="1"/>
              <a:t>talk</a:t>
            </a:r>
            <a:endParaRPr lang="pt-BR" dirty="0"/>
          </a:p>
          <a:p>
            <a:r>
              <a:rPr lang="pt-BR" dirty="0"/>
              <a:t>GET /</a:t>
            </a:r>
            <a:r>
              <a:rPr lang="pt-BR" dirty="0" err="1"/>
              <a:t>temperature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2BF348B-6B94-4615-88C4-5709057A6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0648" y="1738300"/>
            <a:ext cx="757712" cy="774007"/>
          </a:xfrm>
          <a:prstGeom prst="rect">
            <a:avLst/>
          </a:prstGeom>
        </p:spPr>
      </p:pic>
      <p:pic>
        <p:nvPicPr>
          <p:cNvPr id="3" name="Imagem 2" descr="Uma imagem contendo placar&#10;&#10;Descrição gerada automaticamente">
            <a:extLst>
              <a:ext uri="{FF2B5EF4-FFF2-40B4-BE49-F238E27FC236}">
                <a16:creationId xmlns:a16="http://schemas.microsoft.com/office/drawing/2014/main" id="{020F85AE-A0DC-40E3-9E0D-CE29CAE339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413" y="2373889"/>
            <a:ext cx="676285" cy="664591"/>
          </a:xfrm>
          <a:prstGeom prst="rect">
            <a:avLst/>
          </a:prstGeom>
        </p:spPr>
      </p:pic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29482A6C-F885-4CD7-A4A8-F2F5D563FAC6}"/>
              </a:ext>
            </a:extLst>
          </p:cNvPr>
          <p:cNvCxnSpPr>
            <a:cxnSpLocks/>
            <a:endCxn id="3" idx="1"/>
          </p:cNvCxnSpPr>
          <p:nvPr/>
        </p:nvCxnSpPr>
        <p:spPr>
          <a:xfrm rot="5400000" flipH="1" flipV="1">
            <a:off x="3084351" y="3231819"/>
            <a:ext cx="1448696" cy="3974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8A21A05E-D70D-4902-8608-247B6BBA5B17}"/>
              </a:ext>
            </a:extLst>
          </p:cNvPr>
          <p:cNvCxnSpPr>
            <a:cxnSpLocks/>
            <a:stCxn id="3" idx="0"/>
            <a:endCxn id="15" idx="0"/>
          </p:cNvCxnSpPr>
          <p:nvPr/>
        </p:nvCxnSpPr>
        <p:spPr>
          <a:xfrm rot="5400000" flipH="1" flipV="1">
            <a:off x="6087091" y="-3234"/>
            <a:ext cx="635589" cy="4118659"/>
          </a:xfrm>
          <a:prstGeom prst="bentConnector3">
            <a:avLst>
              <a:gd name="adj1" fmla="val 1359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Bluetooth – Wikipédia, a enciclopédia livre">
            <a:extLst>
              <a:ext uri="{FF2B5EF4-FFF2-40B4-BE49-F238E27FC236}">
                <a16:creationId xmlns:a16="http://schemas.microsoft.com/office/drawing/2014/main" id="{3C636E19-931F-4747-9996-32A9C6A56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313" y="829158"/>
            <a:ext cx="597578" cy="59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A594C7E3-A30C-4A64-8EDE-12F17CC5FB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9722" y="4154881"/>
            <a:ext cx="544968" cy="483205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6D16A359-5252-45DD-8345-8123F7C3AF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0221" y="4072551"/>
            <a:ext cx="1102385" cy="137548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C623C86-B914-4195-9AAF-C5EA4545FB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015" y="4063432"/>
            <a:ext cx="1285049" cy="217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69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F74DF01-476D-4FA5-B536-57FB26C3F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491" y="440495"/>
            <a:ext cx="11379205" cy="188067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dirty="0" err="1"/>
              <a:t>Toca</a:t>
            </a:r>
            <a:r>
              <a:rPr lang="en-US" sz="7200" dirty="0"/>
              <a:t> audio e </a:t>
            </a:r>
            <a:r>
              <a:rPr lang="en-US" sz="7200" dirty="0" err="1"/>
              <a:t>muda</a:t>
            </a:r>
            <a:r>
              <a:rPr lang="en-US" sz="7200" dirty="0"/>
              <a:t> dados de </a:t>
            </a:r>
            <a:r>
              <a:rPr lang="en-US" sz="7200" dirty="0" err="1"/>
              <a:t>sensores</a:t>
            </a:r>
            <a:endParaRPr lang="en-US" sz="72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5621016-C3C3-4185-9A6E-F1663E2D4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89" y="5255381"/>
            <a:ext cx="1009650" cy="12668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E34F7C8-B5FB-4250-8AF2-916DA3C71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980" y="5709063"/>
            <a:ext cx="1171575" cy="7429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6A8FABD-7770-4796-9285-A0D4BBD4A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865" y="3559409"/>
            <a:ext cx="733425" cy="8667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5541A0D-559F-4C9C-A7CB-4B535C1CF2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3075" y="3493477"/>
            <a:ext cx="1085850" cy="10382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D0B23D9-D0CA-47E8-989C-398FB0763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2777" y="3493477"/>
            <a:ext cx="752475" cy="785812"/>
          </a:xfrm>
          <a:prstGeom prst="rect">
            <a:avLst/>
          </a:prstGeom>
        </p:spPr>
      </p:pic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E87AA870-2845-4863-83C1-72D1F43ACA34}"/>
              </a:ext>
            </a:extLst>
          </p:cNvPr>
          <p:cNvCxnSpPr>
            <a:stCxn id="8" idx="1"/>
          </p:cNvCxnSpPr>
          <p:nvPr/>
        </p:nvCxnSpPr>
        <p:spPr>
          <a:xfrm flipH="1">
            <a:off x="2138289" y="6080538"/>
            <a:ext cx="1116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60DE292-0ECD-40E3-AB6C-C1810E01F883}"/>
              </a:ext>
            </a:extLst>
          </p:cNvPr>
          <p:cNvCxnSpPr>
            <a:cxnSpLocks/>
          </p:cNvCxnSpPr>
          <p:nvPr/>
        </p:nvCxnSpPr>
        <p:spPr>
          <a:xfrm flipH="1" flipV="1">
            <a:off x="3747202" y="4419158"/>
            <a:ext cx="9159" cy="109295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F840A052-DB22-4949-BF56-AC2045D5E07E}"/>
              </a:ext>
            </a:extLst>
          </p:cNvPr>
          <p:cNvCxnSpPr>
            <a:cxnSpLocks/>
          </p:cNvCxnSpPr>
          <p:nvPr/>
        </p:nvCxnSpPr>
        <p:spPr>
          <a:xfrm>
            <a:off x="4205592" y="3886383"/>
            <a:ext cx="123860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86946862-33E3-4517-9F7C-68ABD10CDE53}"/>
              </a:ext>
            </a:extLst>
          </p:cNvPr>
          <p:cNvCxnSpPr>
            <a:cxnSpLocks/>
          </p:cNvCxnSpPr>
          <p:nvPr/>
        </p:nvCxnSpPr>
        <p:spPr>
          <a:xfrm flipV="1">
            <a:off x="6706403" y="3886382"/>
            <a:ext cx="1238983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1EA9A93-BB85-42D8-9597-E1570B4480C3}"/>
              </a:ext>
            </a:extLst>
          </p:cNvPr>
          <p:cNvCxnSpPr>
            <a:cxnSpLocks/>
          </p:cNvCxnSpPr>
          <p:nvPr/>
        </p:nvCxnSpPr>
        <p:spPr>
          <a:xfrm flipH="1">
            <a:off x="8756618" y="3886382"/>
            <a:ext cx="1207263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m 30">
            <a:extLst>
              <a:ext uri="{FF2B5EF4-FFF2-40B4-BE49-F238E27FC236}">
                <a16:creationId xmlns:a16="http://schemas.microsoft.com/office/drawing/2014/main" id="{0AA367F6-5904-402A-B117-4D707A6A48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0230" y="3655877"/>
            <a:ext cx="757712" cy="774007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A3CEEEA4-EF6F-4861-8616-918FE6590B02}"/>
              </a:ext>
            </a:extLst>
          </p:cNvPr>
          <p:cNvSpPr txBox="1"/>
          <p:nvPr/>
        </p:nvSpPr>
        <p:spPr>
          <a:xfrm>
            <a:off x="3681300" y="1848047"/>
            <a:ext cx="20344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Waken</a:t>
            </a:r>
            <a:r>
              <a:rPr lang="pt-BR" dirty="0"/>
              <a:t> </a:t>
            </a:r>
            <a:r>
              <a:rPr lang="pt-BR" dirty="0" err="1"/>
              <a:t>Up</a:t>
            </a:r>
            <a:endParaRPr lang="pt-BR" dirty="0"/>
          </a:p>
          <a:p>
            <a:r>
              <a:rPr lang="pt-BR" dirty="0" err="1"/>
              <a:t>Sleep</a:t>
            </a:r>
            <a:endParaRPr lang="pt-BR" dirty="0"/>
          </a:p>
          <a:p>
            <a:r>
              <a:rPr lang="pt-BR" dirty="0"/>
              <a:t>Stress</a:t>
            </a:r>
          </a:p>
          <a:p>
            <a:r>
              <a:rPr lang="pt-BR" dirty="0"/>
              <a:t>Relax</a:t>
            </a:r>
          </a:p>
          <a:p>
            <a:r>
              <a:rPr lang="pt-BR" dirty="0" err="1"/>
              <a:t>Hungry</a:t>
            </a:r>
            <a:endParaRPr lang="pt-BR" dirty="0"/>
          </a:p>
          <a:p>
            <a:r>
              <a:rPr lang="pt-BR" dirty="0" err="1"/>
              <a:t>Lunch</a:t>
            </a:r>
            <a:endParaRPr lang="pt-BR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4938F12-2BE9-4BB8-AE2B-739A88564F24}"/>
              </a:ext>
            </a:extLst>
          </p:cNvPr>
          <p:cNvSpPr txBox="1"/>
          <p:nvPr/>
        </p:nvSpPr>
        <p:spPr>
          <a:xfrm>
            <a:off x="8510700" y="2088112"/>
            <a:ext cx="184512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“Acorde”</a:t>
            </a:r>
          </a:p>
          <a:p>
            <a:r>
              <a:rPr lang="pt-BR" dirty="0"/>
              <a:t>“Durma”</a:t>
            </a:r>
          </a:p>
          <a:p>
            <a:r>
              <a:rPr lang="pt-BR" dirty="0"/>
              <a:t>“Estresse”</a:t>
            </a:r>
          </a:p>
          <a:p>
            <a:r>
              <a:rPr lang="pt-BR" dirty="0"/>
              <a:t>“Relaxe”</a:t>
            </a:r>
          </a:p>
          <a:p>
            <a:r>
              <a:rPr lang="pt-BR" dirty="0"/>
              <a:t>“Fome”</a:t>
            </a:r>
          </a:p>
          <a:p>
            <a:r>
              <a:rPr lang="pt-BR" dirty="0"/>
              <a:t>“Você já lanchou”</a:t>
            </a:r>
          </a:p>
          <a:p>
            <a:endParaRPr lang="pt-BR" dirty="0"/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674797C6-1826-44FB-A797-0555234C6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491" y="2454521"/>
            <a:ext cx="2236511" cy="619775"/>
          </a:xfrm>
        </p:spPr>
        <p:txBody>
          <a:bodyPr>
            <a:normAutofit/>
          </a:bodyPr>
          <a:lstStyle/>
          <a:p>
            <a:r>
              <a:rPr lang="pt-BR" dirty="0"/>
              <a:t>Fluxo de Ida</a:t>
            </a:r>
          </a:p>
        </p:txBody>
      </p:sp>
    </p:spTree>
    <p:extLst>
      <p:ext uri="{BB962C8B-B14F-4D97-AF65-F5344CB8AC3E}">
        <p14:creationId xmlns:p14="http://schemas.microsoft.com/office/powerpoint/2010/main" val="1618314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F74DF01-476D-4FA5-B536-57FB26C3F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15" y="440495"/>
            <a:ext cx="11950916" cy="188067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dirty="0" err="1"/>
              <a:t>Toca</a:t>
            </a:r>
            <a:r>
              <a:rPr lang="en-US" sz="7200" dirty="0"/>
              <a:t> audio e </a:t>
            </a:r>
            <a:r>
              <a:rPr lang="en-US" sz="7200" dirty="0" err="1"/>
              <a:t>muda</a:t>
            </a:r>
            <a:r>
              <a:rPr lang="en-US" sz="7200" dirty="0"/>
              <a:t> dados de </a:t>
            </a:r>
            <a:r>
              <a:rPr lang="en-US" sz="7200" dirty="0" err="1"/>
              <a:t>sensores</a:t>
            </a:r>
            <a:endParaRPr lang="en-US" sz="72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6A8FABD-7770-4796-9285-A0D4BBD4A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754" y="4461292"/>
            <a:ext cx="733425" cy="8667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5541A0D-559F-4C9C-A7CB-4B535C1CF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248" y="4452528"/>
            <a:ext cx="1085850" cy="10382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D0B23D9-D0CA-47E8-989C-398FB0763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117" y="4531702"/>
            <a:ext cx="752475" cy="78581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C4E2220-B7E4-41E2-9FB8-F2A591F087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39" y="4656555"/>
            <a:ext cx="1466850" cy="476250"/>
          </a:xfrm>
          <a:prstGeom prst="rect">
            <a:avLst/>
          </a:prstGeom>
        </p:spPr>
      </p:pic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561EFC5F-5791-4289-B2F2-07A221B43994}"/>
              </a:ext>
            </a:extLst>
          </p:cNvPr>
          <p:cNvCxnSpPr>
            <a:cxnSpLocks/>
          </p:cNvCxnSpPr>
          <p:nvPr/>
        </p:nvCxnSpPr>
        <p:spPr>
          <a:xfrm>
            <a:off x="1608289" y="4944256"/>
            <a:ext cx="1711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F840A052-DB22-4949-BF56-AC2045D5E07E}"/>
              </a:ext>
            </a:extLst>
          </p:cNvPr>
          <p:cNvCxnSpPr>
            <a:cxnSpLocks/>
          </p:cNvCxnSpPr>
          <p:nvPr/>
        </p:nvCxnSpPr>
        <p:spPr>
          <a:xfrm>
            <a:off x="4258169" y="4961004"/>
            <a:ext cx="1294906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86946862-33E3-4517-9F7C-68ABD10CDE53}"/>
              </a:ext>
            </a:extLst>
          </p:cNvPr>
          <p:cNvCxnSpPr>
            <a:cxnSpLocks/>
          </p:cNvCxnSpPr>
          <p:nvPr/>
        </p:nvCxnSpPr>
        <p:spPr>
          <a:xfrm flipV="1">
            <a:off x="6773882" y="4997327"/>
            <a:ext cx="1238983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1EA9A93-BB85-42D8-9597-E1570B4480C3}"/>
              </a:ext>
            </a:extLst>
          </p:cNvPr>
          <p:cNvCxnSpPr>
            <a:cxnSpLocks/>
          </p:cNvCxnSpPr>
          <p:nvPr/>
        </p:nvCxnSpPr>
        <p:spPr>
          <a:xfrm flipH="1">
            <a:off x="8872899" y="4974184"/>
            <a:ext cx="227427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m 30">
            <a:extLst>
              <a:ext uri="{FF2B5EF4-FFF2-40B4-BE49-F238E27FC236}">
                <a16:creationId xmlns:a16="http://schemas.microsoft.com/office/drawing/2014/main" id="{0AA367F6-5904-402A-B117-4D707A6A48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31115" y="4520621"/>
            <a:ext cx="757712" cy="774007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A3CEEEA4-EF6F-4861-8616-918FE6590B02}"/>
              </a:ext>
            </a:extLst>
          </p:cNvPr>
          <p:cNvSpPr txBox="1"/>
          <p:nvPr/>
        </p:nvSpPr>
        <p:spPr>
          <a:xfrm>
            <a:off x="4145282" y="3206678"/>
            <a:ext cx="11715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Waken</a:t>
            </a:r>
            <a:r>
              <a:rPr lang="pt-BR" dirty="0"/>
              <a:t> </a:t>
            </a:r>
            <a:r>
              <a:rPr lang="pt-BR" dirty="0" err="1"/>
              <a:t>Up</a:t>
            </a:r>
            <a:endParaRPr lang="pt-BR" dirty="0"/>
          </a:p>
          <a:p>
            <a:r>
              <a:rPr lang="pt-BR" dirty="0" err="1"/>
              <a:t>Sleep</a:t>
            </a:r>
            <a:endParaRPr lang="pt-BR" dirty="0"/>
          </a:p>
          <a:p>
            <a:r>
              <a:rPr lang="pt-BR" dirty="0"/>
              <a:t>Stress</a:t>
            </a:r>
          </a:p>
          <a:p>
            <a:r>
              <a:rPr lang="pt-BR" dirty="0"/>
              <a:t>Relax</a:t>
            </a:r>
          </a:p>
          <a:p>
            <a:r>
              <a:rPr lang="pt-BR" dirty="0" err="1"/>
              <a:t>Hungry</a:t>
            </a:r>
            <a:endParaRPr lang="pt-BR" dirty="0"/>
          </a:p>
          <a:p>
            <a:r>
              <a:rPr lang="pt-BR" dirty="0" err="1"/>
              <a:t>Lunch</a:t>
            </a:r>
            <a:endParaRPr lang="pt-BR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4938F12-2BE9-4BB8-AE2B-739A88564F24}"/>
              </a:ext>
            </a:extLst>
          </p:cNvPr>
          <p:cNvSpPr txBox="1"/>
          <p:nvPr/>
        </p:nvSpPr>
        <p:spPr>
          <a:xfrm>
            <a:off x="8525466" y="2648898"/>
            <a:ext cx="37800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Toca áudio para intenção “</a:t>
            </a:r>
            <a:r>
              <a:rPr lang="pt-BR" dirty="0" err="1"/>
              <a:t>Waken</a:t>
            </a:r>
            <a:r>
              <a:rPr lang="pt-BR" dirty="0"/>
              <a:t> </a:t>
            </a:r>
            <a:r>
              <a:rPr lang="pt-BR" dirty="0" err="1"/>
              <a:t>Up</a:t>
            </a:r>
            <a:r>
              <a:rPr lang="pt-BR" dirty="0"/>
              <a:t>”</a:t>
            </a:r>
          </a:p>
          <a:p>
            <a:r>
              <a:rPr lang="pt-BR" dirty="0"/>
              <a:t>Toca áudio para intenção “</a:t>
            </a:r>
            <a:r>
              <a:rPr lang="pt-BR" dirty="0" err="1"/>
              <a:t>Sleep</a:t>
            </a:r>
            <a:r>
              <a:rPr lang="pt-BR" dirty="0"/>
              <a:t>”</a:t>
            </a:r>
          </a:p>
          <a:p>
            <a:r>
              <a:rPr lang="pt-BR" dirty="0"/>
              <a:t>Toca áudio para intenção “Stress”</a:t>
            </a:r>
          </a:p>
          <a:p>
            <a:r>
              <a:rPr lang="pt-BR" dirty="0"/>
              <a:t>Toca áudio para intenção “Relax”</a:t>
            </a:r>
          </a:p>
          <a:p>
            <a:r>
              <a:rPr lang="pt-BR" dirty="0"/>
              <a:t>Toca áudio para intenção “</a:t>
            </a:r>
            <a:r>
              <a:rPr lang="pt-BR" dirty="0" err="1"/>
              <a:t>Hungry</a:t>
            </a:r>
            <a:r>
              <a:rPr lang="pt-BR" dirty="0"/>
              <a:t>”</a:t>
            </a:r>
          </a:p>
          <a:p>
            <a:r>
              <a:rPr lang="pt-BR" dirty="0"/>
              <a:t>Toca áudio para intenção “</a:t>
            </a:r>
            <a:r>
              <a:rPr lang="pt-BR" dirty="0" err="1"/>
              <a:t>Lunch</a:t>
            </a:r>
            <a:r>
              <a:rPr lang="pt-BR" dirty="0"/>
              <a:t>”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913B0B45-4E7C-4C62-84C6-03B628B17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803" y="2264612"/>
            <a:ext cx="2236511" cy="619775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Fluxo de Volta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836169D-EAED-4E0F-B7DB-D5A9C32FFD36}"/>
              </a:ext>
            </a:extLst>
          </p:cNvPr>
          <p:cNvSpPr txBox="1"/>
          <p:nvPr/>
        </p:nvSpPr>
        <p:spPr>
          <a:xfrm>
            <a:off x="1476536" y="3180742"/>
            <a:ext cx="24732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effectLst/>
                <a:latin typeface="Roboto"/>
              </a:rPr>
              <a:t>What.mp3</a:t>
            </a:r>
          </a:p>
          <a:p>
            <a:r>
              <a:rPr lang="pt-BR" b="0" i="0" dirty="0">
                <a:effectLst/>
                <a:latin typeface="Roboto"/>
              </a:rPr>
              <a:t>Go_to_Sleep.mp3</a:t>
            </a:r>
            <a:endParaRPr lang="pt-BR" dirty="0"/>
          </a:p>
          <a:p>
            <a:r>
              <a:rPr lang="pt-BR" b="0" i="0" dirty="0">
                <a:effectLst/>
                <a:latin typeface="Roboto"/>
              </a:rPr>
              <a:t>Restless.mp3</a:t>
            </a:r>
            <a:endParaRPr lang="pt-BR" dirty="0"/>
          </a:p>
          <a:p>
            <a:r>
              <a:rPr lang="pt-BR" b="0" i="0" dirty="0">
                <a:effectLst/>
                <a:latin typeface="Roboto"/>
              </a:rPr>
              <a:t>Hmhm.mp3</a:t>
            </a:r>
          </a:p>
          <a:p>
            <a:r>
              <a:rPr lang="pt-BR" dirty="0">
                <a:latin typeface="Roboto"/>
              </a:rPr>
              <a:t>Bababa_Banana.mp3</a:t>
            </a:r>
          </a:p>
          <a:p>
            <a:r>
              <a:rPr lang="pt-BR" b="0" i="0" dirty="0">
                <a:effectLst/>
                <a:latin typeface="Roboto"/>
              </a:rPr>
              <a:t>Hmhm.mp3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2245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B19F512-1099-4C83-A3DB-5B5055792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41" y="2368826"/>
            <a:ext cx="571500" cy="6096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691694C-2692-4B9E-8108-A2B1D8E64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515" y="2230918"/>
            <a:ext cx="733425" cy="8667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15B233D-BAE3-40AE-89D8-F544E277D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101" y="2230918"/>
            <a:ext cx="1085850" cy="1038225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BB8777E-F169-415A-BD26-E05CDC104FD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451941" y="2673626"/>
            <a:ext cx="890758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3672B08-7596-4092-86AB-3E56EB5DF95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214940" y="2664306"/>
            <a:ext cx="822488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9BBE17ED-3C35-46B2-BAF6-6800D14406E6}"/>
              </a:ext>
            </a:extLst>
          </p:cNvPr>
          <p:cNvSpPr txBox="1"/>
          <p:nvPr/>
        </p:nvSpPr>
        <p:spPr>
          <a:xfrm>
            <a:off x="1341572" y="2066388"/>
            <a:ext cx="1195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“tchau”</a:t>
            </a:r>
          </a:p>
          <a:p>
            <a:r>
              <a:rPr lang="pt-BR" dirty="0"/>
              <a:t>“até logo”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F980B52F-B091-4354-A57D-1C06F8DE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491" y="721852"/>
            <a:ext cx="8768525" cy="10849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 err="1"/>
              <a:t>Comunicação</a:t>
            </a:r>
            <a:r>
              <a:rPr lang="en-US" sz="7200" dirty="0"/>
              <a:t> final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67468B0A-89D3-40A2-A984-5753D9217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18" y="1707972"/>
            <a:ext cx="2236511" cy="619775"/>
          </a:xfrm>
        </p:spPr>
        <p:txBody>
          <a:bodyPr/>
          <a:lstStyle/>
          <a:p>
            <a:r>
              <a:rPr lang="pt-BR" dirty="0"/>
              <a:t>Fluxo de Ida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B31D3961-8287-4A06-9E3E-55B32D52D85D}"/>
              </a:ext>
            </a:extLst>
          </p:cNvPr>
          <p:cNvSpPr txBox="1">
            <a:spLocks/>
          </p:cNvSpPr>
          <p:nvPr/>
        </p:nvSpPr>
        <p:spPr>
          <a:xfrm>
            <a:off x="7001967" y="1921030"/>
            <a:ext cx="2236511" cy="619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Fluxo de Volta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29976439-7B64-4540-9F93-42D7A05A2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817" y="2540805"/>
            <a:ext cx="571500" cy="6096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61FF5EA0-3F3D-4C58-942C-9B0462676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544" y="2346350"/>
            <a:ext cx="733425" cy="86677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8A8679AA-29B5-4A8C-8259-68A558324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9130" y="2346350"/>
            <a:ext cx="1085850" cy="1038225"/>
          </a:xfrm>
          <a:prstGeom prst="rect">
            <a:avLst/>
          </a:prstGeom>
        </p:spPr>
      </p:pic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F2DD8AE-595F-4653-8464-FA18F5EC81D9}"/>
              </a:ext>
            </a:extLst>
          </p:cNvPr>
          <p:cNvCxnSpPr>
            <a:cxnSpLocks/>
          </p:cNvCxnSpPr>
          <p:nvPr/>
        </p:nvCxnSpPr>
        <p:spPr>
          <a:xfrm>
            <a:off x="7868083" y="2789058"/>
            <a:ext cx="82720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91DEE25F-6236-40E4-9999-D3AD0089970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9588969" y="2779737"/>
            <a:ext cx="835191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8F9518D-DB1C-44CD-9FE1-9544D050A82D}"/>
              </a:ext>
            </a:extLst>
          </p:cNvPr>
          <p:cNvSpPr txBox="1"/>
          <p:nvPr/>
        </p:nvSpPr>
        <p:spPr>
          <a:xfrm>
            <a:off x="7486877" y="4656299"/>
            <a:ext cx="3431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Mensagem de prevenção para o corona vírus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C328F2A6-D7F7-4777-BB88-22B5F7C2D6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3064" y="4445197"/>
            <a:ext cx="752475" cy="785812"/>
          </a:xfrm>
          <a:prstGeom prst="rect">
            <a:avLst/>
          </a:prstGeom>
        </p:spPr>
      </p:pic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446C68A1-7D86-4C98-8B98-806920DE8869}"/>
              </a:ext>
            </a:extLst>
          </p:cNvPr>
          <p:cNvCxnSpPr>
            <a:cxnSpLocks/>
          </p:cNvCxnSpPr>
          <p:nvPr/>
        </p:nvCxnSpPr>
        <p:spPr>
          <a:xfrm flipV="1">
            <a:off x="4739301" y="3384575"/>
            <a:ext cx="1" cy="92321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EAD7FA7-4CC3-49B2-99D7-537F9B112236}"/>
              </a:ext>
            </a:extLst>
          </p:cNvPr>
          <p:cNvSpPr txBox="1"/>
          <p:nvPr/>
        </p:nvSpPr>
        <p:spPr>
          <a:xfrm>
            <a:off x="4793054" y="3588858"/>
            <a:ext cx="180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Exit</a:t>
            </a:r>
            <a:r>
              <a:rPr lang="pt-BR" dirty="0"/>
              <a:t> </a:t>
            </a:r>
            <a:r>
              <a:rPr lang="pt-BR" dirty="0" err="1"/>
              <a:t>Conversation</a:t>
            </a:r>
            <a:endParaRPr lang="pt-BR" dirty="0"/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C38C3515-4255-45A8-959F-5CC9E029F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9130" y="4534048"/>
            <a:ext cx="752475" cy="785812"/>
          </a:xfrm>
          <a:prstGeom prst="rect">
            <a:avLst/>
          </a:prstGeom>
        </p:spPr>
      </p:pic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37AF7709-B8F7-4BE5-8E12-56F7BFE41D98}"/>
              </a:ext>
            </a:extLst>
          </p:cNvPr>
          <p:cNvCxnSpPr>
            <a:cxnSpLocks/>
          </p:cNvCxnSpPr>
          <p:nvPr/>
        </p:nvCxnSpPr>
        <p:spPr>
          <a:xfrm flipV="1">
            <a:off x="10925367" y="3473426"/>
            <a:ext cx="1" cy="92321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453A779B-BD78-4A5F-A207-0CA8917A4BF4}"/>
              </a:ext>
            </a:extLst>
          </p:cNvPr>
          <p:cNvSpPr txBox="1"/>
          <p:nvPr/>
        </p:nvSpPr>
        <p:spPr>
          <a:xfrm>
            <a:off x="9064069" y="3648509"/>
            <a:ext cx="180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Exit</a:t>
            </a:r>
            <a:r>
              <a:rPr lang="pt-BR" dirty="0"/>
              <a:t> </a:t>
            </a:r>
            <a:r>
              <a:rPr lang="pt-BR" dirty="0" err="1"/>
              <a:t>Conversation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349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4C05753-C911-4148-B9D6-6ABC7336E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67" y="2980498"/>
            <a:ext cx="571500" cy="6096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922F40C-E063-4D09-A002-C5C571241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678" y="2842591"/>
            <a:ext cx="733425" cy="8667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B9FA963-AEB8-43EF-88A6-A47E3B521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322" y="3017877"/>
            <a:ext cx="1085850" cy="103822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8960737-F370-4EE4-9EE1-89EDEFC38E41}"/>
              </a:ext>
            </a:extLst>
          </p:cNvPr>
          <p:cNvSpPr txBox="1"/>
          <p:nvPr/>
        </p:nvSpPr>
        <p:spPr>
          <a:xfrm>
            <a:off x="1546454" y="2556212"/>
            <a:ext cx="1854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“Ok Google, falar com o sentinela da garagem”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2A254EA7-DD83-4168-A471-A69F74058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491" y="721852"/>
            <a:ext cx="8768525" cy="10849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 err="1"/>
              <a:t>Comunicação</a:t>
            </a:r>
            <a:r>
              <a:rPr lang="en-US" sz="7200" dirty="0"/>
              <a:t> </a:t>
            </a:r>
            <a:r>
              <a:rPr lang="en-US" sz="7200" dirty="0" err="1"/>
              <a:t>inicial</a:t>
            </a:r>
            <a:endParaRPr lang="en-US" sz="72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B16BE54-DE63-46D5-BDF4-55F26E5FF480}"/>
              </a:ext>
            </a:extLst>
          </p:cNvPr>
          <p:cNvSpPr txBox="1"/>
          <p:nvPr/>
        </p:nvSpPr>
        <p:spPr>
          <a:xfrm>
            <a:off x="7319247" y="4302118"/>
            <a:ext cx="286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Default </a:t>
            </a:r>
            <a:r>
              <a:rPr lang="pt-BR" dirty="0" err="1"/>
              <a:t>Welcome</a:t>
            </a:r>
            <a:r>
              <a:rPr lang="pt-BR" dirty="0"/>
              <a:t> </a:t>
            </a:r>
            <a:r>
              <a:rPr lang="pt-BR" dirty="0" err="1"/>
              <a:t>Intent</a:t>
            </a:r>
            <a:endParaRPr lang="pt-BR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04BBAB70-6AF2-45B3-8083-47598CAD6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3010" y="5164711"/>
            <a:ext cx="752475" cy="785812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E8A47726-CEF8-40A9-B425-07A98BFB6D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3851" y="5201416"/>
            <a:ext cx="1466850" cy="476250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507C12B3-7A7D-4130-A586-0F8F997FA9BB}"/>
              </a:ext>
            </a:extLst>
          </p:cNvPr>
          <p:cNvSpPr txBox="1"/>
          <p:nvPr/>
        </p:nvSpPr>
        <p:spPr>
          <a:xfrm>
            <a:off x="7885141" y="5164711"/>
            <a:ext cx="115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Hello.mp3</a:t>
            </a:r>
          </a:p>
        </p:txBody>
      </p:sp>
      <p:sp>
        <p:nvSpPr>
          <p:cNvPr id="27" name="Espaço Reservado para Conteúdo 2">
            <a:extLst>
              <a:ext uri="{FF2B5EF4-FFF2-40B4-BE49-F238E27FC236}">
                <a16:creationId xmlns:a16="http://schemas.microsoft.com/office/drawing/2014/main" id="{BEC1521E-DCFD-465D-BEDF-9BA59BBC1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020" y="1777951"/>
            <a:ext cx="2236511" cy="619775"/>
          </a:xfrm>
        </p:spPr>
        <p:txBody>
          <a:bodyPr/>
          <a:lstStyle/>
          <a:p>
            <a:r>
              <a:rPr lang="pt-BR" dirty="0"/>
              <a:t>Fluxo de Ida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22C7FC9F-BB81-49CC-9F40-2266053E6854}"/>
              </a:ext>
            </a:extLst>
          </p:cNvPr>
          <p:cNvCxnSpPr/>
          <p:nvPr/>
        </p:nvCxnSpPr>
        <p:spPr>
          <a:xfrm>
            <a:off x="1306167" y="3429000"/>
            <a:ext cx="2236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53789FEF-8F7C-49D6-8C0A-015788CBC9CF}"/>
              </a:ext>
            </a:extLst>
          </p:cNvPr>
          <p:cNvCxnSpPr>
            <a:cxnSpLocks/>
          </p:cNvCxnSpPr>
          <p:nvPr/>
        </p:nvCxnSpPr>
        <p:spPr>
          <a:xfrm>
            <a:off x="4177392" y="3429000"/>
            <a:ext cx="2529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9EAF216D-37F0-4399-A789-9B9B9C0221EC}"/>
              </a:ext>
            </a:extLst>
          </p:cNvPr>
          <p:cNvCxnSpPr>
            <a:cxnSpLocks/>
          </p:cNvCxnSpPr>
          <p:nvPr/>
        </p:nvCxnSpPr>
        <p:spPr>
          <a:xfrm>
            <a:off x="7319247" y="3855967"/>
            <a:ext cx="0" cy="122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ED55F2-A356-4038-BD3B-14CCAB4C8C4E}"/>
              </a:ext>
            </a:extLst>
          </p:cNvPr>
          <p:cNvCxnSpPr>
            <a:cxnSpLocks/>
          </p:cNvCxnSpPr>
          <p:nvPr/>
        </p:nvCxnSpPr>
        <p:spPr>
          <a:xfrm>
            <a:off x="7695485" y="5469358"/>
            <a:ext cx="16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79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EA9BD51-AC4A-49F6-94A5-CC987FF7B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67" y="2980498"/>
            <a:ext cx="571500" cy="6096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074F785-B04A-4ADF-BC72-A2F9240CA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678" y="2842591"/>
            <a:ext cx="733425" cy="8667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93E9216-9625-44AD-B38A-38908822A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123" y="2777387"/>
            <a:ext cx="1085850" cy="103822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4BA956C1-D7DA-45BE-9A92-14A81FA6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491" y="721852"/>
            <a:ext cx="8768525" cy="10849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 err="1"/>
              <a:t>Comunicação</a:t>
            </a:r>
            <a:r>
              <a:rPr lang="en-US" sz="7200" dirty="0"/>
              <a:t> </a:t>
            </a:r>
            <a:r>
              <a:rPr lang="en-US" sz="7200" dirty="0" err="1"/>
              <a:t>inicial</a:t>
            </a:r>
            <a:endParaRPr lang="en-US" sz="72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D441E87-8B43-4B7E-833C-1AAC6C4FE4CB}"/>
              </a:ext>
            </a:extLst>
          </p:cNvPr>
          <p:cNvSpPr txBox="1"/>
          <p:nvPr/>
        </p:nvSpPr>
        <p:spPr>
          <a:xfrm>
            <a:off x="1803973" y="2961064"/>
            <a:ext cx="88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“</a:t>
            </a:r>
            <a:r>
              <a:rPr lang="pt-BR" dirty="0" err="1"/>
              <a:t>Hello</a:t>
            </a:r>
            <a:r>
              <a:rPr lang="pt-BR" dirty="0"/>
              <a:t>”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1A37A24-647F-42E8-BE4D-5A54376D4A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1971" y="5051150"/>
            <a:ext cx="752475" cy="78581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FD6A618-3B48-4376-B85E-8171BE2BF8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2219" y="5166642"/>
            <a:ext cx="1466850" cy="476250"/>
          </a:xfrm>
          <a:prstGeom prst="rect">
            <a:avLst/>
          </a:prstGeom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4E17013-D33F-4B5F-A409-B14C5543E6E6}"/>
              </a:ext>
            </a:extLst>
          </p:cNvPr>
          <p:cNvCxnSpPr>
            <a:cxnSpLocks/>
          </p:cNvCxnSpPr>
          <p:nvPr/>
        </p:nvCxnSpPr>
        <p:spPr>
          <a:xfrm flipH="1">
            <a:off x="7681973" y="5404767"/>
            <a:ext cx="1551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3BC1F06-A209-4C9A-9237-FD77D0AEF213}"/>
              </a:ext>
            </a:extLst>
          </p:cNvPr>
          <p:cNvSpPr txBox="1"/>
          <p:nvPr/>
        </p:nvSpPr>
        <p:spPr>
          <a:xfrm>
            <a:off x="7368208" y="4252397"/>
            <a:ext cx="252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Default </a:t>
            </a:r>
            <a:r>
              <a:rPr lang="pt-BR" dirty="0" err="1"/>
              <a:t>Welcome</a:t>
            </a:r>
            <a:r>
              <a:rPr lang="pt-BR" dirty="0"/>
              <a:t> </a:t>
            </a:r>
            <a:r>
              <a:rPr lang="pt-BR" dirty="0" err="1"/>
              <a:t>Intent</a:t>
            </a:r>
            <a:endParaRPr lang="pt-BR" dirty="0"/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27B0A673-CE29-4A82-9BD7-488C8867B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020" y="1777951"/>
            <a:ext cx="2236511" cy="619775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Fluxo de Volta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1DC62F9-B8F8-47FB-AE4F-259EDDB6DB6A}"/>
              </a:ext>
            </a:extLst>
          </p:cNvPr>
          <p:cNvCxnSpPr>
            <a:cxnSpLocks/>
          </p:cNvCxnSpPr>
          <p:nvPr/>
        </p:nvCxnSpPr>
        <p:spPr>
          <a:xfrm flipH="1">
            <a:off x="4155754" y="3285297"/>
            <a:ext cx="2279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4ECAA2C7-D43B-4E4A-8EAA-93CBE1DF7D5B}"/>
              </a:ext>
            </a:extLst>
          </p:cNvPr>
          <p:cNvCxnSpPr>
            <a:cxnSpLocks/>
          </p:cNvCxnSpPr>
          <p:nvPr/>
        </p:nvCxnSpPr>
        <p:spPr>
          <a:xfrm flipH="1" flipV="1">
            <a:off x="1306167" y="3275978"/>
            <a:ext cx="2073137" cy="9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A008DA4C-0544-4ECD-A75A-FF9614783436}"/>
              </a:ext>
            </a:extLst>
          </p:cNvPr>
          <p:cNvCxnSpPr/>
          <p:nvPr/>
        </p:nvCxnSpPr>
        <p:spPr>
          <a:xfrm flipV="1">
            <a:off x="7354957" y="3936931"/>
            <a:ext cx="0" cy="99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FFA775C-8192-4011-ACE9-0D3B20547794}"/>
              </a:ext>
            </a:extLst>
          </p:cNvPr>
          <p:cNvSpPr txBox="1"/>
          <p:nvPr/>
        </p:nvSpPr>
        <p:spPr>
          <a:xfrm>
            <a:off x="4329420" y="2961064"/>
            <a:ext cx="193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Toca </a:t>
            </a:r>
            <a:r>
              <a:rPr lang="pt-BR" dirty="0" err="1"/>
              <a:t>Audio</a:t>
            </a:r>
            <a:r>
              <a:rPr lang="pt-BR" dirty="0"/>
              <a:t> “</a:t>
            </a:r>
            <a:r>
              <a:rPr lang="pt-BR" dirty="0" err="1"/>
              <a:t>Hello</a:t>
            </a:r>
            <a:r>
              <a:rPr lang="pt-BR" dirty="0"/>
              <a:t>”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DD5679B-593C-4F3F-9532-8C34E0D5FB9E}"/>
              </a:ext>
            </a:extLst>
          </p:cNvPr>
          <p:cNvSpPr txBox="1"/>
          <p:nvPr/>
        </p:nvSpPr>
        <p:spPr>
          <a:xfrm>
            <a:off x="7943698" y="5091564"/>
            <a:ext cx="114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Hello.mp3</a:t>
            </a:r>
          </a:p>
        </p:txBody>
      </p:sp>
    </p:spTree>
    <p:extLst>
      <p:ext uri="{BB962C8B-B14F-4D97-AF65-F5344CB8AC3E}">
        <p14:creationId xmlns:p14="http://schemas.microsoft.com/office/powerpoint/2010/main" val="1017847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5CFAD61-59B9-4AC2-B07F-0B4954822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53" y="2395796"/>
            <a:ext cx="571500" cy="6096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E882F94-2377-4304-B564-F6B65AB00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864" y="2257889"/>
            <a:ext cx="733425" cy="8667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B45BE33-AE4C-40B0-8626-2DBDF2699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198" y="2373279"/>
            <a:ext cx="1085850" cy="10382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C57AD4D-7619-44CE-A949-B72D5203E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9885" y="4658244"/>
            <a:ext cx="752475" cy="785812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5D5E8D53-0BD1-4BA9-A481-D7ADABF04E93}"/>
              </a:ext>
            </a:extLst>
          </p:cNvPr>
          <p:cNvCxnSpPr>
            <a:cxnSpLocks/>
          </p:cNvCxnSpPr>
          <p:nvPr/>
        </p:nvCxnSpPr>
        <p:spPr>
          <a:xfrm>
            <a:off x="693101" y="2687344"/>
            <a:ext cx="2236511" cy="1330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8235E14-D2FB-4C6C-A390-B94BB19455E4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676289" y="2687344"/>
            <a:ext cx="946909" cy="393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EE46FB3C-39BF-4488-8C5C-F81DC2548B5D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5166123" y="3411504"/>
            <a:ext cx="0" cy="124674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1E0DC2F-CEF0-4FD7-86B2-34019605B81B}"/>
              </a:ext>
            </a:extLst>
          </p:cNvPr>
          <p:cNvSpPr txBox="1"/>
          <p:nvPr/>
        </p:nvSpPr>
        <p:spPr>
          <a:xfrm>
            <a:off x="5435768" y="4786972"/>
            <a:ext cx="546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Talk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8082B58-CE7B-44A4-96D3-E54EE3988F3C}"/>
              </a:ext>
            </a:extLst>
          </p:cNvPr>
          <p:cNvSpPr txBox="1"/>
          <p:nvPr/>
        </p:nvSpPr>
        <p:spPr>
          <a:xfrm>
            <a:off x="877700" y="2372788"/>
            <a:ext cx="183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“Repita </a:t>
            </a:r>
            <a:r>
              <a:rPr lang="pt-BR" dirty="0" err="1"/>
              <a:t>namastê</a:t>
            </a:r>
            <a:r>
              <a:rPr lang="pt-BR" dirty="0"/>
              <a:t>”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B7585983-79D1-4786-8B6B-538C94F35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492" y="721852"/>
            <a:ext cx="4177408" cy="10849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 err="1"/>
              <a:t>Falar</a:t>
            </a:r>
            <a:r>
              <a:rPr lang="en-US" sz="7200" dirty="0"/>
              <a:t> </a:t>
            </a:r>
            <a:r>
              <a:rPr lang="en-US" sz="7200" dirty="0" err="1"/>
              <a:t>Texto</a:t>
            </a:r>
            <a:endParaRPr lang="en-US" sz="7200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16FFBEE-FD77-4C27-9B71-76B08EE9B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020" y="1777951"/>
            <a:ext cx="2236511" cy="619775"/>
          </a:xfrm>
        </p:spPr>
        <p:txBody>
          <a:bodyPr/>
          <a:lstStyle/>
          <a:p>
            <a:r>
              <a:rPr lang="pt-BR" dirty="0"/>
              <a:t>Fluxo de Ida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52342F5-A3B5-4966-89D0-3BA2EFE6F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642" y="2437858"/>
            <a:ext cx="571500" cy="6096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4C341A6-5BF0-4569-A840-52B8CF3B5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653" y="2299951"/>
            <a:ext cx="733425" cy="86677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1FA08D2F-6CE5-4CE8-84AA-40C98D156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8987" y="2415341"/>
            <a:ext cx="1085850" cy="1038225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DBC7E6FB-50A2-44D8-9C20-B88924763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5674" y="4700306"/>
            <a:ext cx="752475" cy="785812"/>
          </a:xfrm>
          <a:prstGeom prst="rect">
            <a:avLst/>
          </a:prstGeom>
        </p:spPr>
      </p:pic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D474F6EA-B3BF-4F03-9D82-4DF01631007F}"/>
              </a:ext>
            </a:extLst>
          </p:cNvPr>
          <p:cNvCxnSpPr>
            <a:cxnSpLocks/>
          </p:cNvCxnSpPr>
          <p:nvPr/>
        </p:nvCxnSpPr>
        <p:spPr>
          <a:xfrm>
            <a:off x="6518890" y="2729406"/>
            <a:ext cx="2236511" cy="1330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B647171-DE21-41AE-9DD2-2313C78105BC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9502078" y="2729406"/>
            <a:ext cx="946909" cy="393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B65A7900-1B2F-4F4E-82BC-B3A90C66EF9C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>
            <a:off x="10991912" y="3453566"/>
            <a:ext cx="0" cy="124674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CFAFA18-F50C-4F56-83F5-7647299265BF}"/>
              </a:ext>
            </a:extLst>
          </p:cNvPr>
          <p:cNvSpPr txBox="1"/>
          <p:nvPr/>
        </p:nvSpPr>
        <p:spPr>
          <a:xfrm>
            <a:off x="11261557" y="4829034"/>
            <a:ext cx="546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Talk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B8755CB-98C3-458C-9FA0-87A04DA636AC}"/>
              </a:ext>
            </a:extLst>
          </p:cNvPr>
          <p:cNvSpPr txBox="1"/>
          <p:nvPr/>
        </p:nvSpPr>
        <p:spPr>
          <a:xfrm>
            <a:off x="6994387" y="2395796"/>
            <a:ext cx="120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“</a:t>
            </a:r>
            <a:r>
              <a:rPr lang="pt-BR" dirty="0" err="1"/>
              <a:t>Namastê</a:t>
            </a:r>
            <a:r>
              <a:rPr lang="pt-BR" dirty="0"/>
              <a:t>”</a:t>
            </a:r>
          </a:p>
        </p:txBody>
      </p:sp>
      <p:sp>
        <p:nvSpPr>
          <p:cNvPr id="28" name="Espaço Reservado para Conteúdo 2">
            <a:extLst>
              <a:ext uri="{FF2B5EF4-FFF2-40B4-BE49-F238E27FC236}">
                <a16:creationId xmlns:a16="http://schemas.microsoft.com/office/drawing/2014/main" id="{8A83B359-C0DA-4961-9D8A-67DE6EC7DAA1}"/>
              </a:ext>
            </a:extLst>
          </p:cNvPr>
          <p:cNvSpPr txBox="1">
            <a:spLocks/>
          </p:cNvSpPr>
          <p:nvPr/>
        </p:nvSpPr>
        <p:spPr>
          <a:xfrm>
            <a:off x="6360795" y="1948001"/>
            <a:ext cx="2236511" cy="619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Fluxo de Volta</a:t>
            </a:r>
          </a:p>
        </p:txBody>
      </p:sp>
    </p:spTree>
    <p:extLst>
      <p:ext uri="{BB962C8B-B14F-4D97-AF65-F5344CB8AC3E}">
        <p14:creationId xmlns:p14="http://schemas.microsoft.com/office/powerpoint/2010/main" val="4248946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577E27C-FC8F-4C85-B452-C7D61F4E6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080" y="2693167"/>
            <a:ext cx="733425" cy="8667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B36601D-C911-4965-816F-3FDD8E074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46" y="2728400"/>
            <a:ext cx="1085850" cy="10382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FD87FCF-9A5B-4337-A3D6-65F4DF6D8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33" y="4810125"/>
            <a:ext cx="752475" cy="78581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AD029CA-6C5B-49CC-B298-59B454224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2252" y="4866505"/>
            <a:ext cx="1466850" cy="476250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BDD4852D-C4F5-41D1-B243-A972CBD1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492" y="721852"/>
            <a:ext cx="8238438" cy="10849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dirty="0" err="1"/>
              <a:t>Tocar</a:t>
            </a:r>
            <a:r>
              <a:rPr lang="en-US" sz="7200" dirty="0"/>
              <a:t> </a:t>
            </a:r>
            <a:r>
              <a:rPr lang="pt-BR" sz="7200" dirty="0" err="1"/>
              <a:t>Audio</a:t>
            </a:r>
            <a:r>
              <a:rPr lang="pt-BR" sz="7200" dirty="0"/>
              <a:t> do </a:t>
            </a:r>
            <a:r>
              <a:rPr lang="pt-BR" sz="7200" dirty="0" err="1"/>
              <a:t>Firebase</a:t>
            </a:r>
            <a:endParaRPr lang="en-US" sz="7200" dirty="0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FF7A3059-6DB8-4521-959E-C6C72151034C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flipV="1">
            <a:off x="1109771" y="3766625"/>
            <a:ext cx="0" cy="10435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8EBD27BD-8D7B-41FC-973B-53B25BD9D929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652696" y="3247513"/>
            <a:ext cx="98777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86CDB11-B77A-4DCF-96BA-4C5E408A699D}"/>
              </a:ext>
            </a:extLst>
          </p:cNvPr>
          <p:cNvCxnSpPr>
            <a:cxnSpLocks/>
          </p:cNvCxnSpPr>
          <p:nvPr/>
        </p:nvCxnSpPr>
        <p:spPr>
          <a:xfrm flipH="1" flipV="1">
            <a:off x="3590553" y="3238957"/>
            <a:ext cx="1644056" cy="855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270339B-8300-4977-8A68-A5DC1B02645E}"/>
              </a:ext>
            </a:extLst>
          </p:cNvPr>
          <p:cNvSpPr txBox="1"/>
          <p:nvPr/>
        </p:nvSpPr>
        <p:spPr>
          <a:xfrm>
            <a:off x="0" y="4327071"/>
            <a:ext cx="8670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Rock</a:t>
            </a:r>
          </a:p>
          <a:p>
            <a:r>
              <a:rPr lang="pt-BR" dirty="0" err="1"/>
              <a:t>Laugh</a:t>
            </a:r>
            <a:endParaRPr lang="pt-BR" dirty="0"/>
          </a:p>
          <a:p>
            <a:r>
              <a:rPr lang="pt-BR" dirty="0" err="1"/>
              <a:t>Hello</a:t>
            </a:r>
            <a:endParaRPr lang="pt-BR" dirty="0"/>
          </a:p>
          <a:p>
            <a:r>
              <a:rPr lang="pt-BR" dirty="0" err="1"/>
              <a:t>Hungry</a:t>
            </a:r>
            <a:endParaRPr lang="pt-BR" dirty="0"/>
          </a:p>
          <a:p>
            <a:r>
              <a:rPr lang="pt-BR" dirty="0" err="1"/>
              <a:t>Lunch</a:t>
            </a:r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BE28EFE-0442-495C-97C5-966F46BD9996}"/>
              </a:ext>
            </a:extLst>
          </p:cNvPr>
          <p:cNvSpPr txBox="1"/>
          <p:nvPr/>
        </p:nvSpPr>
        <p:spPr>
          <a:xfrm>
            <a:off x="3414629" y="1686520"/>
            <a:ext cx="10422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“Rock”</a:t>
            </a:r>
          </a:p>
          <a:p>
            <a:r>
              <a:rPr lang="pt-BR" dirty="0"/>
              <a:t>“Risada”</a:t>
            </a:r>
          </a:p>
          <a:p>
            <a:r>
              <a:rPr lang="pt-BR" dirty="0"/>
              <a:t>“Olá”</a:t>
            </a:r>
          </a:p>
          <a:p>
            <a:r>
              <a:rPr lang="pt-BR" dirty="0"/>
              <a:t>“Fome”</a:t>
            </a:r>
          </a:p>
          <a:p>
            <a:r>
              <a:rPr lang="pt-BR" dirty="0"/>
              <a:t>“Lanche”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4E88A71B-DEBC-4180-B130-18A903B07C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1546" y="2860508"/>
            <a:ext cx="757712" cy="774007"/>
          </a:xfrm>
          <a:prstGeom prst="rect">
            <a:avLst/>
          </a:prstGeom>
        </p:spPr>
      </p:pic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4F953D9B-3515-434F-B3B0-26F64D6CE30F}"/>
              </a:ext>
            </a:extLst>
          </p:cNvPr>
          <p:cNvCxnSpPr>
            <a:cxnSpLocks/>
          </p:cNvCxnSpPr>
          <p:nvPr/>
        </p:nvCxnSpPr>
        <p:spPr>
          <a:xfrm>
            <a:off x="1486008" y="5104630"/>
            <a:ext cx="90550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97060E18-7865-4B4D-A7C1-832A08062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846" y="1620637"/>
            <a:ext cx="2236511" cy="619775"/>
          </a:xfrm>
        </p:spPr>
        <p:txBody>
          <a:bodyPr/>
          <a:lstStyle/>
          <a:p>
            <a:r>
              <a:rPr lang="pt-BR" dirty="0"/>
              <a:t>Fluxo de Ida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D6FB00E3-03A7-42D0-9BC0-D872FC878D18}"/>
              </a:ext>
            </a:extLst>
          </p:cNvPr>
          <p:cNvSpPr txBox="1">
            <a:spLocks/>
          </p:cNvSpPr>
          <p:nvPr/>
        </p:nvSpPr>
        <p:spPr>
          <a:xfrm>
            <a:off x="6814243" y="1657456"/>
            <a:ext cx="2236511" cy="619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Fluxo de Volta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BAE6626-615F-4D9E-B36C-D2F648122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804" y="3082370"/>
            <a:ext cx="733425" cy="8667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AADF840-E6B1-449E-8A5A-7EC308423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156" y="2913045"/>
            <a:ext cx="1085850" cy="103822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1D4902C-C5A7-46E3-9EA2-06341C999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843" y="4994770"/>
            <a:ext cx="752475" cy="78581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A4491BF-A705-493E-823B-41F0CE047A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3166" y="5035843"/>
            <a:ext cx="1466850" cy="476250"/>
          </a:xfrm>
          <a:prstGeom prst="rect">
            <a:avLst/>
          </a:prstGeom>
        </p:spPr>
      </p:pic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68FA2AD-B8EC-49EE-AFB3-B0C42F2B26CE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7278081" y="3951270"/>
            <a:ext cx="0" cy="104350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AA341886-231E-4B8E-BE04-70E769538A00}"/>
              </a:ext>
            </a:extLst>
          </p:cNvPr>
          <p:cNvCxnSpPr>
            <a:cxnSpLocks/>
          </p:cNvCxnSpPr>
          <p:nvPr/>
        </p:nvCxnSpPr>
        <p:spPr>
          <a:xfrm>
            <a:off x="7931066" y="3605670"/>
            <a:ext cx="1119688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6193740D-1555-4C95-BFB5-395AEEE6DC32}"/>
              </a:ext>
            </a:extLst>
          </p:cNvPr>
          <p:cNvCxnSpPr>
            <a:cxnSpLocks/>
          </p:cNvCxnSpPr>
          <p:nvPr/>
        </p:nvCxnSpPr>
        <p:spPr>
          <a:xfrm flipH="1">
            <a:off x="9739401" y="3605670"/>
            <a:ext cx="132647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017EBBB-AF57-42EC-8EB5-EA80229BA9CA}"/>
              </a:ext>
            </a:extLst>
          </p:cNvPr>
          <p:cNvSpPr txBox="1"/>
          <p:nvPr/>
        </p:nvSpPr>
        <p:spPr>
          <a:xfrm>
            <a:off x="7854369" y="1913085"/>
            <a:ext cx="34338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Toca áudio para intenção “Rock”</a:t>
            </a:r>
          </a:p>
          <a:p>
            <a:r>
              <a:rPr lang="pt-BR" dirty="0"/>
              <a:t>Toca áudio para intenção “Risada”</a:t>
            </a:r>
          </a:p>
          <a:p>
            <a:r>
              <a:rPr lang="pt-BR" dirty="0"/>
              <a:t>Toca áudio para intenção “Olá”</a:t>
            </a:r>
          </a:p>
          <a:p>
            <a:r>
              <a:rPr lang="pt-BR" dirty="0"/>
              <a:t>Toca áudio para intenção “Fome”</a:t>
            </a:r>
          </a:p>
          <a:p>
            <a:r>
              <a:rPr lang="pt-BR" dirty="0"/>
              <a:t>Toca áudio para intenção “Lanche”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F5ADDA80-DA86-4708-BC1A-1BCF46535E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29985" y="3191289"/>
            <a:ext cx="757712" cy="774007"/>
          </a:xfrm>
          <a:prstGeom prst="rect">
            <a:avLst/>
          </a:prstGeom>
        </p:spPr>
      </p:pic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396C9FA2-8FE5-482B-AFF3-D94C3AC530DC}"/>
              </a:ext>
            </a:extLst>
          </p:cNvPr>
          <p:cNvCxnSpPr>
            <a:cxnSpLocks/>
          </p:cNvCxnSpPr>
          <p:nvPr/>
        </p:nvCxnSpPr>
        <p:spPr>
          <a:xfrm>
            <a:off x="7654318" y="5289275"/>
            <a:ext cx="227747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5287310B-9ED3-4F76-8FAA-22EF7A42D5D4}"/>
              </a:ext>
            </a:extLst>
          </p:cNvPr>
          <p:cNvSpPr txBox="1"/>
          <p:nvPr/>
        </p:nvSpPr>
        <p:spPr>
          <a:xfrm>
            <a:off x="7596674" y="3865427"/>
            <a:ext cx="27451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i="0" dirty="0">
                <a:effectLst/>
                <a:latin typeface="Roboto"/>
              </a:rPr>
              <a:t>Minions_Van_Halen.mp3</a:t>
            </a:r>
            <a:endParaRPr lang="pt-BR" dirty="0"/>
          </a:p>
          <a:p>
            <a:r>
              <a:rPr lang="pt-BR" b="0" i="0" dirty="0">
                <a:effectLst/>
                <a:latin typeface="Roboto"/>
              </a:rPr>
              <a:t>Hehehe.mp3</a:t>
            </a:r>
            <a:endParaRPr lang="pt-BR" dirty="0"/>
          </a:p>
          <a:p>
            <a:r>
              <a:rPr lang="pt-BR" b="0" i="0" dirty="0">
                <a:effectLst/>
                <a:latin typeface="Roboto"/>
              </a:rPr>
              <a:t>Hello.mp3</a:t>
            </a:r>
            <a:endParaRPr lang="pt-BR" dirty="0"/>
          </a:p>
          <a:p>
            <a:r>
              <a:rPr lang="pt-BR" b="0" i="0" dirty="0">
                <a:effectLst/>
                <a:latin typeface="Roboto"/>
              </a:rPr>
              <a:t>Bababa_Banana.mp3</a:t>
            </a:r>
          </a:p>
          <a:p>
            <a:r>
              <a:rPr lang="pt-BR" dirty="0"/>
              <a:t>Hmhm.mp3</a:t>
            </a:r>
          </a:p>
        </p:txBody>
      </p:sp>
    </p:spTree>
    <p:extLst>
      <p:ext uri="{BB962C8B-B14F-4D97-AF65-F5344CB8AC3E}">
        <p14:creationId xmlns:p14="http://schemas.microsoft.com/office/powerpoint/2010/main" val="3435302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>
            <a:extLst>
              <a:ext uri="{FF2B5EF4-FFF2-40B4-BE49-F238E27FC236}">
                <a16:creationId xmlns:a16="http://schemas.microsoft.com/office/drawing/2014/main" id="{D44A3BF5-DBEE-4200-9416-D08459C081E7}"/>
              </a:ext>
            </a:extLst>
          </p:cNvPr>
          <p:cNvSpPr/>
          <p:nvPr/>
        </p:nvSpPr>
        <p:spPr>
          <a:xfrm>
            <a:off x="0" y="5409168"/>
            <a:ext cx="4357913" cy="1448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156F6F5-36EB-4434-9D96-DD8E75929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585" y="2127696"/>
            <a:ext cx="733425" cy="8667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28AC947-B566-4F76-8577-DFFEA6C6A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063" y="2056039"/>
            <a:ext cx="1085850" cy="10382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1DC7363-7C8B-4A2C-837B-8967F404B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5340" y="3837544"/>
            <a:ext cx="752475" cy="78581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735B604-D32B-4774-AB95-AA74D19CA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5791" y="5519369"/>
            <a:ext cx="1171575" cy="742950"/>
          </a:xfrm>
          <a:prstGeom prst="rect">
            <a:avLst/>
          </a:prstGeom>
        </p:spPr>
      </p:pic>
      <p:sp>
        <p:nvSpPr>
          <p:cNvPr id="28" name="Título 1">
            <a:extLst>
              <a:ext uri="{FF2B5EF4-FFF2-40B4-BE49-F238E27FC236}">
                <a16:creationId xmlns:a16="http://schemas.microsoft.com/office/drawing/2014/main" id="{799645FB-88ED-4797-931F-EF977E9E8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492" y="721852"/>
            <a:ext cx="8238438" cy="10849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dirty="0" err="1"/>
              <a:t>Temperatura</a:t>
            </a:r>
            <a:r>
              <a:rPr lang="en-US" sz="7200" dirty="0"/>
              <a:t> e </a:t>
            </a:r>
            <a:r>
              <a:rPr lang="en-US" sz="7200" dirty="0" err="1"/>
              <a:t>umidade</a:t>
            </a:r>
            <a:endParaRPr lang="en-US" sz="7200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4018B65-DF6D-4992-9006-F77EB2A579E6}"/>
              </a:ext>
            </a:extLst>
          </p:cNvPr>
          <p:cNvSpPr txBox="1"/>
          <p:nvPr/>
        </p:nvSpPr>
        <p:spPr>
          <a:xfrm>
            <a:off x="4177815" y="3965733"/>
            <a:ext cx="138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Temperature</a:t>
            </a:r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7CC2C40-CE7D-4232-997F-3D676711AE76}"/>
              </a:ext>
            </a:extLst>
          </p:cNvPr>
          <p:cNvSpPr txBox="1"/>
          <p:nvPr/>
        </p:nvSpPr>
        <p:spPr>
          <a:xfrm>
            <a:off x="7523910" y="1644787"/>
            <a:ext cx="1584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“Umidade”</a:t>
            </a:r>
          </a:p>
          <a:p>
            <a:r>
              <a:rPr lang="pt-BR" dirty="0"/>
              <a:t>“Temperatura”</a:t>
            </a:r>
          </a:p>
          <a:p>
            <a:r>
              <a:rPr lang="pt-BR" dirty="0"/>
              <a:t>“Clima”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F96CDC65-D5C1-4D56-BD04-7D3965A3C9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605" y="5591175"/>
            <a:ext cx="1009650" cy="1266825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710B0C1D-3B79-45AA-A291-53928763F3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2965" y="2174079"/>
            <a:ext cx="757712" cy="774007"/>
          </a:xfrm>
          <a:prstGeom prst="rect">
            <a:avLst/>
          </a:prstGeom>
        </p:spPr>
      </p:pic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EE18BC78-6E94-4DEE-B71E-7C3B7A8CCC02}"/>
              </a:ext>
            </a:extLst>
          </p:cNvPr>
          <p:cNvCxnSpPr>
            <a:endCxn id="7" idx="3"/>
          </p:cNvCxnSpPr>
          <p:nvPr/>
        </p:nvCxnSpPr>
        <p:spPr>
          <a:xfrm flipH="1" flipV="1">
            <a:off x="7151010" y="2561084"/>
            <a:ext cx="2112260" cy="1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427E8253-2A3F-41C7-A9CB-47AC120F8AE5}"/>
              </a:ext>
            </a:extLst>
          </p:cNvPr>
          <p:cNvCxnSpPr>
            <a:cxnSpLocks/>
          </p:cNvCxnSpPr>
          <p:nvPr/>
        </p:nvCxnSpPr>
        <p:spPr>
          <a:xfrm flipH="1" flipV="1">
            <a:off x="4230673" y="2547015"/>
            <a:ext cx="2112260" cy="1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5E83BF3F-5765-4024-B009-2DF2B7F2902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814988" y="3094264"/>
            <a:ext cx="0" cy="66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37263A37-82B0-4B88-9FC4-DD840E00F778}"/>
              </a:ext>
            </a:extLst>
          </p:cNvPr>
          <p:cNvCxnSpPr>
            <a:cxnSpLocks/>
          </p:cNvCxnSpPr>
          <p:nvPr/>
        </p:nvCxnSpPr>
        <p:spPr>
          <a:xfrm flipH="1">
            <a:off x="3814988" y="4623356"/>
            <a:ext cx="1" cy="74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spaço Reservado para Conteúdo 2">
            <a:extLst>
              <a:ext uri="{FF2B5EF4-FFF2-40B4-BE49-F238E27FC236}">
                <a16:creationId xmlns:a16="http://schemas.microsoft.com/office/drawing/2014/main" id="{26344433-5417-4F39-BAD1-ACF15B25B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020" y="1777951"/>
            <a:ext cx="2236511" cy="619775"/>
          </a:xfrm>
        </p:spPr>
        <p:txBody>
          <a:bodyPr/>
          <a:lstStyle/>
          <a:p>
            <a:r>
              <a:rPr lang="pt-BR" dirty="0"/>
              <a:t>Fluxo de Ida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DFBC9AA-5366-4822-BB84-44F8CC53BA6D}"/>
              </a:ext>
            </a:extLst>
          </p:cNvPr>
          <p:cNvCxnSpPr>
            <a:cxnSpLocks/>
          </p:cNvCxnSpPr>
          <p:nvPr/>
        </p:nvCxnSpPr>
        <p:spPr>
          <a:xfrm>
            <a:off x="1371255" y="6028781"/>
            <a:ext cx="15922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D99303D-689B-492D-84A6-DF88109FDB59}"/>
              </a:ext>
            </a:extLst>
          </p:cNvPr>
          <p:cNvSpPr txBox="1"/>
          <p:nvPr/>
        </p:nvSpPr>
        <p:spPr>
          <a:xfrm>
            <a:off x="1336469" y="6227774"/>
            <a:ext cx="2894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Preenchida a temperatura a cada 1 minuto</a:t>
            </a:r>
          </a:p>
        </p:txBody>
      </p:sp>
    </p:spTree>
    <p:extLst>
      <p:ext uri="{BB962C8B-B14F-4D97-AF65-F5344CB8AC3E}">
        <p14:creationId xmlns:p14="http://schemas.microsoft.com/office/powerpoint/2010/main" val="187191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3CC7204-9526-457F-BE99-C2F352287593}"/>
              </a:ext>
            </a:extLst>
          </p:cNvPr>
          <p:cNvSpPr/>
          <p:nvPr/>
        </p:nvSpPr>
        <p:spPr>
          <a:xfrm>
            <a:off x="1" y="5051150"/>
            <a:ext cx="2940148" cy="180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156F6F5-36EB-4434-9D96-DD8E75929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585" y="2127696"/>
            <a:ext cx="733425" cy="8667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28AC947-B566-4F76-8577-DFFEA6C6A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063" y="2056039"/>
            <a:ext cx="1085850" cy="10382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1DC7363-7C8B-4A2C-837B-8967F404B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5340" y="3837544"/>
            <a:ext cx="752475" cy="78581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735B604-D32B-4774-AB95-AA74D19CA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5791" y="5519369"/>
            <a:ext cx="1171575" cy="742950"/>
          </a:xfrm>
          <a:prstGeom prst="rect">
            <a:avLst/>
          </a:prstGeom>
        </p:spPr>
      </p:pic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EE47537-85B3-4297-ADEC-38741CB40A15}"/>
              </a:ext>
            </a:extLst>
          </p:cNvPr>
          <p:cNvCxnSpPr>
            <a:stCxn id="15" idx="0"/>
            <a:endCxn id="11" idx="2"/>
          </p:cNvCxnSpPr>
          <p:nvPr/>
        </p:nvCxnSpPr>
        <p:spPr>
          <a:xfrm flipH="1" flipV="1">
            <a:off x="3801578" y="4623356"/>
            <a:ext cx="1" cy="896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ítulo 1">
            <a:extLst>
              <a:ext uri="{FF2B5EF4-FFF2-40B4-BE49-F238E27FC236}">
                <a16:creationId xmlns:a16="http://schemas.microsoft.com/office/drawing/2014/main" id="{799645FB-88ED-4797-931F-EF977E9E8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492" y="721852"/>
            <a:ext cx="8238438" cy="10849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dirty="0" err="1"/>
              <a:t>Temperatura</a:t>
            </a:r>
            <a:r>
              <a:rPr lang="en-US" sz="7200" dirty="0"/>
              <a:t> e </a:t>
            </a:r>
            <a:r>
              <a:rPr lang="en-US" sz="7200" dirty="0" err="1"/>
              <a:t>umidade</a:t>
            </a:r>
            <a:endParaRPr lang="en-US" sz="7200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4018B65-DF6D-4992-9006-F77EB2A579E6}"/>
              </a:ext>
            </a:extLst>
          </p:cNvPr>
          <p:cNvSpPr txBox="1"/>
          <p:nvPr/>
        </p:nvSpPr>
        <p:spPr>
          <a:xfrm>
            <a:off x="4177815" y="3965733"/>
            <a:ext cx="138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Temperature</a:t>
            </a:r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7CC2C40-CE7D-4232-997F-3D676711AE76}"/>
              </a:ext>
            </a:extLst>
          </p:cNvPr>
          <p:cNvSpPr txBox="1"/>
          <p:nvPr/>
        </p:nvSpPr>
        <p:spPr>
          <a:xfrm>
            <a:off x="7007332" y="1644787"/>
            <a:ext cx="2653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“A temperatura na garagem é: 21°C ou 70° F com umidade: 50%”</a:t>
            </a: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D0FDDC46-B286-4BC6-A222-9ABC4C01F853}"/>
              </a:ext>
            </a:extLst>
          </p:cNvPr>
          <p:cNvGrpSpPr/>
          <p:nvPr/>
        </p:nvGrpSpPr>
        <p:grpSpPr>
          <a:xfrm>
            <a:off x="117269" y="5238455"/>
            <a:ext cx="1219200" cy="1304778"/>
            <a:chOff x="2766878" y="3488348"/>
            <a:chExt cx="1219200" cy="1304778"/>
          </a:xfrm>
        </p:grpSpPr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F96CDC65-D5C1-4D56-BD04-7D3965A3C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76428" y="3526301"/>
              <a:ext cx="1009650" cy="1266825"/>
            </a:xfrm>
            <a:prstGeom prst="rect">
              <a:avLst/>
            </a:prstGeom>
          </p:spPr>
        </p:pic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6B12DCFC-B42B-4791-A6BE-04E81A266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66878" y="3488348"/>
              <a:ext cx="419100" cy="419100"/>
            </a:xfrm>
            <a:prstGeom prst="rect">
              <a:avLst/>
            </a:prstGeom>
          </p:spPr>
        </p:pic>
      </p:grpSp>
      <p:pic>
        <p:nvPicPr>
          <p:cNvPr id="37" name="Imagem 36">
            <a:extLst>
              <a:ext uri="{FF2B5EF4-FFF2-40B4-BE49-F238E27FC236}">
                <a16:creationId xmlns:a16="http://schemas.microsoft.com/office/drawing/2014/main" id="{710B0C1D-3B79-45AA-A291-53928763F3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12965" y="2174079"/>
            <a:ext cx="757712" cy="774007"/>
          </a:xfrm>
          <a:prstGeom prst="rect">
            <a:avLst/>
          </a:prstGeom>
        </p:spPr>
      </p:pic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BB3D9A0F-8E4B-4BAF-B24D-DE1B9BB6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020" y="1777951"/>
            <a:ext cx="2236511" cy="619775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Fluxo de Volta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D267421-539C-4E42-99D1-676964B5F581}"/>
              </a:ext>
            </a:extLst>
          </p:cNvPr>
          <p:cNvCxnSpPr/>
          <p:nvPr/>
        </p:nvCxnSpPr>
        <p:spPr>
          <a:xfrm flipV="1">
            <a:off x="3801578" y="3207026"/>
            <a:ext cx="0" cy="46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45128BF-E7C0-45DC-B298-E6F191CBA31D}"/>
              </a:ext>
            </a:extLst>
          </p:cNvPr>
          <p:cNvCxnSpPr/>
          <p:nvPr/>
        </p:nvCxnSpPr>
        <p:spPr>
          <a:xfrm>
            <a:off x="4387366" y="2568117"/>
            <a:ext cx="1841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7BEE1B8-B69F-411B-9C4C-7E838221A395}"/>
              </a:ext>
            </a:extLst>
          </p:cNvPr>
          <p:cNvCxnSpPr>
            <a:cxnSpLocks/>
          </p:cNvCxnSpPr>
          <p:nvPr/>
        </p:nvCxnSpPr>
        <p:spPr>
          <a:xfrm>
            <a:off x="7151010" y="2568117"/>
            <a:ext cx="2218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99FDA1-EBC8-463A-AC90-FF436AF00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815" y="5586126"/>
            <a:ext cx="605063" cy="59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72911FE3-A011-4615-918B-5622BDFA196F}"/>
              </a:ext>
            </a:extLst>
          </p:cNvPr>
          <p:cNvCxnSpPr>
            <a:cxnSpLocks/>
          </p:cNvCxnSpPr>
          <p:nvPr/>
        </p:nvCxnSpPr>
        <p:spPr>
          <a:xfrm flipH="1">
            <a:off x="1309215" y="5883966"/>
            <a:ext cx="5688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E1D8C5-9A00-4D93-8A63-D37A5427AB2D}"/>
              </a:ext>
            </a:extLst>
          </p:cNvPr>
          <p:cNvSpPr txBox="1"/>
          <p:nvPr/>
        </p:nvSpPr>
        <p:spPr>
          <a:xfrm>
            <a:off x="45945" y="6461386"/>
            <a:ext cx="289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Lido do sensor pela API </a:t>
            </a:r>
            <a:r>
              <a:rPr lang="pt-BR" dirty="0" err="1"/>
              <a:t>rest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6974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m 28">
            <a:extLst>
              <a:ext uri="{FF2B5EF4-FFF2-40B4-BE49-F238E27FC236}">
                <a16:creationId xmlns:a16="http://schemas.microsoft.com/office/drawing/2014/main" id="{44385884-539A-4532-A36E-3D1DC7608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24" y="3097823"/>
            <a:ext cx="1000125" cy="120015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F706FDD2-C035-4CFB-AD8A-8D7D164E5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24" y="4793126"/>
            <a:ext cx="876300" cy="876300"/>
          </a:xfrm>
          <a:prstGeom prst="rect">
            <a:avLst/>
          </a:prstGeom>
        </p:spPr>
      </p:pic>
      <p:grpSp>
        <p:nvGrpSpPr>
          <p:cNvPr id="74" name="Agrupar 73">
            <a:extLst>
              <a:ext uri="{FF2B5EF4-FFF2-40B4-BE49-F238E27FC236}">
                <a16:creationId xmlns:a16="http://schemas.microsoft.com/office/drawing/2014/main" id="{003B9B10-6342-41F6-9E5E-A1EBF71B679C}"/>
              </a:ext>
            </a:extLst>
          </p:cNvPr>
          <p:cNvGrpSpPr/>
          <p:nvPr/>
        </p:nvGrpSpPr>
        <p:grpSpPr>
          <a:xfrm>
            <a:off x="2766878" y="3488348"/>
            <a:ext cx="1219200" cy="1304778"/>
            <a:chOff x="2766878" y="3488348"/>
            <a:chExt cx="1219200" cy="1304778"/>
          </a:xfrm>
        </p:grpSpPr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95B67FD8-EA05-4370-A7E4-C49FA7F7E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6428" y="3526301"/>
              <a:ext cx="1009650" cy="1266825"/>
            </a:xfrm>
            <a:prstGeom prst="rect">
              <a:avLst/>
            </a:prstGeom>
          </p:spPr>
        </p:pic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14D07F58-65EE-463E-B5A3-BCE41FB52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66878" y="3488348"/>
              <a:ext cx="419100" cy="419100"/>
            </a:xfrm>
            <a:prstGeom prst="rect">
              <a:avLst/>
            </a:prstGeom>
          </p:spPr>
        </p:pic>
      </p:grpSp>
      <p:pic>
        <p:nvPicPr>
          <p:cNvPr id="35" name="Imagem 34">
            <a:extLst>
              <a:ext uri="{FF2B5EF4-FFF2-40B4-BE49-F238E27FC236}">
                <a16:creationId xmlns:a16="http://schemas.microsoft.com/office/drawing/2014/main" id="{4E00296D-2791-48A9-B2E8-F0305CCE43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8922" y="5297951"/>
            <a:ext cx="1171575" cy="74295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01CE3E42-811C-47D8-B2BF-C47AA6579B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8466" y="1720811"/>
            <a:ext cx="733425" cy="866775"/>
          </a:xfrm>
          <a:prstGeom prst="rect">
            <a:avLst/>
          </a:prstGeom>
        </p:spPr>
      </p:pic>
      <p:grpSp>
        <p:nvGrpSpPr>
          <p:cNvPr id="50" name="Agrupar 49">
            <a:extLst>
              <a:ext uri="{FF2B5EF4-FFF2-40B4-BE49-F238E27FC236}">
                <a16:creationId xmlns:a16="http://schemas.microsoft.com/office/drawing/2014/main" id="{68E48090-6F89-467F-86E2-4707C10EE089}"/>
              </a:ext>
            </a:extLst>
          </p:cNvPr>
          <p:cNvGrpSpPr/>
          <p:nvPr/>
        </p:nvGrpSpPr>
        <p:grpSpPr>
          <a:xfrm>
            <a:off x="1157324" y="3697898"/>
            <a:ext cx="1473334" cy="1533378"/>
            <a:chOff x="1157324" y="3697898"/>
            <a:chExt cx="1473334" cy="1533378"/>
          </a:xfrm>
        </p:grpSpPr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FE091477-7D5D-4AB4-BB2A-166FB431F7EF}"/>
                </a:ext>
              </a:extLst>
            </p:cNvPr>
            <p:cNvCxnSpPr>
              <a:stCxn id="29" idx="3"/>
            </p:cNvCxnSpPr>
            <p:nvPr/>
          </p:nvCxnSpPr>
          <p:spPr>
            <a:xfrm>
              <a:off x="1281149" y="3697898"/>
              <a:ext cx="13495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FC723AC5-3643-4955-A83B-11781AAE52E2}"/>
                </a:ext>
              </a:extLst>
            </p:cNvPr>
            <p:cNvCxnSpPr>
              <a:stCxn id="31" idx="3"/>
            </p:cNvCxnSpPr>
            <p:nvPr/>
          </p:nvCxnSpPr>
          <p:spPr>
            <a:xfrm>
              <a:off x="1157324" y="5231276"/>
              <a:ext cx="4604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1860322B-17A8-4E05-8EF7-3F11EB3A556E}"/>
                </a:ext>
              </a:extLst>
            </p:cNvPr>
            <p:cNvCxnSpPr/>
            <p:nvPr/>
          </p:nvCxnSpPr>
          <p:spPr>
            <a:xfrm flipV="1">
              <a:off x="1617785" y="3697898"/>
              <a:ext cx="0" cy="15333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Conector: Angulado 53">
            <a:extLst>
              <a:ext uri="{FF2B5EF4-FFF2-40B4-BE49-F238E27FC236}">
                <a16:creationId xmlns:a16="http://schemas.microsoft.com/office/drawing/2014/main" id="{32E1A09C-17FF-4C19-802A-1BE3D664968A}"/>
              </a:ext>
            </a:extLst>
          </p:cNvPr>
          <p:cNvCxnSpPr>
            <a:stCxn id="27" idx="2"/>
            <a:endCxn id="35" idx="1"/>
          </p:cNvCxnSpPr>
          <p:nvPr/>
        </p:nvCxnSpPr>
        <p:spPr>
          <a:xfrm rot="16200000" flipH="1">
            <a:off x="4146937" y="4127441"/>
            <a:ext cx="876300" cy="2207669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6765311-19C7-4EB1-8217-73C80CCC1A51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7831891" y="2154198"/>
            <a:ext cx="2942583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527BB374-958E-49F6-8D8A-D7887EC9250F}"/>
              </a:ext>
            </a:extLst>
          </p:cNvPr>
          <p:cNvSpPr txBox="1"/>
          <p:nvPr/>
        </p:nvSpPr>
        <p:spPr>
          <a:xfrm>
            <a:off x="1165827" y="2773891"/>
            <a:ext cx="1666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POST /</a:t>
            </a:r>
            <a:r>
              <a:rPr lang="pt-BR" dirty="0" err="1"/>
              <a:t>list</a:t>
            </a:r>
            <a:endParaRPr lang="pt-BR" dirty="0"/>
          </a:p>
          <a:p>
            <a:r>
              <a:rPr lang="pt-BR" dirty="0"/>
              <a:t>GET /</a:t>
            </a:r>
            <a:r>
              <a:rPr lang="pt-BR" dirty="0" err="1"/>
              <a:t>lists</a:t>
            </a:r>
            <a:endParaRPr lang="pt-BR" dirty="0"/>
          </a:p>
          <a:p>
            <a:r>
              <a:rPr lang="pt-BR" dirty="0"/>
              <a:t>DELETE /</a:t>
            </a:r>
            <a:r>
              <a:rPr lang="pt-BR" dirty="0" err="1"/>
              <a:t>list</a:t>
            </a:r>
            <a:r>
              <a:rPr lang="pt-BR" dirty="0"/>
              <a:t>/</a:t>
            </a:r>
            <a:r>
              <a:rPr lang="pt-BR" dirty="0" err="1"/>
              <a:t>del</a:t>
            </a:r>
            <a:endParaRPr lang="pt-BR" dirty="0"/>
          </a:p>
        </p:txBody>
      </p:sp>
      <p:sp>
        <p:nvSpPr>
          <p:cNvPr id="73" name="Título 1">
            <a:extLst>
              <a:ext uri="{FF2B5EF4-FFF2-40B4-BE49-F238E27FC236}">
                <a16:creationId xmlns:a16="http://schemas.microsoft.com/office/drawing/2014/main" id="{2B6E7EDC-544E-48C8-B5DD-7024EC30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492" y="721852"/>
            <a:ext cx="4177408" cy="10849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Jenkins</a:t>
            </a:r>
          </a:p>
        </p:txBody>
      </p:sp>
      <p:pic>
        <p:nvPicPr>
          <p:cNvPr id="76" name="Imagem 75">
            <a:extLst>
              <a:ext uri="{FF2B5EF4-FFF2-40B4-BE49-F238E27FC236}">
                <a16:creationId xmlns:a16="http://schemas.microsoft.com/office/drawing/2014/main" id="{275F4672-17A9-4826-9CE8-8C8E955B85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74474" y="1880366"/>
            <a:ext cx="757712" cy="774007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CCF4650-5AAA-479E-9E20-59C7A7D41269}"/>
              </a:ext>
            </a:extLst>
          </p:cNvPr>
          <p:cNvSpPr txBox="1"/>
          <p:nvPr/>
        </p:nvSpPr>
        <p:spPr>
          <a:xfrm>
            <a:off x="7699892" y="1316286"/>
            <a:ext cx="43601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“As aplicações que quebraram no </a:t>
            </a:r>
            <a:r>
              <a:rPr lang="pt-BR" dirty="0" err="1"/>
              <a:t>jenkins</a:t>
            </a:r>
            <a:r>
              <a:rPr lang="pt-BR" dirty="0"/>
              <a:t> são: garagem-</a:t>
            </a:r>
            <a:r>
              <a:rPr lang="pt-BR" dirty="0" err="1"/>
              <a:t>auth</a:t>
            </a:r>
            <a:r>
              <a:rPr lang="pt-BR" dirty="0"/>
              <a:t> na linguagem </a:t>
            </a:r>
            <a:r>
              <a:rPr lang="pt-BR" dirty="0" err="1"/>
              <a:t>nodejs</a:t>
            </a:r>
            <a:r>
              <a:rPr lang="pt-BR" dirty="0"/>
              <a:t> com a descrição: retorno nulo”</a:t>
            </a:r>
          </a:p>
        </p:txBody>
      </p:sp>
      <p:pic>
        <p:nvPicPr>
          <p:cNvPr id="4" name="Imagem 3" descr="Uma imagem contendo placar&#10;&#10;Descrição gerada automaticamente">
            <a:extLst>
              <a:ext uri="{FF2B5EF4-FFF2-40B4-BE49-F238E27FC236}">
                <a16:creationId xmlns:a16="http://schemas.microsoft.com/office/drawing/2014/main" id="{3F0D3D71-3074-454C-A933-4CAB83FAA8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413" y="2373889"/>
            <a:ext cx="676285" cy="664591"/>
          </a:xfrm>
          <a:prstGeom prst="rect">
            <a:avLst/>
          </a:prstGeom>
        </p:spPr>
      </p:pic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F868F303-B9F2-403C-B87B-B885A415CF58}"/>
              </a:ext>
            </a:extLst>
          </p:cNvPr>
          <p:cNvCxnSpPr>
            <a:cxnSpLocks/>
            <a:stCxn id="27" idx="0"/>
            <a:endCxn id="4" idx="1"/>
          </p:cNvCxnSpPr>
          <p:nvPr/>
        </p:nvCxnSpPr>
        <p:spPr>
          <a:xfrm rot="5400000" flipH="1" flipV="1">
            <a:off x="3334275" y="2853163"/>
            <a:ext cx="820116" cy="5261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381819FF-16A0-43FF-8764-40F9EEBEC5D4}"/>
              </a:ext>
            </a:extLst>
          </p:cNvPr>
          <p:cNvCxnSpPr>
            <a:stCxn id="4" idx="3"/>
            <a:endCxn id="39" idx="0"/>
          </p:cNvCxnSpPr>
          <p:nvPr/>
        </p:nvCxnSpPr>
        <p:spPr>
          <a:xfrm flipV="1">
            <a:off x="4683698" y="1720811"/>
            <a:ext cx="2781481" cy="985374"/>
          </a:xfrm>
          <a:prstGeom prst="bentConnector4">
            <a:avLst>
              <a:gd name="adj1" fmla="val 43408"/>
              <a:gd name="adj2" fmla="val 1231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luetooth – Wikipédia, a enciclopédia livre">
            <a:extLst>
              <a:ext uri="{FF2B5EF4-FFF2-40B4-BE49-F238E27FC236}">
                <a16:creationId xmlns:a16="http://schemas.microsoft.com/office/drawing/2014/main" id="{80514413-DB96-43D6-8004-5DD286003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313" y="829158"/>
            <a:ext cx="597578" cy="59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Espaço Reservado para Conteúdo 2">
            <a:extLst>
              <a:ext uri="{FF2B5EF4-FFF2-40B4-BE49-F238E27FC236}">
                <a16:creationId xmlns:a16="http://schemas.microsoft.com/office/drawing/2014/main" id="{712EFD08-191F-4A57-9A59-FC5E5DFC1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020" y="1777951"/>
            <a:ext cx="2419408" cy="619775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Fluxo de Inserção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F609E1-480B-4068-B99A-813638A7FA6B}"/>
              </a:ext>
            </a:extLst>
          </p:cNvPr>
          <p:cNvSpPr txBox="1"/>
          <p:nvPr/>
        </p:nvSpPr>
        <p:spPr>
          <a:xfrm>
            <a:off x="3515373" y="4772144"/>
            <a:ext cx="20039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InsertApplication</a:t>
            </a:r>
            <a:endParaRPr lang="pt-BR" dirty="0"/>
          </a:p>
          <a:p>
            <a:r>
              <a:rPr lang="pt-BR" dirty="0" err="1"/>
              <a:t>GetApplications</a:t>
            </a:r>
            <a:endParaRPr lang="pt-BR" dirty="0"/>
          </a:p>
          <a:p>
            <a:r>
              <a:rPr lang="pt-BR" dirty="0" err="1"/>
              <a:t>RemoveApplication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245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m 34">
            <a:extLst>
              <a:ext uri="{FF2B5EF4-FFF2-40B4-BE49-F238E27FC236}">
                <a16:creationId xmlns:a16="http://schemas.microsoft.com/office/drawing/2014/main" id="{4E00296D-2791-48A9-B2E8-F0305CCE4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39" y="5817063"/>
            <a:ext cx="1171575" cy="74295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01CE3E42-811C-47D8-B2BF-C47AA6579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123" y="2257412"/>
            <a:ext cx="733425" cy="866775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B5392CCC-6E4D-4A41-8FAE-390984383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92" y="2187072"/>
            <a:ext cx="1085850" cy="1038225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5B776BAF-9F85-406E-8C3C-81FDF9561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599" y="4285919"/>
            <a:ext cx="752475" cy="785812"/>
          </a:xfrm>
          <a:prstGeom prst="rect">
            <a:avLst/>
          </a:prstGeom>
        </p:spPr>
      </p:pic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6A4A0E3F-FDA9-48C5-BE84-D7F0D4D29A1C}"/>
              </a:ext>
            </a:extLst>
          </p:cNvPr>
          <p:cNvCxnSpPr>
            <a:stCxn id="43" idx="2"/>
          </p:cNvCxnSpPr>
          <p:nvPr/>
        </p:nvCxnSpPr>
        <p:spPr>
          <a:xfrm flipH="1">
            <a:off x="1109836" y="5071731"/>
            <a:ext cx="1" cy="67865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BAA6A134-EC43-414C-8795-111ED45C241C}"/>
              </a:ext>
            </a:extLst>
          </p:cNvPr>
          <p:cNvCxnSpPr>
            <a:cxnSpLocks/>
          </p:cNvCxnSpPr>
          <p:nvPr/>
        </p:nvCxnSpPr>
        <p:spPr>
          <a:xfrm flipV="1">
            <a:off x="1109836" y="3225297"/>
            <a:ext cx="1" cy="92321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33924875-6314-4847-9EEC-349567AD05C0}"/>
              </a:ext>
            </a:extLst>
          </p:cNvPr>
          <p:cNvCxnSpPr>
            <a:stCxn id="41" idx="3"/>
          </p:cNvCxnSpPr>
          <p:nvPr/>
        </p:nvCxnSpPr>
        <p:spPr>
          <a:xfrm flipV="1">
            <a:off x="1567342" y="2706184"/>
            <a:ext cx="1430441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6765311-19C7-4EB1-8217-73C80CCC1A51}"/>
              </a:ext>
            </a:extLst>
          </p:cNvPr>
          <p:cNvCxnSpPr>
            <a:stCxn id="39" idx="3"/>
          </p:cNvCxnSpPr>
          <p:nvPr/>
        </p:nvCxnSpPr>
        <p:spPr>
          <a:xfrm>
            <a:off x="3801548" y="2690800"/>
            <a:ext cx="1438487" cy="15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C370A7EF-F49E-43E1-8197-9108B5E790F0}"/>
              </a:ext>
            </a:extLst>
          </p:cNvPr>
          <p:cNvSpPr txBox="1"/>
          <p:nvPr/>
        </p:nvSpPr>
        <p:spPr>
          <a:xfrm>
            <a:off x="1357063" y="4447753"/>
            <a:ext cx="164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ListApplications</a:t>
            </a:r>
            <a:endParaRPr lang="pt-BR" dirty="0"/>
          </a:p>
        </p:txBody>
      </p:sp>
      <p:sp>
        <p:nvSpPr>
          <p:cNvPr id="73" name="Título 1">
            <a:extLst>
              <a:ext uri="{FF2B5EF4-FFF2-40B4-BE49-F238E27FC236}">
                <a16:creationId xmlns:a16="http://schemas.microsoft.com/office/drawing/2014/main" id="{2B6E7EDC-544E-48C8-B5DD-7024EC30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492" y="721852"/>
            <a:ext cx="4177408" cy="10849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Jenkins</a:t>
            </a:r>
          </a:p>
        </p:txBody>
      </p:sp>
      <p:pic>
        <p:nvPicPr>
          <p:cNvPr id="76" name="Imagem 75">
            <a:extLst>
              <a:ext uri="{FF2B5EF4-FFF2-40B4-BE49-F238E27FC236}">
                <a16:creationId xmlns:a16="http://schemas.microsoft.com/office/drawing/2014/main" id="{275F4672-17A9-4826-9CE8-8C8E955B85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2329" y="2255461"/>
            <a:ext cx="757712" cy="774007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CCF4650-5AAA-479E-9E20-59C7A7D41269}"/>
              </a:ext>
            </a:extLst>
          </p:cNvPr>
          <p:cNvSpPr txBox="1"/>
          <p:nvPr/>
        </p:nvSpPr>
        <p:spPr>
          <a:xfrm>
            <a:off x="3906513" y="2074560"/>
            <a:ext cx="1290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“Lista de aplicações”</a:t>
            </a:r>
          </a:p>
        </p:txBody>
      </p:sp>
      <p:sp>
        <p:nvSpPr>
          <p:cNvPr id="32" name="Espaço Reservado para Conteúdo 2">
            <a:extLst>
              <a:ext uri="{FF2B5EF4-FFF2-40B4-BE49-F238E27FC236}">
                <a16:creationId xmlns:a16="http://schemas.microsoft.com/office/drawing/2014/main" id="{EE82144E-6DAA-424A-B077-02F0370E9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020" y="1777951"/>
            <a:ext cx="2236511" cy="619775"/>
          </a:xfrm>
        </p:spPr>
        <p:txBody>
          <a:bodyPr>
            <a:normAutofit/>
          </a:bodyPr>
          <a:lstStyle/>
          <a:p>
            <a:r>
              <a:rPr lang="pt-BR" dirty="0"/>
              <a:t>Fluxo de Ida</a:t>
            </a:r>
          </a:p>
        </p:txBody>
      </p:sp>
      <p:sp>
        <p:nvSpPr>
          <p:cNvPr id="46" name="Espaço Reservado para Conteúdo 2">
            <a:extLst>
              <a:ext uri="{FF2B5EF4-FFF2-40B4-BE49-F238E27FC236}">
                <a16:creationId xmlns:a16="http://schemas.microsoft.com/office/drawing/2014/main" id="{A74C2CD5-3899-4E58-911E-CAC53FA989B4}"/>
              </a:ext>
            </a:extLst>
          </p:cNvPr>
          <p:cNvSpPr txBox="1">
            <a:spLocks/>
          </p:cNvSpPr>
          <p:nvPr/>
        </p:nvSpPr>
        <p:spPr>
          <a:xfrm>
            <a:off x="6247891" y="1902927"/>
            <a:ext cx="2236511" cy="619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Fluxo de Volta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948F4292-E755-4121-B073-EAC13722B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815" y="5959328"/>
            <a:ext cx="1171575" cy="74295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9CDD7A0-D287-484A-9BEA-86E0F6237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689" y="2375706"/>
            <a:ext cx="733425" cy="86677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9CC73F0-B7BB-4C9B-96EC-9C2CB44C6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968" y="2329337"/>
            <a:ext cx="1085850" cy="103822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B59FAA5B-0161-4AB6-89DA-FB36E48FF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7075" y="4428184"/>
            <a:ext cx="752475" cy="785812"/>
          </a:xfrm>
          <a:prstGeom prst="rect">
            <a:avLst/>
          </a:prstGeom>
        </p:spPr>
      </p:pic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26A997E-998D-494C-A807-AB6C714AE137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7003313" y="5213996"/>
            <a:ext cx="0" cy="67865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CBF06D20-AAB2-419D-932A-52814AC3999F}"/>
              </a:ext>
            </a:extLst>
          </p:cNvPr>
          <p:cNvCxnSpPr>
            <a:cxnSpLocks/>
          </p:cNvCxnSpPr>
          <p:nvPr/>
        </p:nvCxnSpPr>
        <p:spPr>
          <a:xfrm flipV="1">
            <a:off x="7003312" y="3367562"/>
            <a:ext cx="1" cy="923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0263D52-1616-4C1B-A2A5-CAC52D9AF3DB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7460818" y="2848449"/>
            <a:ext cx="614530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9634E5C3-A39B-4AB7-BCDC-47AE88225F86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851114" y="2809094"/>
            <a:ext cx="2234228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B6A61A4-2FB5-466F-861B-1564DCBE7ACF}"/>
              </a:ext>
            </a:extLst>
          </p:cNvPr>
          <p:cNvSpPr txBox="1"/>
          <p:nvPr/>
        </p:nvSpPr>
        <p:spPr>
          <a:xfrm>
            <a:off x="7250539" y="4590018"/>
            <a:ext cx="164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ListApplications</a:t>
            </a:r>
            <a:endParaRPr lang="pt-BR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FC4A0120-1F97-4AE6-9F35-16D9EA3E8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95805" y="2397726"/>
            <a:ext cx="757712" cy="774007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BCE72B63-6369-401E-AE63-A0EFAE81070B}"/>
              </a:ext>
            </a:extLst>
          </p:cNvPr>
          <p:cNvSpPr txBox="1"/>
          <p:nvPr/>
        </p:nvSpPr>
        <p:spPr>
          <a:xfrm>
            <a:off x="8651723" y="1542915"/>
            <a:ext cx="38890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“As aplicações que quebraram no </a:t>
            </a:r>
            <a:r>
              <a:rPr lang="pt-BR" dirty="0" err="1"/>
              <a:t>jenkins</a:t>
            </a:r>
            <a:r>
              <a:rPr lang="pt-BR" dirty="0"/>
              <a:t> são: garagem-</a:t>
            </a:r>
            <a:r>
              <a:rPr lang="pt-BR" dirty="0" err="1"/>
              <a:t>auth</a:t>
            </a:r>
            <a:r>
              <a:rPr lang="pt-BR" dirty="0"/>
              <a:t> na linguagem </a:t>
            </a:r>
            <a:r>
              <a:rPr lang="pt-BR" dirty="0" err="1"/>
              <a:t>nodejs</a:t>
            </a:r>
            <a:r>
              <a:rPr lang="pt-BR" dirty="0"/>
              <a:t> com a descrição: retorno nulo”</a:t>
            </a:r>
          </a:p>
        </p:txBody>
      </p:sp>
    </p:spTree>
    <p:extLst>
      <p:ext uri="{BB962C8B-B14F-4D97-AF65-F5344CB8AC3E}">
        <p14:creationId xmlns:p14="http://schemas.microsoft.com/office/powerpoint/2010/main" val="3248653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446</Words>
  <Application>Microsoft Office PowerPoint</Application>
  <PresentationFormat>Widescreen</PresentationFormat>
  <Paragraphs>121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Tema do Office</vt:lpstr>
      <vt:lpstr>Apresentação do PowerPoint</vt:lpstr>
      <vt:lpstr>Comunicação inicial</vt:lpstr>
      <vt:lpstr>Comunicação inicial</vt:lpstr>
      <vt:lpstr>Falar Texto</vt:lpstr>
      <vt:lpstr>Tocar Audio do Firebase</vt:lpstr>
      <vt:lpstr>Temperatura e umidade</vt:lpstr>
      <vt:lpstr>Temperatura e umidade</vt:lpstr>
      <vt:lpstr>Jenkins</vt:lpstr>
      <vt:lpstr>Jenkins</vt:lpstr>
      <vt:lpstr>Mobile</vt:lpstr>
      <vt:lpstr>Toca audio e muda dados de sensores</vt:lpstr>
      <vt:lpstr>Toca audio e muda dados de sensores</vt:lpstr>
      <vt:lpstr>Comunicação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Cantisano</dc:creator>
  <cp:lastModifiedBy>Bruno Cantisano</cp:lastModifiedBy>
  <cp:revision>74</cp:revision>
  <dcterms:created xsi:type="dcterms:W3CDTF">2020-06-15T20:50:52Z</dcterms:created>
  <dcterms:modified xsi:type="dcterms:W3CDTF">2020-09-01T22:36:21Z</dcterms:modified>
</cp:coreProperties>
</file>