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5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42.png" ContentType="image/png"/>
  <Override PartName="/ppt/media/image54.png" ContentType="image/png"/>
  <Override PartName="/ppt/media/image43.png" ContentType="image/png"/>
  <Override PartName="/ppt/media/image55.png" ContentType="image/png"/>
  <Override PartName="/ppt/media/image44.png" ContentType="image/png"/>
  <Override PartName="/ppt/media/image56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qu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par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a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edi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tar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o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títu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lo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Me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str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para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editar os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estilos de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texto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Mestres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art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nív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í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66CC0CC-4B00-4845-B058-CB88CA75A7C1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22/08/22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A278E6A-5213-4A2A-AF36-AB704AB79AB3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9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" descr=""/>
          <p:cNvPicPr/>
          <p:nvPr/>
        </p:nvPicPr>
        <p:blipFill>
          <a:blip r:embed="rId1"/>
          <a:stretch/>
        </p:blipFill>
        <p:spPr>
          <a:xfrm>
            <a:off x="7505640" y="317520"/>
            <a:ext cx="3085920" cy="3708000"/>
          </a:xfrm>
          <a:prstGeom prst="rect">
            <a:avLst/>
          </a:prstGeom>
          <a:ln>
            <a:noFill/>
          </a:ln>
        </p:spPr>
      </p:pic>
      <p:pic>
        <p:nvPicPr>
          <p:cNvPr id="42" name="Imagem 6" descr=""/>
          <p:cNvPicPr/>
          <p:nvPr/>
        </p:nvPicPr>
        <p:blipFill>
          <a:blip r:embed="rId2"/>
          <a:stretch/>
        </p:blipFill>
        <p:spPr>
          <a:xfrm>
            <a:off x="10667880" y="2857680"/>
            <a:ext cx="1168200" cy="1168200"/>
          </a:xfrm>
          <a:prstGeom prst="rect">
            <a:avLst/>
          </a:prstGeom>
          <a:ln>
            <a:noFill/>
          </a:ln>
        </p:spPr>
      </p:pic>
      <p:pic>
        <p:nvPicPr>
          <p:cNvPr id="43" name="Imagem 8" descr=""/>
          <p:cNvPicPr/>
          <p:nvPr/>
        </p:nvPicPr>
        <p:blipFill>
          <a:blip r:embed="rId3"/>
          <a:stretch/>
        </p:blipFill>
        <p:spPr>
          <a:xfrm>
            <a:off x="10667880" y="317520"/>
            <a:ext cx="1168200" cy="1168200"/>
          </a:xfrm>
          <a:prstGeom prst="rect">
            <a:avLst/>
          </a:prstGeom>
          <a:ln>
            <a:noFill/>
          </a:ln>
        </p:spPr>
      </p:pic>
      <p:pic>
        <p:nvPicPr>
          <p:cNvPr id="44" name="Imagem 10" descr=""/>
          <p:cNvPicPr/>
          <p:nvPr/>
        </p:nvPicPr>
        <p:blipFill>
          <a:blip r:embed="rId4"/>
          <a:stretch/>
        </p:blipFill>
        <p:spPr>
          <a:xfrm>
            <a:off x="8081280" y="4457160"/>
            <a:ext cx="3847680" cy="2400120"/>
          </a:xfrm>
          <a:prstGeom prst="rect">
            <a:avLst/>
          </a:prstGeom>
          <a:ln>
            <a:noFill/>
          </a:ln>
        </p:spPr>
      </p:pic>
      <p:pic>
        <p:nvPicPr>
          <p:cNvPr id="45" name="Imagem 14" descr=""/>
          <p:cNvPicPr/>
          <p:nvPr/>
        </p:nvPicPr>
        <p:blipFill>
          <a:blip r:embed="rId5"/>
          <a:stretch/>
        </p:blipFill>
        <p:spPr>
          <a:xfrm>
            <a:off x="69840" y="2569680"/>
            <a:ext cx="2309040" cy="2055960"/>
          </a:xfrm>
          <a:prstGeom prst="rect">
            <a:avLst/>
          </a:prstGeom>
          <a:ln>
            <a:noFill/>
          </a:ln>
        </p:spPr>
      </p:pic>
      <p:pic>
        <p:nvPicPr>
          <p:cNvPr id="46" name="Imagem 16" descr=""/>
          <p:cNvPicPr/>
          <p:nvPr/>
        </p:nvPicPr>
        <p:blipFill>
          <a:blip r:embed="rId6"/>
          <a:stretch/>
        </p:blipFill>
        <p:spPr>
          <a:xfrm>
            <a:off x="120600" y="8640"/>
            <a:ext cx="3885840" cy="3708000"/>
          </a:xfrm>
          <a:prstGeom prst="rect">
            <a:avLst/>
          </a:prstGeom>
          <a:ln>
            <a:noFill/>
          </a:ln>
        </p:spPr>
      </p:pic>
      <p:pic>
        <p:nvPicPr>
          <p:cNvPr id="47" name="Imagem 18" descr=""/>
          <p:cNvPicPr/>
          <p:nvPr/>
        </p:nvPicPr>
        <p:blipFill>
          <a:blip r:embed="rId7"/>
          <a:stretch/>
        </p:blipFill>
        <p:spPr>
          <a:xfrm>
            <a:off x="10667880" y="1562040"/>
            <a:ext cx="1168200" cy="1218960"/>
          </a:xfrm>
          <a:prstGeom prst="rect">
            <a:avLst/>
          </a:prstGeom>
          <a:ln>
            <a:noFill/>
          </a:ln>
        </p:spPr>
      </p:pic>
      <p:pic>
        <p:nvPicPr>
          <p:cNvPr id="48" name="Imagem 20" descr=""/>
          <p:cNvPicPr/>
          <p:nvPr/>
        </p:nvPicPr>
        <p:blipFill>
          <a:blip r:embed="rId8"/>
          <a:stretch/>
        </p:blipFill>
        <p:spPr>
          <a:xfrm>
            <a:off x="317520" y="4457880"/>
            <a:ext cx="7581600" cy="2400120"/>
          </a:xfrm>
          <a:prstGeom prst="rect">
            <a:avLst/>
          </a:prstGeom>
          <a:ln>
            <a:noFill/>
          </a:ln>
        </p:spPr>
      </p:pic>
      <p:pic>
        <p:nvPicPr>
          <p:cNvPr id="49" name="Imagem 2" descr="Uma imagem contendo xícara, olhando, mesa, azul&#10;&#10;Descrição gerada automaticamente"/>
          <p:cNvPicPr/>
          <p:nvPr/>
        </p:nvPicPr>
        <p:blipFill>
          <a:blip r:embed="rId9"/>
          <a:stretch/>
        </p:blipFill>
        <p:spPr>
          <a:xfrm>
            <a:off x="4440960" y="1009800"/>
            <a:ext cx="2630520" cy="344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m 3" descr=""/>
          <p:cNvPicPr/>
          <p:nvPr/>
        </p:nvPicPr>
        <p:blipFill>
          <a:blip r:embed="rId1"/>
          <a:stretch/>
        </p:blipFill>
        <p:spPr>
          <a:xfrm>
            <a:off x="734760" y="2980440"/>
            <a:ext cx="571320" cy="609120"/>
          </a:xfrm>
          <a:prstGeom prst="rect">
            <a:avLst/>
          </a:prstGeom>
          <a:ln>
            <a:noFill/>
          </a:ln>
        </p:spPr>
      </p:pic>
      <p:pic>
        <p:nvPicPr>
          <p:cNvPr id="51" name="Imagem 4" descr=""/>
          <p:cNvPicPr/>
          <p:nvPr/>
        </p:nvPicPr>
        <p:blipFill>
          <a:blip r:embed="rId2"/>
          <a:stretch/>
        </p:blipFill>
        <p:spPr>
          <a:xfrm>
            <a:off x="3542760" y="2842560"/>
            <a:ext cx="732960" cy="866520"/>
          </a:xfrm>
          <a:prstGeom prst="rect">
            <a:avLst/>
          </a:prstGeom>
          <a:ln>
            <a:noFill/>
          </a:ln>
        </p:spPr>
      </p:pic>
      <p:pic>
        <p:nvPicPr>
          <p:cNvPr id="52" name="Imagem 5" descr=""/>
          <p:cNvPicPr/>
          <p:nvPr/>
        </p:nvPicPr>
        <p:blipFill>
          <a:blip r:embed="rId3"/>
          <a:stretch/>
        </p:blipFill>
        <p:spPr>
          <a:xfrm>
            <a:off x="6776280" y="3017880"/>
            <a:ext cx="1085400" cy="103788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1546560" y="2556360"/>
            <a:ext cx="18543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Ok Google, falar com o sentinela da garagem”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481320" y="721800"/>
            <a:ext cx="8768160" cy="1084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36000"/>
          </a:bodyPr>
          <a:p>
            <a:pPr>
              <a:lnSpc>
                <a:spcPct val="9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Comunicação inicial</a:t>
            </a:r>
            <a:endParaRPr b="0" lang="pt-BR" sz="7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7319160" y="4302000"/>
            <a:ext cx="2860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Default Welcome Intent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6" name="Imagem 17" descr=""/>
          <p:cNvPicPr/>
          <p:nvPr/>
        </p:nvPicPr>
        <p:blipFill>
          <a:blip r:embed="rId4"/>
          <a:stretch/>
        </p:blipFill>
        <p:spPr>
          <a:xfrm>
            <a:off x="6942960" y="5164560"/>
            <a:ext cx="752040" cy="785520"/>
          </a:xfrm>
          <a:prstGeom prst="rect">
            <a:avLst/>
          </a:prstGeom>
          <a:ln>
            <a:noFill/>
          </a:ln>
        </p:spPr>
      </p:pic>
      <p:sp>
        <p:nvSpPr>
          <p:cNvPr id="57" name="CustomShape 4"/>
          <p:cNvSpPr/>
          <p:nvPr/>
        </p:nvSpPr>
        <p:spPr>
          <a:xfrm>
            <a:off x="7885080" y="5164560"/>
            <a:ext cx="11541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Hello.mp3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8" name="TextShape 5"/>
          <p:cNvSpPr txBox="1"/>
          <p:nvPr/>
        </p:nvSpPr>
        <p:spPr>
          <a:xfrm>
            <a:off x="556920" y="1778040"/>
            <a:ext cx="2236320" cy="619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Fluxo de Ida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CustomShape 6"/>
          <p:cNvSpPr/>
          <p:nvPr/>
        </p:nvSpPr>
        <p:spPr>
          <a:xfrm>
            <a:off x="1306080" y="3429000"/>
            <a:ext cx="2236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7"/>
          <p:cNvSpPr/>
          <p:nvPr/>
        </p:nvSpPr>
        <p:spPr>
          <a:xfrm>
            <a:off x="4177440" y="3429000"/>
            <a:ext cx="2529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8"/>
          <p:cNvSpPr/>
          <p:nvPr/>
        </p:nvSpPr>
        <p:spPr>
          <a:xfrm>
            <a:off x="7319160" y="3855960"/>
            <a:ext cx="360" cy="122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9"/>
          <p:cNvSpPr/>
          <p:nvPr/>
        </p:nvSpPr>
        <p:spPr>
          <a:xfrm>
            <a:off x="7695360" y="5469480"/>
            <a:ext cx="1636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" name="Imagem 34_0" descr=""/>
          <p:cNvPicPr/>
          <p:nvPr/>
        </p:nvPicPr>
        <p:blipFill>
          <a:blip r:embed="rId5"/>
          <a:stretch/>
        </p:blipFill>
        <p:spPr>
          <a:xfrm>
            <a:off x="9432000" y="5089320"/>
            <a:ext cx="1171080" cy="742680"/>
          </a:xfrm>
          <a:prstGeom prst="rect">
            <a:avLst/>
          </a:prstGeom>
          <a:ln>
            <a:noFill/>
          </a:ln>
        </p:spPr>
      </p:pic>
      <p:pic>
        <p:nvPicPr>
          <p:cNvPr id="64" name="Imagem 33_0" descr=""/>
          <p:cNvPicPr/>
          <p:nvPr/>
        </p:nvPicPr>
        <p:blipFill>
          <a:blip r:embed="rId6"/>
          <a:stretch/>
        </p:blipFill>
        <p:spPr>
          <a:xfrm>
            <a:off x="9432000" y="2664000"/>
            <a:ext cx="1009440" cy="1266480"/>
          </a:xfrm>
          <a:prstGeom prst="rect">
            <a:avLst/>
          </a:prstGeom>
          <a:ln>
            <a:noFill/>
          </a:ln>
        </p:spPr>
      </p:pic>
      <p:sp>
        <p:nvSpPr>
          <p:cNvPr id="65" name="CustomShape 10"/>
          <p:cNvSpPr/>
          <p:nvPr/>
        </p:nvSpPr>
        <p:spPr>
          <a:xfrm flipV="1">
            <a:off x="10007640" y="4103640"/>
            <a:ext cx="360" cy="83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4" descr=""/>
          <p:cNvPicPr/>
          <p:nvPr/>
        </p:nvPicPr>
        <p:blipFill>
          <a:blip r:embed="rId1"/>
          <a:stretch/>
        </p:blipFill>
        <p:spPr>
          <a:xfrm>
            <a:off x="261720" y="3009960"/>
            <a:ext cx="571320" cy="609120"/>
          </a:xfrm>
          <a:prstGeom prst="rect">
            <a:avLst/>
          </a:prstGeom>
          <a:ln>
            <a:noFill/>
          </a:ln>
        </p:spPr>
      </p:pic>
      <p:pic>
        <p:nvPicPr>
          <p:cNvPr id="67" name="Imagem 6" descr=""/>
          <p:cNvPicPr/>
          <p:nvPr/>
        </p:nvPicPr>
        <p:blipFill>
          <a:blip r:embed="rId2"/>
          <a:stretch/>
        </p:blipFill>
        <p:spPr>
          <a:xfrm>
            <a:off x="3155040" y="2952000"/>
            <a:ext cx="732960" cy="866520"/>
          </a:xfrm>
          <a:prstGeom prst="rect">
            <a:avLst/>
          </a:prstGeom>
          <a:ln>
            <a:noFill/>
          </a:ln>
        </p:spPr>
      </p:pic>
      <p:pic>
        <p:nvPicPr>
          <p:cNvPr id="68" name="Imagem 8" descr=""/>
          <p:cNvPicPr/>
          <p:nvPr/>
        </p:nvPicPr>
        <p:blipFill>
          <a:blip r:embed="rId3"/>
          <a:stretch/>
        </p:blipFill>
        <p:spPr>
          <a:xfrm>
            <a:off x="4752720" y="3168000"/>
            <a:ext cx="1085400" cy="1037880"/>
          </a:xfrm>
          <a:prstGeom prst="rect">
            <a:avLst/>
          </a:prstGeom>
          <a:ln>
            <a:noFill/>
          </a:ln>
        </p:spPr>
      </p:pic>
      <p:pic>
        <p:nvPicPr>
          <p:cNvPr id="69" name="Imagem 10" descr=""/>
          <p:cNvPicPr/>
          <p:nvPr/>
        </p:nvPicPr>
        <p:blipFill>
          <a:blip r:embed="rId4"/>
          <a:stretch/>
        </p:blipFill>
        <p:spPr>
          <a:xfrm>
            <a:off x="4824000" y="5550480"/>
            <a:ext cx="752040" cy="785520"/>
          </a:xfrm>
          <a:prstGeom prst="rect">
            <a:avLst/>
          </a:prstGeom>
          <a:ln>
            <a:noFill/>
          </a:ln>
        </p:spPr>
      </p:pic>
      <p:sp>
        <p:nvSpPr>
          <p:cNvPr id="70" name="CustomShape 1"/>
          <p:cNvSpPr/>
          <p:nvPr/>
        </p:nvSpPr>
        <p:spPr>
          <a:xfrm>
            <a:off x="715680" y="3456000"/>
            <a:ext cx="223632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2"/>
          <p:cNvSpPr/>
          <p:nvPr/>
        </p:nvSpPr>
        <p:spPr>
          <a:xfrm flipV="1">
            <a:off x="3805920" y="3482280"/>
            <a:ext cx="94644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3"/>
          <p:cNvSpPr/>
          <p:nvPr/>
        </p:nvSpPr>
        <p:spPr>
          <a:xfrm>
            <a:off x="5200200" y="4303440"/>
            <a:ext cx="360" cy="124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4"/>
          <p:cNvSpPr/>
          <p:nvPr/>
        </p:nvSpPr>
        <p:spPr>
          <a:xfrm>
            <a:off x="5433840" y="5679000"/>
            <a:ext cx="618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Talk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4" name="CustomShape 5"/>
          <p:cNvSpPr/>
          <p:nvPr/>
        </p:nvSpPr>
        <p:spPr>
          <a:xfrm>
            <a:off x="869400" y="3019320"/>
            <a:ext cx="2154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Repita ipiranga”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5" name="TextShape 6"/>
          <p:cNvSpPr txBox="1"/>
          <p:nvPr/>
        </p:nvSpPr>
        <p:spPr>
          <a:xfrm>
            <a:off x="481320" y="721800"/>
            <a:ext cx="4177080" cy="1084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36000"/>
          </a:bodyPr>
          <a:p>
            <a:pPr>
              <a:lnSpc>
                <a:spcPct val="9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Fal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ar 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Tex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to</a:t>
            </a:r>
            <a:endParaRPr b="0" lang="pt-BR" sz="7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CustomShape 7"/>
          <p:cNvSpPr/>
          <p:nvPr/>
        </p:nvSpPr>
        <p:spPr>
          <a:xfrm>
            <a:off x="6048000" y="5901480"/>
            <a:ext cx="1636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7" name="Imagem 34_1" descr=""/>
          <p:cNvPicPr/>
          <p:nvPr/>
        </p:nvPicPr>
        <p:blipFill>
          <a:blip r:embed="rId5"/>
          <a:stretch/>
        </p:blipFill>
        <p:spPr>
          <a:xfrm>
            <a:off x="7784640" y="5521320"/>
            <a:ext cx="1171080" cy="742680"/>
          </a:xfrm>
          <a:prstGeom prst="rect">
            <a:avLst/>
          </a:prstGeom>
          <a:ln>
            <a:noFill/>
          </a:ln>
        </p:spPr>
      </p:pic>
      <p:pic>
        <p:nvPicPr>
          <p:cNvPr id="78" name="Imagem 33_1" descr=""/>
          <p:cNvPicPr/>
          <p:nvPr/>
        </p:nvPicPr>
        <p:blipFill>
          <a:blip r:embed="rId6"/>
          <a:stretch/>
        </p:blipFill>
        <p:spPr>
          <a:xfrm>
            <a:off x="7784640" y="3096000"/>
            <a:ext cx="1009440" cy="1266480"/>
          </a:xfrm>
          <a:prstGeom prst="rect">
            <a:avLst/>
          </a:prstGeom>
          <a:ln>
            <a:noFill/>
          </a:ln>
        </p:spPr>
      </p:pic>
      <p:sp>
        <p:nvSpPr>
          <p:cNvPr id="79" name="CustomShape 8"/>
          <p:cNvSpPr/>
          <p:nvPr/>
        </p:nvSpPr>
        <p:spPr>
          <a:xfrm flipV="1">
            <a:off x="8360280" y="4535640"/>
            <a:ext cx="360" cy="83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m 6" descr=""/>
          <p:cNvPicPr/>
          <p:nvPr/>
        </p:nvPicPr>
        <p:blipFill>
          <a:blip r:embed="rId1"/>
          <a:stretch/>
        </p:blipFill>
        <p:spPr>
          <a:xfrm>
            <a:off x="4291920" y="2833200"/>
            <a:ext cx="732960" cy="866520"/>
          </a:xfrm>
          <a:prstGeom prst="rect">
            <a:avLst/>
          </a:prstGeom>
          <a:ln>
            <a:noFill/>
          </a:ln>
        </p:spPr>
      </p:pic>
      <p:pic>
        <p:nvPicPr>
          <p:cNvPr id="81" name="Imagem 8" descr=""/>
          <p:cNvPicPr/>
          <p:nvPr/>
        </p:nvPicPr>
        <p:blipFill>
          <a:blip r:embed="rId2"/>
          <a:stretch/>
        </p:blipFill>
        <p:spPr>
          <a:xfrm>
            <a:off x="1944000" y="2868480"/>
            <a:ext cx="1085400" cy="1037880"/>
          </a:xfrm>
          <a:prstGeom prst="rect">
            <a:avLst/>
          </a:prstGeom>
          <a:ln>
            <a:noFill/>
          </a:ln>
        </p:spPr>
      </p:pic>
      <p:pic>
        <p:nvPicPr>
          <p:cNvPr id="82" name="Imagem 10" descr=""/>
          <p:cNvPicPr/>
          <p:nvPr/>
        </p:nvPicPr>
        <p:blipFill>
          <a:blip r:embed="rId3"/>
          <a:stretch/>
        </p:blipFill>
        <p:spPr>
          <a:xfrm>
            <a:off x="2110680" y="4950000"/>
            <a:ext cx="752040" cy="785520"/>
          </a:xfrm>
          <a:prstGeom prst="rect">
            <a:avLst/>
          </a:prstGeom>
          <a:ln>
            <a:noFill/>
          </a:ln>
        </p:spPr>
      </p:pic>
      <p:sp>
        <p:nvSpPr>
          <p:cNvPr id="83" name="TextShape 1"/>
          <p:cNvSpPr txBox="1"/>
          <p:nvPr/>
        </p:nvSpPr>
        <p:spPr>
          <a:xfrm>
            <a:off x="481320" y="721800"/>
            <a:ext cx="8238240" cy="1084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pt-BR" sz="72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pt-BR" sz="72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0" lang="pt-BR" sz="72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pt-BR" sz="72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pt-BR" sz="7200" spc="-1" strike="noStrike">
                <a:solidFill>
                  <a:srgbClr val="000000"/>
                </a:solidFill>
                <a:latin typeface="Calibri Light"/>
              </a:rPr>
              <a:t>o</a:t>
            </a:r>
            <a:endParaRPr b="0" lang="pt-BR" sz="7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CustomShape 2"/>
          <p:cNvSpPr/>
          <p:nvPr/>
        </p:nvSpPr>
        <p:spPr>
          <a:xfrm flipV="1">
            <a:off x="2486880" y="3906720"/>
            <a:ext cx="360" cy="104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3"/>
          <p:cNvSpPr/>
          <p:nvPr/>
        </p:nvSpPr>
        <p:spPr>
          <a:xfrm>
            <a:off x="3029760" y="3387600"/>
            <a:ext cx="987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4"/>
          <p:cNvSpPr/>
          <p:nvPr/>
        </p:nvSpPr>
        <p:spPr>
          <a:xfrm flipH="1" flipV="1">
            <a:off x="4967640" y="3378240"/>
            <a:ext cx="164376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5"/>
          <p:cNvSpPr/>
          <p:nvPr/>
        </p:nvSpPr>
        <p:spPr>
          <a:xfrm>
            <a:off x="1071720" y="3794040"/>
            <a:ext cx="101628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Rock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Laugh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Hello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Hungry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Lunch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4692600" y="1826640"/>
            <a:ext cx="124020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Rock”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Risada”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Olá”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Fome”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Lanche”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89" name="Imagem 27" descr=""/>
          <p:cNvPicPr/>
          <p:nvPr/>
        </p:nvPicPr>
        <p:blipFill>
          <a:blip r:embed="rId4"/>
          <a:stretch/>
        </p:blipFill>
        <p:spPr>
          <a:xfrm>
            <a:off x="6708600" y="3000600"/>
            <a:ext cx="757440" cy="773640"/>
          </a:xfrm>
          <a:prstGeom prst="rect">
            <a:avLst/>
          </a:prstGeom>
          <a:ln>
            <a:noFill/>
          </a:ln>
        </p:spPr>
      </p:pic>
      <p:sp>
        <p:nvSpPr>
          <p:cNvPr id="90" name="CustomShape 7"/>
          <p:cNvSpPr/>
          <p:nvPr/>
        </p:nvSpPr>
        <p:spPr>
          <a:xfrm>
            <a:off x="2863080" y="5244840"/>
            <a:ext cx="348192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8"/>
          <p:cNvSpPr/>
          <p:nvPr/>
        </p:nvSpPr>
        <p:spPr>
          <a:xfrm>
            <a:off x="2889360" y="5396040"/>
            <a:ext cx="29516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Minions_Van_Halen.mp3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Hehehe.mp3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Hello.mp3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Bababa_Banana.mp3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Hmhm.mp3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2" name="Imagem 34_2" descr=""/>
          <p:cNvPicPr/>
          <p:nvPr/>
        </p:nvPicPr>
        <p:blipFill>
          <a:blip r:embed="rId5"/>
          <a:stretch/>
        </p:blipFill>
        <p:spPr>
          <a:xfrm>
            <a:off x="6460920" y="4824000"/>
            <a:ext cx="1171080" cy="742680"/>
          </a:xfrm>
          <a:prstGeom prst="rect">
            <a:avLst/>
          </a:prstGeom>
          <a:ln>
            <a:noFill/>
          </a:ln>
        </p:spPr>
      </p:pic>
      <p:pic>
        <p:nvPicPr>
          <p:cNvPr id="93" name="Imagem 33_2" descr=""/>
          <p:cNvPicPr/>
          <p:nvPr/>
        </p:nvPicPr>
        <p:blipFill>
          <a:blip r:embed="rId6"/>
          <a:stretch/>
        </p:blipFill>
        <p:spPr>
          <a:xfrm>
            <a:off x="10438560" y="4536000"/>
            <a:ext cx="1009440" cy="1266480"/>
          </a:xfrm>
          <a:prstGeom prst="rect">
            <a:avLst/>
          </a:prstGeom>
          <a:ln>
            <a:noFill/>
          </a:ln>
        </p:spPr>
      </p:pic>
      <p:sp>
        <p:nvSpPr>
          <p:cNvPr id="94" name="CustomShape 9"/>
          <p:cNvSpPr/>
          <p:nvPr/>
        </p:nvSpPr>
        <p:spPr>
          <a:xfrm>
            <a:off x="7416000" y="5248800"/>
            <a:ext cx="302400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m 6" descr=""/>
          <p:cNvPicPr/>
          <p:nvPr/>
        </p:nvPicPr>
        <p:blipFill>
          <a:blip r:embed="rId1"/>
          <a:stretch/>
        </p:blipFill>
        <p:spPr>
          <a:xfrm>
            <a:off x="6395040" y="2448000"/>
            <a:ext cx="732960" cy="866520"/>
          </a:xfrm>
          <a:prstGeom prst="rect">
            <a:avLst/>
          </a:prstGeom>
          <a:ln>
            <a:noFill/>
          </a:ln>
        </p:spPr>
      </p:pic>
      <p:pic>
        <p:nvPicPr>
          <p:cNvPr id="96" name="Imagem 8" descr=""/>
          <p:cNvPicPr/>
          <p:nvPr/>
        </p:nvPicPr>
        <p:blipFill>
          <a:blip r:embed="rId2"/>
          <a:stretch/>
        </p:blipFill>
        <p:spPr>
          <a:xfrm>
            <a:off x="3312000" y="2346120"/>
            <a:ext cx="1085400" cy="1037880"/>
          </a:xfrm>
          <a:prstGeom prst="rect">
            <a:avLst/>
          </a:prstGeom>
          <a:ln>
            <a:noFill/>
          </a:ln>
        </p:spPr>
      </p:pic>
      <p:pic>
        <p:nvPicPr>
          <p:cNvPr id="97" name="Imagem 10" descr=""/>
          <p:cNvPicPr/>
          <p:nvPr/>
        </p:nvPicPr>
        <p:blipFill>
          <a:blip r:embed="rId3"/>
          <a:stretch/>
        </p:blipFill>
        <p:spPr>
          <a:xfrm>
            <a:off x="3425400" y="3837600"/>
            <a:ext cx="752040" cy="785520"/>
          </a:xfrm>
          <a:prstGeom prst="rect">
            <a:avLst/>
          </a:prstGeom>
          <a:ln>
            <a:noFill/>
          </a:ln>
        </p:spPr>
      </p:pic>
      <p:pic>
        <p:nvPicPr>
          <p:cNvPr id="98" name="Imagem 14" descr=""/>
          <p:cNvPicPr/>
          <p:nvPr/>
        </p:nvPicPr>
        <p:blipFill>
          <a:blip r:embed="rId4"/>
          <a:stretch/>
        </p:blipFill>
        <p:spPr>
          <a:xfrm>
            <a:off x="3215880" y="5519520"/>
            <a:ext cx="1171080" cy="742680"/>
          </a:xfrm>
          <a:prstGeom prst="rect">
            <a:avLst/>
          </a:prstGeom>
          <a:ln>
            <a:noFill/>
          </a:ln>
        </p:spPr>
      </p:pic>
      <p:sp>
        <p:nvSpPr>
          <p:cNvPr id="99" name="TextShape 1"/>
          <p:cNvSpPr txBox="1"/>
          <p:nvPr/>
        </p:nvSpPr>
        <p:spPr>
          <a:xfrm>
            <a:off x="481320" y="721800"/>
            <a:ext cx="8238240" cy="1084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36000"/>
          </a:bodyPr>
          <a:p>
            <a:pPr>
              <a:lnSpc>
                <a:spcPct val="9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p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pt-BR" sz="7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059000" y="3965760"/>
            <a:ext cx="1625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Temperature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7058160" y="1872000"/>
            <a:ext cx="18698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Umidade”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Temperatura”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Clima”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2" name="Imagem 33" descr=""/>
          <p:cNvPicPr/>
          <p:nvPr/>
        </p:nvPicPr>
        <p:blipFill>
          <a:blip r:embed="rId5"/>
          <a:stretch/>
        </p:blipFill>
        <p:spPr>
          <a:xfrm>
            <a:off x="288000" y="5285520"/>
            <a:ext cx="1009440" cy="1266480"/>
          </a:xfrm>
          <a:prstGeom prst="rect">
            <a:avLst/>
          </a:prstGeom>
          <a:ln>
            <a:noFill/>
          </a:ln>
        </p:spPr>
      </p:pic>
      <p:pic>
        <p:nvPicPr>
          <p:cNvPr id="103" name="Imagem 36" descr=""/>
          <p:cNvPicPr/>
          <p:nvPr/>
        </p:nvPicPr>
        <p:blipFill>
          <a:blip r:embed="rId6"/>
          <a:stretch/>
        </p:blipFill>
        <p:spPr>
          <a:xfrm>
            <a:off x="9513000" y="2174040"/>
            <a:ext cx="757440" cy="773640"/>
          </a:xfrm>
          <a:prstGeom prst="rect">
            <a:avLst/>
          </a:prstGeom>
          <a:ln>
            <a:noFill/>
          </a:ln>
        </p:spPr>
      </p:pic>
      <p:sp>
        <p:nvSpPr>
          <p:cNvPr id="104" name="CustomShape 4"/>
          <p:cNvSpPr/>
          <p:nvPr/>
        </p:nvSpPr>
        <p:spPr>
          <a:xfrm flipH="1" flipV="1">
            <a:off x="7176240" y="2808000"/>
            <a:ext cx="2111760" cy="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5"/>
          <p:cNvSpPr/>
          <p:nvPr/>
        </p:nvSpPr>
        <p:spPr>
          <a:xfrm flipH="1" flipV="1">
            <a:off x="4283280" y="2808000"/>
            <a:ext cx="2111760" cy="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6"/>
          <p:cNvSpPr/>
          <p:nvPr/>
        </p:nvSpPr>
        <p:spPr>
          <a:xfrm>
            <a:off x="3814920" y="3094200"/>
            <a:ext cx="360" cy="66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7"/>
          <p:cNvSpPr/>
          <p:nvPr/>
        </p:nvSpPr>
        <p:spPr>
          <a:xfrm flipH="1">
            <a:off x="3814200" y="4623480"/>
            <a:ext cx="360" cy="74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8"/>
          <p:cNvSpPr/>
          <p:nvPr/>
        </p:nvSpPr>
        <p:spPr>
          <a:xfrm>
            <a:off x="1371240" y="6028920"/>
            <a:ext cx="1591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9"/>
          <p:cNvSpPr/>
          <p:nvPr/>
        </p:nvSpPr>
        <p:spPr>
          <a:xfrm>
            <a:off x="7200000" y="3019320"/>
            <a:ext cx="3816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é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m 28" descr=""/>
          <p:cNvPicPr/>
          <p:nvPr/>
        </p:nvPicPr>
        <p:blipFill>
          <a:blip r:embed="rId1"/>
          <a:stretch/>
        </p:blipFill>
        <p:spPr>
          <a:xfrm>
            <a:off x="554760" y="3168000"/>
            <a:ext cx="999720" cy="1199880"/>
          </a:xfrm>
          <a:prstGeom prst="rect">
            <a:avLst/>
          </a:prstGeom>
          <a:ln>
            <a:noFill/>
          </a:ln>
        </p:spPr>
      </p:pic>
      <p:pic>
        <p:nvPicPr>
          <p:cNvPr id="111" name="Imagem 30" descr=""/>
          <p:cNvPicPr/>
          <p:nvPr/>
        </p:nvPicPr>
        <p:blipFill>
          <a:blip r:embed="rId2"/>
          <a:stretch/>
        </p:blipFill>
        <p:spPr>
          <a:xfrm>
            <a:off x="432000" y="4752000"/>
            <a:ext cx="875880" cy="875880"/>
          </a:xfrm>
          <a:prstGeom prst="rect">
            <a:avLst/>
          </a:prstGeom>
          <a:ln>
            <a:noFill/>
          </a:ln>
        </p:spPr>
      </p:pic>
      <p:grpSp>
        <p:nvGrpSpPr>
          <p:cNvPr id="112" name="Group 1"/>
          <p:cNvGrpSpPr/>
          <p:nvPr/>
        </p:nvGrpSpPr>
        <p:grpSpPr>
          <a:xfrm>
            <a:off x="2766960" y="3488400"/>
            <a:ext cx="1218960" cy="1304280"/>
            <a:chOff x="2766960" y="3488400"/>
            <a:chExt cx="1218960" cy="1304280"/>
          </a:xfrm>
        </p:grpSpPr>
        <p:pic>
          <p:nvPicPr>
            <p:cNvPr id="113" name="Imagem 26" descr=""/>
            <p:cNvPicPr/>
            <p:nvPr/>
          </p:nvPicPr>
          <p:blipFill>
            <a:blip r:embed="rId3"/>
            <a:stretch/>
          </p:blipFill>
          <p:spPr>
            <a:xfrm>
              <a:off x="2976480" y="3526200"/>
              <a:ext cx="1009440" cy="126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4" name="Imagem 32" descr=""/>
            <p:cNvPicPr/>
            <p:nvPr/>
          </p:nvPicPr>
          <p:blipFill>
            <a:blip r:embed="rId4"/>
            <a:stretch/>
          </p:blipFill>
          <p:spPr>
            <a:xfrm>
              <a:off x="2766960" y="3488400"/>
              <a:ext cx="418680" cy="4186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15" name="Imagem 34" descr=""/>
          <p:cNvPicPr/>
          <p:nvPr/>
        </p:nvPicPr>
        <p:blipFill>
          <a:blip r:embed="rId5"/>
          <a:stretch/>
        </p:blipFill>
        <p:spPr>
          <a:xfrm>
            <a:off x="3024000" y="5976000"/>
            <a:ext cx="1171080" cy="742680"/>
          </a:xfrm>
          <a:prstGeom prst="rect">
            <a:avLst/>
          </a:prstGeom>
          <a:ln>
            <a:noFill/>
          </a:ln>
        </p:spPr>
      </p:pic>
      <p:grpSp>
        <p:nvGrpSpPr>
          <p:cNvPr id="116" name="Group 2"/>
          <p:cNvGrpSpPr/>
          <p:nvPr/>
        </p:nvGrpSpPr>
        <p:grpSpPr>
          <a:xfrm>
            <a:off x="1661040" y="3687120"/>
            <a:ext cx="858960" cy="1533600"/>
            <a:chOff x="1661040" y="3687120"/>
            <a:chExt cx="858960" cy="1533600"/>
          </a:xfrm>
        </p:grpSpPr>
        <p:sp>
          <p:nvSpPr>
            <p:cNvPr id="117" name="CustomShape 3"/>
            <p:cNvSpPr/>
            <p:nvPr/>
          </p:nvSpPr>
          <p:spPr>
            <a:xfrm>
              <a:off x="1733400" y="3687480"/>
              <a:ext cx="786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Line 4"/>
            <p:cNvSpPr/>
            <p:nvPr/>
          </p:nvSpPr>
          <p:spPr>
            <a:xfrm>
              <a:off x="1661040" y="5220720"/>
              <a:ext cx="26856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9" name="Line 5"/>
            <p:cNvSpPr/>
            <p:nvPr/>
          </p:nvSpPr>
          <p:spPr>
            <a:xfrm flipV="1">
              <a:off x="1929600" y="3687120"/>
              <a:ext cx="0" cy="15336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0" name="CustomShape 6"/>
          <p:cNvSpPr/>
          <p:nvPr/>
        </p:nvSpPr>
        <p:spPr>
          <a:xfrm flipV="1">
            <a:off x="6633720" y="3742920"/>
            <a:ext cx="427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7"/>
          <p:cNvSpPr/>
          <p:nvPr/>
        </p:nvSpPr>
        <p:spPr>
          <a:xfrm>
            <a:off x="1554480" y="2520000"/>
            <a:ext cx="19735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POST /list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GET /lists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DELETE /list/del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2" name="TextShape 8"/>
          <p:cNvSpPr txBox="1"/>
          <p:nvPr/>
        </p:nvSpPr>
        <p:spPr>
          <a:xfrm>
            <a:off x="481320" y="721800"/>
            <a:ext cx="4177080" cy="1084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Jen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kin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s</a:t>
            </a:r>
            <a:endParaRPr b="0" lang="pt-BR" sz="7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3" name="Imagem 75" descr=""/>
          <p:cNvPicPr/>
          <p:nvPr/>
        </p:nvPicPr>
        <p:blipFill>
          <a:blip r:embed="rId6"/>
          <a:stretch/>
        </p:blipFill>
        <p:spPr>
          <a:xfrm>
            <a:off x="11016000" y="3402360"/>
            <a:ext cx="757440" cy="773640"/>
          </a:xfrm>
          <a:prstGeom prst="rect">
            <a:avLst/>
          </a:prstGeom>
          <a:ln>
            <a:noFill/>
          </a:ln>
        </p:spPr>
      </p:pic>
      <p:sp>
        <p:nvSpPr>
          <p:cNvPr id="124" name="CustomShape 9"/>
          <p:cNvSpPr/>
          <p:nvPr/>
        </p:nvSpPr>
        <p:spPr>
          <a:xfrm>
            <a:off x="6656400" y="3925080"/>
            <a:ext cx="43596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As aplicações que quebraram no jenkins são: garagem-auth na linguagem nodejs com a descrição: retorno nulo”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CustomShape 10"/>
          <p:cNvSpPr/>
          <p:nvPr/>
        </p:nvSpPr>
        <p:spPr>
          <a:xfrm>
            <a:off x="3528000" y="4680000"/>
            <a:ext cx="23850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InsertApplication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GetApplications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RemoveApplication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6" name="Imagem 38_0" descr=""/>
          <p:cNvPicPr/>
          <p:nvPr/>
        </p:nvPicPr>
        <p:blipFill>
          <a:blip r:embed="rId7"/>
          <a:stretch/>
        </p:blipFill>
        <p:spPr>
          <a:xfrm>
            <a:off x="5923440" y="3237480"/>
            <a:ext cx="732960" cy="866520"/>
          </a:xfrm>
          <a:prstGeom prst="rect">
            <a:avLst/>
          </a:prstGeom>
          <a:ln>
            <a:noFill/>
          </a:ln>
        </p:spPr>
      </p:pic>
      <p:sp>
        <p:nvSpPr>
          <p:cNvPr id="127" name="CustomShape 11"/>
          <p:cNvSpPr/>
          <p:nvPr/>
        </p:nvSpPr>
        <p:spPr>
          <a:xfrm flipV="1">
            <a:off x="6191640" y="4275360"/>
            <a:ext cx="360" cy="141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2"/>
          <p:cNvSpPr/>
          <p:nvPr/>
        </p:nvSpPr>
        <p:spPr>
          <a:xfrm>
            <a:off x="6768000" y="3307320"/>
            <a:ext cx="4359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Quais aplicações quebraram?”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9" name="CustomShape 13"/>
          <p:cNvSpPr/>
          <p:nvPr/>
        </p:nvSpPr>
        <p:spPr>
          <a:xfrm>
            <a:off x="6662160" y="6115320"/>
            <a:ext cx="197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ListApplications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0" name="Imagem 42_0" descr=""/>
          <p:cNvPicPr/>
          <p:nvPr/>
        </p:nvPicPr>
        <p:blipFill>
          <a:blip r:embed="rId8"/>
          <a:stretch/>
        </p:blipFill>
        <p:spPr>
          <a:xfrm>
            <a:off x="5871960" y="5832000"/>
            <a:ext cx="752040" cy="785520"/>
          </a:xfrm>
          <a:prstGeom prst="rect">
            <a:avLst/>
          </a:prstGeom>
          <a:ln>
            <a:noFill/>
          </a:ln>
        </p:spPr>
      </p:pic>
      <p:sp>
        <p:nvSpPr>
          <p:cNvPr id="131" name="CustomShape 14"/>
          <p:cNvSpPr/>
          <p:nvPr/>
        </p:nvSpPr>
        <p:spPr>
          <a:xfrm flipV="1">
            <a:off x="3527640" y="4792320"/>
            <a:ext cx="360" cy="118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15"/>
          <p:cNvSpPr/>
          <p:nvPr/>
        </p:nvSpPr>
        <p:spPr>
          <a:xfrm flipV="1">
            <a:off x="3791160" y="6191280"/>
            <a:ext cx="2080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81320" y="721800"/>
            <a:ext cx="4177080" cy="1084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Mobile</a:t>
            </a:r>
            <a:endParaRPr b="0" lang="pt-BR" sz="7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4" name="Imagem 12" descr=""/>
          <p:cNvPicPr/>
          <p:nvPr/>
        </p:nvPicPr>
        <p:blipFill>
          <a:blip r:embed="rId1"/>
          <a:stretch/>
        </p:blipFill>
        <p:spPr>
          <a:xfrm>
            <a:off x="7684920" y="4042800"/>
            <a:ext cx="1171080" cy="74268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3439800" y="3591000"/>
            <a:ext cx="1658520" cy="1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3"/>
          <p:cNvSpPr/>
          <p:nvPr/>
        </p:nvSpPr>
        <p:spPr>
          <a:xfrm flipH="1" rot="16200000">
            <a:off x="6521760" y="3250440"/>
            <a:ext cx="247320" cy="207864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7" name="Imagem 30" descr=""/>
          <p:cNvPicPr/>
          <p:nvPr/>
        </p:nvPicPr>
        <p:blipFill>
          <a:blip r:embed="rId2"/>
          <a:stretch/>
        </p:blipFill>
        <p:spPr>
          <a:xfrm>
            <a:off x="3505680" y="2899440"/>
            <a:ext cx="544680" cy="482760"/>
          </a:xfrm>
          <a:prstGeom prst="rect">
            <a:avLst/>
          </a:prstGeom>
          <a:ln>
            <a:noFill/>
          </a:ln>
        </p:spPr>
      </p:pic>
      <p:pic>
        <p:nvPicPr>
          <p:cNvPr id="138" name="Imagem 32" descr=""/>
          <p:cNvPicPr/>
          <p:nvPr/>
        </p:nvPicPr>
        <p:blipFill>
          <a:blip r:embed="rId3"/>
          <a:stretch/>
        </p:blipFill>
        <p:spPr>
          <a:xfrm>
            <a:off x="5126040" y="2817360"/>
            <a:ext cx="1101960" cy="1375200"/>
          </a:xfrm>
          <a:prstGeom prst="rect">
            <a:avLst/>
          </a:prstGeom>
          <a:ln>
            <a:noFill/>
          </a:ln>
        </p:spPr>
      </p:pic>
      <p:pic>
        <p:nvPicPr>
          <p:cNvPr id="139" name="Imagem 4" descr=""/>
          <p:cNvPicPr/>
          <p:nvPr/>
        </p:nvPicPr>
        <p:blipFill>
          <a:blip r:embed="rId4"/>
          <a:stretch/>
        </p:blipFill>
        <p:spPr>
          <a:xfrm>
            <a:off x="2154960" y="2808000"/>
            <a:ext cx="1284840" cy="217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213120" y="144000"/>
            <a:ext cx="11378880" cy="1512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63000"/>
          </a:bodyPr>
          <a:p>
            <a:pPr>
              <a:lnSpc>
                <a:spcPct val="9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a 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o 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a 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s</a:t>
            </a:r>
            <a:endParaRPr b="0" lang="pt-BR" sz="7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1" name="Imagem 5" descr=""/>
          <p:cNvPicPr/>
          <p:nvPr/>
        </p:nvPicPr>
        <p:blipFill>
          <a:blip r:embed="rId1"/>
          <a:stretch/>
        </p:blipFill>
        <p:spPr>
          <a:xfrm>
            <a:off x="358560" y="5255280"/>
            <a:ext cx="1009440" cy="1266480"/>
          </a:xfrm>
          <a:prstGeom prst="rect">
            <a:avLst/>
          </a:prstGeom>
          <a:ln>
            <a:noFill/>
          </a:ln>
        </p:spPr>
      </p:pic>
      <p:pic>
        <p:nvPicPr>
          <p:cNvPr id="142" name="Imagem 7" descr=""/>
          <p:cNvPicPr/>
          <p:nvPr/>
        </p:nvPicPr>
        <p:blipFill>
          <a:blip r:embed="rId2"/>
          <a:stretch/>
        </p:blipFill>
        <p:spPr>
          <a:xfrm>
            <a:off x="3436920" y="5709240"/>
            <a:ext cx="1171080" cy="742680"/>
          </a:xfrm>
          <a:prstGeom prst="rect">
            <a:avLst/>
          </a:prstGeom>
          <a:ln>
            <a:noFill/>
          </a:ln>
        </p:spPr>
      </p:pic>
      <p:pic>
        <p:nvPicPr>
          <p:cNvPr id="143" name="Imagem 8" descr=""/>
          <p:cNvPicPr/>
          <p:nvPr/>
        </p:nvPicPr>
        <p:blipFill>
          <a:blip r:embed="rId3"/>
          <a:stretch/>
        </p:blipFill>
        <p:spPr>
          <a:xfrm>
            <a:off x="8012880" y="3559320"/>
            <a:ext cx="732960" cy="866520"/>
          </a:xfrm>
          <a:prstGeom prst="rect">
            <a:avLst/>
          </a:prstGeom>
          <a:ln>
            <a:noFill/>
          </a:ln>
        </p:spPr>
      </p:pic>
      <p:pic>
        <p:nvPicPr>
          <p:cNvPr id="144" name="Imagem 9" descr=""/>
          <p:cNvPicPr/>
          <p:nvPr/>
        </p:nvPicPr>
        <p:blipFill>
          <a:blip r:embed="rId4"/>
          <a:stretch/>
        </p:blipFill>
        <p:spPr>
          <a:xfrm>
            <a:off x="5553000" y="3493440"/>
            <a:ext cx="1085400" cy="1037880"/>
          </a:xfrm>
          <a:prstGeom prst="rect">
            <a:avLst/>
          </a:prstGeom>
          <a:ln>
            <a:noFill/>
          </a:ln>
        </p:spPr>
      </p:pic>
      <p:pic>
        <p:nvPicPr>
          <p:cNvPr id="145" name="Imagem 10" descr=""/>
          <p:cNvPicPr/>
          <p:nvPr/>
        </p:nvPicPr>
        <p:blipFill>
          <a:blip r:embed="rId5"/>
          <a:stretch/>
        </p:blipFill>
        <p:spPr>
          <a:xfrm>
            <a:off x="3382920" y="3493440"/>
            <a:ext cx="752040" cy="78552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 flipH="1" flipV="1">
            <a:off x="1368000" y="6048000"/>
            <a:ext cx="1886400" cy="3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3"/>
          <p:cNvSpPr/>
          <p:nvPr/>
        </p:nvSpPr>
        <p:spPr>
          <a:xfrm flipH="1" flipV="1">
            <a:off x="3960000" y="4463640"/>
            <a:ext cx="8640" cy="109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4205520" y="3886560"/>
            <a:ext cx="1238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5"/>
          <p:cNvSpPr/>
          <p:nvPr/>
        </p:nvSpPr>
        <p:spPr>
          <a:xfrm flipV="1">
            <a:off x="6706440" y="3885480"/>
            <a:ext cx="123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6"/>
          <p:cNvSpPr/>
          <p:nvPr/>
        </p:nvSpPr>
        <p:spPr>
          <a:xfrm flipH="1">
            <a:off x="8755920" y="3886560"/>
            <a:ext cx="1207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1" name="Imagem 30" descr=""/>
          <p:cNvPicPr/>
          <p:nvPr/>
        </p:nvPicPr>
        <p:blipFill>
          <a:blip r:embed="rId6"/>
          <a:stretch/>
        </p:blipFill>
        <p:spPr>
          <a:xfrm>
            <a:off x="10120320" y="3655800"/>
            <a:ext cx="757440" cy="773640"/>
          </a:xfrm>
          <a:prstGeom prst="rect">
            <a:avLst/>
          </a:prstGeom>
          <a:ln>
            <a:noFill/>
          </a:ln>
        </p:spPr>
      </p:pic>
      <p:sp>
        <p:nvSpPr>
          <p:cNvPr id="152" name="CustomShape 7"/>
          <p:cNvSpPr/>
          <p:nvPr/>
        </p:nvSpPr>
        <p:spPr>
          <a:xfrm>
            <a:off x="3681360" y="1847880"/>
            <a:ext cx="203400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Waken Up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Sleep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Stress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Relax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Hungry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Lunch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3" name="CustomShape 8"/>
          <p:cNvSpPr/>
          <p:nvPr/>
        </p:nvSpPr>
        <p:spPr>
          <a:xfrm>
            <a:off x="8667360" y="1747800"/>
            <a:ext cx="184464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Acorde”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Durma”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Estresse”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Relaxe”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Fome”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Você já lanchou”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54" name="CustomShape 9"/>
          <p:cNvSpPr/>
          <p:nvPr/>
        </p:nvSpPr>
        <p:spPr>
          <a:xfrm>
            <a:off x="1296000" y="3965400"/>
            <a:ext cx="273600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W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h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t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.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G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_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t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_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S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l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.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s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t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l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s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s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.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H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h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.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B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b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b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_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B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.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H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h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.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Imagem 3" descr=""/>
          <p:cNvPicPr/>
          <p:nvPr/>
        </p:nvPicPr>
        <p:blipFill>
          <a:blip r:embed="rId1"/>
          <a:stretch/>
        </p:blipFill>
        <p:spPr>
          <a:xfrm>
            <a:off x="432000" y="2342880"/>
            <a:ext cx="571320" cy="609120"/>
          </a:xfrm>
          <a:prstGeom prst="rect">
            <a:avLst/>
          </a:prstGeom>
          <a:ln>
            <a:noFill/>
          </a:ln>
        </p:spPr>
      </p:pic>
      <p:pic>
        <p:nvPicPr>
          <p:cNvPr id="156" name="Imagem 4" descr=""/>
          <p:cNvPicPr/>
          <p:nvPr/>
        </p:nvPicPr>
        <p:blipFill>
          <a:blip r:embed="rId2"/>
          <a:stretch/>
        </p:blipFill>
        <p:spPr>
          <a:xfrm>
            <a:off x="2481480" y="2230920"/>
            <a:ext cx="732960" cy="866520"/>
          </a:xfrm>
          <a:prstGeom prst="rect">
            <a:avLst/>
          </a:prstGeom>
          <a:ln>
            <a:noFill/>
          </a:ln>
        </p:spPr>
      </p:pic>
      <p:pic>
        <p:nvPicPr>
          <p:cNvPr id="157" name="Imagem 5" descr=""/>
          <p:cNvPicPr/>
          <p:nvPr/>
        </p:nvPicPr>
        <p:blipFill>
          <a:blip r:embed="rId3"/>
          <a:stretch/>
        </p:blipFill>
        <p:spPr>
          <a:xfrm>
            <a:off x="4175280" y="2230920"/>
            <a:ext cx="1085400" cy="1037880"/>
          </a:xfrm>
          <a:prstGeom prst="rect">
            <a:avLst/>
          </a:prstGeom>
          <a:ln>
            <a:noFill/>
          </a:ln>
        </p:spPr>
      </p:pic>
      <p:sp>
        <p:nvSpPr>
          <p:cNvPr id="158" name="CustomShape 1"/>
          <p:cNvSpPr/>
          <p:nvPr/>
        </p:nvSpPr>
        <p:spPr>
          <a:xfrm>
            <a:off x="1003320" y="2673720"/>
            <a:ext cx="147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3214800" y="2664360"/>
            <a:ext cx="822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3"/>
          <p:cNvSpPr/>
          <p:nvPr/>
        </p:nvSpPr>
        <p:spPr>
          <a:xfrm>
            <a:off x="935280" y="1953000"/>
            <a:ext cx="1872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tchau”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até logo”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1" name="TextShape 4"/>
          <p:cNvSpPr txBox="1"/>
          <p:nvPr/>
        </p:nvSpPr>
        <p:spPr>
          <a:xfrm>
            <a:off x="481320" y="721800"/>
            <a:ext cx="8768160" cy="1084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Comunicação final</a:t>
            </a:r>
            <a:endParaRPr b="0" lang="pt-BR" sz="7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7813080" y="4896000"/>
            <a:ext cx="826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6"/>
          <p:cNvSpPr/>
          <p:nvPr/>
        </p:nvSpPr>
        <p:spPr>
          <a:xfrm flipV="1">
            <a:off x="5141160" y="4823280"/>
            <a:ext cx="1535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4" name="Imagem 27" descr=""/>
          <p:cNvPicPr/>
          <p:nvPr/>
        </p:nvPicPr>
        <p:blipFill>
          <a:blip r:embed="rId4"/>
          <a:stretch/>
        </p:blipFill>
        <p:spPr>
          <a:xfrm>
            <a:off x="4363200" y="4445280"/>
            <a:ext cx="752040" cy="785520"/>
          </a:xfrm>
          <a:prstGeom prst="rect">
            <a:avLst/>
          </a:prstGeom>
          <a:ln>
            <a:noFill/>
          </a:ln>
        </p:spPr>
      </p:pic>
      <p:sp>
        <p:nvSpPr>
          <p:cNvPr id="165" name="CustomShape 7"/>
          <p:cNvSpPr/>
          <p:nvPr/>
        </p:nvSpPr>
        <p:spPr>
          <a:xfrm flipV="1">
            <a:off x="4739400" y="3384000"/>
            <a:ext cx="360" cy="92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8"/>
          <p:cNvSpPr/>
          <p:nvPr/>
        </p:nvSpPr>
        <p:spPr>
          <a:xfrm>
            <a:off x="4927680" y="3672000"/>
            <a:ext cx="220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Exit Conversation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7" name="Imagem 7_0" descr=""/>
          <p:cNvPicPr/>
          <p:nvPr/>
        </p:nvPicPr>
        <p:blipFill>
          <a:blip r:embed="rId5"/>
          <a:stretch/>
        </p:blipFill>
        <p:spPr>
          <a:xfrm>
            <a:off x="6676920" y="4464000"/>
            <a:ext cx="1171080" cy="742680"/>
          </a:xfrm>
          <a:prstGeom prst="rect">
            <a:avLst/>
          </a:prstGeom>
          <a:ln>
            <a:noFill/>
          </a:ln>
        </p:spPr>
      </p:pic>
      <p:pic>
        <p:nvPicPr>
          <p:cNvPr id="168" name="Imagem 5_0" descr=""/>
          <p:cNvPicPr/>
          <p:nvPr/>
        </p:nvPicPr>
        <p:blipFill>
          <a:blip r:embed="rId6"/>
          <a:stretch/>
        </p:blipFill>
        <p:spPr>
          <a:xfrm>
            <a:off x="8854560" y="4176000"/>
            <a:ext cx="1009440" cy="126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Application>LibreOffice/6.4.7.2$Linux_X86_64 LibreOffice_project/40$Build-2</Application>
  <Words>446</Words>
  <Paragraphs>121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2020-06-15T20:50:52Z</dcterms:created>
  <dc:creator>Bruno Cantisano</dc:creator>
  <dc:description/>
  <dc:language>pt-BR</dc:language>
  <cp:lastModifiedBy/>
  <dcterms:modified xsi:type="dcterms:W3CDTF">2022-08-22T08:21:10Z</dcterms:modified>
  <cp:revision>83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