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323097" rtl="0" eaLnBrk="1" latinLnBrk="0" hangingPunct="1">
      <a:defRPr sz="1272" kern="1200">
        <a:solidFill>
          <a:schemeClr val="tx1"/>
        </a:solidFill>
        <a:latin typeface="+mn-lt"/>
        <a:ea typeface="+mn-ea"/>
        <a:cs typeface="+mn-cs"/>
      </a:defRPr>
    </a:lvl1pPr>
    <a:lvl2pPr marL="323097" algn="l" defTabSz="323097" rtl="0" eaLnBrk="1" latinLnBrk="0" hangingPunct="1">
      <a:defRPr sz="1272" kern="1200">
        <a:solidFill>
          <a:schemeClr val="tx1"/>
        </a:solidFill>
        <a:latin typeface="+mn-lt"/>
        <a:ea typeface="+mn-ea"/>
        <a:cs typeface="+mn-cs"/>
      </a:defRPr>
    </a:lvl2pPr>
    <a:lvl3pPr marL="646194" algn="l" defTabSz="323097" rtl="0" eaLnBrk="1" latinLnBrk="0" hangingPunct="1">
      <a:defRPr sz="1272" kern="1200">
        <a:solidFill>
          <a:schemeClr val="tx1"/>
        </a:solidFill>
        <a:latin typeface="+mn-lt"/>
        <a:ea typeface="+mn-ea"/>
        <a:cs typeface="+mn-cs"/>
      </a:defRPr>
    </a:lvl3pPr>
    <a:lvl4pPr marL="969291" algn="l" defTabSz="323097" rtl="0" eaLnBrk="1" latinLnBrk="0" hangingPunct="1">
      <a:defRPr sz="1272" kern="1200">
        <a:solidFill>
          <a:schemeClr val="tx1"/>
        </a:solidFill>
        <a:latin typeface="+mn-lt"/>
        <a:ea typeface="+mn-ea"/>
        <a:cs typeface="+mn-cs"/>
      </a:defRPr>
    </a:lvl4pPr>
    <a:lvl5pPr marL="1292388" algn="l" defTabSz="323097" rtl="0" eaLnBrk="1" latinLnBrk="0" hangingPunct="1">
      <a:defRPr sz="1272" kern="1200">
        <a:solidFill>
          <a:schemeClr val="tx1"/>
        </a:solidFill>
        <a:latin typeface="+mn-lt"/>
        <a:ea typeface="+mn-ea"/>
        <a:cs typeface="+mn-cs"/>
      </a:defRPr>
    </a:lvl5pPr>
    <a:lvl6pPr marL="1615485" algn="l" defTabSz="323097" rtl="0" eaLnBrk="1" latinLnBrk="0" hangingPunct="1">
      <a:defRPr sz="1272" kern="1200">
        <a:solidFill>
          <a:schemeClr val="tx1"/>
        </a:solidFill>
        <a:latin typeface="+mn-lt"/>
        <a:ea typeface="+mn-ea"/>
        <a:cs typeface="+mn-cs"/>
      </a:defRPr>
    </a:lvl6pPr>
    <a:lvl7pPr marL="1938582" algn="l" defTabSz="323097" rtl="0" eaLnBrk="1" latinLnBrk="0" hangingPunct="1">
      <a:defRPr sz="1272" kern="1200">
        <a:solidFill>
          <a:schemeClr val="tx1"/>
        </a:solidFill>
        <a:latin typeface="+mn-lt"/>
        <a:ea typeface="+mn-ea"/>
        <a:cs typeface="+mn-cs"/>
      </a:defRPr>
    </a:lvl7pPr>
    <a:lvl8pPr marL="2261679" algn="l" defTabSz="323097" rtl="0" eaLnBrk="1" latinLnBrk="0" hangingPunct="1">
      <a:defRPr sz="1272" kern="1200">
        <a:solidFill>
          <a:schemeClr val="tx1"/>
        </a:solidFill>
        <a:latin typeface="+mn-lt"/>
        <a:ea typeface="+mn-ea"/>
        <a:cs typeface="+mn-cs"/>
      </a:defRPr>
    </a:lvl8pPr>
    <a:lvl9pPr marL="2584777" algn="l" defTabSz="323097" rtl="0" eaLnBrk="1" latinLnBrk="0" hangingPunct="1">
      <a:defRPr sz="127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howGuides="1">
      <p:cViewPr>
        <p:scale>
          <a:sx n="25" d="100"/>
          <a:sy n="25" d="100"/>
        </p:scale>
        <p:origin x="163" y="-912"/>
      </p:cViewPr>
      <p:guideLst>
        <p:guide orient="horz" pos="9536"/>
        <p:guide pos="6735"/>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DF9BA-26FD-479C-B026-AFE9DF8C6C7B}"/>
              </a:ext>
            </a:extLst>
          </p:cNvPr>
          <p:cNvSpPr>
            <a:spLocks noGrp="1"/>
          </p:cNvSpPr>
          <p:nvPr>
            <p:ph type="title"/>
          </p:nvPr>
        </p:nvSpPr>
        <p:spPr/>
        <p:txBody>
          <a:bodyPr/>
          <a:lstStyle>
            <a:lvl1pPr>
              <a:defRPr/>
            </a:lvl1pPr>
          </a:lstStyle>
          <a:p>
            <a:r>
              <a:rPr lang="en-US"/>
              <a:t>Click to edit Master title style</a:t>
            </a:r>
            <a:endParaRPr lang="en-GB" dirty="0"/>
          </a:p>
        </p:txBody>
      </p:sp>
      <p:sp>
        <p:nvSpPr>
          <p:cNvPr id="3" name="Date Placeholder 2">
            <a:extLst>
              <a:ext uri="{FF2B5EF4-FFF2-40B4-BE49-F238E27FC236}">
                <a16:creationId xmlns:a16="http://schemas.microsoft.com/office/drawing/2014/main" id="{C51165EB-82E2-4954-B97A-D4AF328F4AE9}"/>
              </a:ext>
            </a:extLst>
          </p:cNvPr>
          <p:cNvSpPr>
            <a:spLocks noGrp="1"/>
          </p:cNvSpPr>
          <p:nvPr>
            <p:ph type="dt" sz="half" idx="10"/>
          </p:nvPr>
        </p:nvSpPr>
        <p:spPr/>
        <p:txBody>
          <a:bodyPr/>
          <a:lstStyle/>
          <a:p>
            <a:fld id="{182230BD-888B-4299-A805-2BFBAB3CFA3E}" type="datetimeFigureOut">
              <a:rPr lang="en-GB" smtClean="0"/>
              <a:pPr/>
              <a:t>03/08/2023</a:t>
            </a:fld>
            <a:endParaRPr lang="en-GB"/>
          </a:p>
        </p:txBody>
      </p:sp>
      <p:sp>
        <p:nvSpPr>
          <p:cNvPr id="4" name="Footer Placeholder 3">
            <a:extLst>
              <a:ext uri="{FF2B5EF4-FFF2-40B4-BE49-F238E27FC236}">
                <a16:creationId xmlns:a16="http://schemas.microsoft.com/office/drawing/2014/main" id="{D7CA12C2-E8C1-441E-AFB0-FEA1E9C4523D}"/>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BAEE75B2-4E38-477D-BC60-D7396D7F4B74}"/>
              </a:ext>
            </a:extLst>
          </p:cNvPr>
          <p:cNvSpPr>
            <a:spLocks noGrp="1"/>
          </p:cNvSpPr>
          <p:nvPr>
            <p:ph type="sldNum" sz="quarter" idx="12"/>
          </p:nvPr>
        </p:nvSpPr>
        <p:spPr/>
        <p:txBody>
          <a:bodyPr/>
          <a:lstStyle/>
          <a:p>
            <a:fld id="{1BDE9691-CD4B-4531-8BC0-F86F57D73173}" type="slidenum">
              <a:rPr lang="en-GB" smtClean="0"/>
              <a:pPr/>
              <a:t>‹#›</a:t>
            </a:fld>
            <a:endParaRPr lang="en-GB"/>
          </a:p>
        </p:txBody>
      </p:sp>
      <p:sp>
        <p:nvSpPr>
          <p:cNvPr id="7" name="Content Placeholder 6">
            <a:extLst>
              <a:ext uri="{FF2B5EF4-FFF2-40B4-BE49-F238E27FC236}">
                <a16:creationId xmlns:a16="http://schemas.microsoft.com/office/drawing/2014/main" id="{504A869C-8EFD-4C48-82CC-EDE63734C2E6}"/>
              </a:ext>
            </a:extLst>
          </p:cNvPr>
          <p:cNvSpPr>
            <a:spLocks noGrp="1"/>
          </p:cNvSpPr>
          <p:nvPr>
            <p:ph sz="quarter" idx="13"/>
          </p:nvPr>
        </p:nvSpPr>
        <p:spPr>
          <a:xfrm>
            <a:off x="1271354" y="6301394"/>
            <a:ext cx="5938214" cy="215686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6">
            <a:extLst>
              <a:ext uri="{FF2B5EF4-FFF2-40B4-BE49-F238E27FC236}">
                <a16:creationId xmlns:a16="http://schemas.microsoft.com/office/drawing/2014/main" id="{6AB3A81F-3A66-4C7C-B608-59C3F4A4CEC1}"/>
              </a:ext>
            </a:extLst>
          </p:cNvPr>
          <p:cNvSpPr>
            <a:spLocks noGrp="1"/>
          </p:cNvSpPr>
          <p:nvPr>
            <p:ph sz="quarter" idx="14"/>
          </p:nvPr>
        </p:nvSpPr>
        <p:spPr>
          <a:xfrm>
            <a:off x="7722705" y="20268463"/>
            <a:ext cx="5938214" cy="76016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6">
            <a:extLst>
              <a:ext uri="{FF2B5EF4-FFF2-40B4-BE49-F238E27FC236}">
                <a16:creationId xmlns:a16="http://schemas.microsoft.com/office/drawing/2014/main" id="{ACA19B66-9B29-4D0D-9FF7-620D637158D5}"/>
              </a:ext>
            </a:extLst>
          </p:cNvPr>
          <p:cNvSpPr>
            <a:spLocks noGrp="1"/>
          </p:cNvSpPr>
          <p:nvPr>
            <p:ph sz="quarter" idx="15"/>
          </p:nvPr>
        </p:nvSpPr>
        <p:spPr>
          <a:xfrm>
            <a:off x="14170516" y="20268465"/>
            <a:ext cx="5938214" cy="40094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Picture Placeholder 10">
            <a:extLst>
              <a:ext uri="{FF2B5EF4-FFF2-40B4-BE49-F238E27FC236}">
                <a16:creationId xmlns:a16="http://schemas.microsoft.com/office/drawing/2014/main" id="{C0011F38-5C33-4676-AFBA-FC186C230D65}"/>
              </a:ext>
            </a:extLst>
          </p:cNvPr>
          <p:cNvSpPr>
            <a:spLocks noGrp="1"/>
          </p:cNvSpPr>
          <p:nvPr>
            <p:ph type="pic" sz="quarter" idx="16"/>
          </p:nvPr>
        </p:nvSpPr>
        <p:spPr>
          <a:xfrm>
            <a:off x="7716539" y="6301394"/>
            <a:ext cx="12410149" cy="7944423"/>
          </a:xfrm>
          <a:solidFill>
            <a:schemeClr val="bg1">
              <a:lumMod val="85000"/>
            </a:schemeClr>
          </a:solidFill>
        </p:spPr>
        <p:txBody>
          <a:bodyPr/>
          <a:lstStyle/>
          <a:p>
            <a:r>
              <a:rPr lang="en-US"/>
              <a:t>Click icon to add picture</a:t>
            </a:r>
            <a:endParaRPr lang="en-GB" dirty="0"/>
          </a:p>
        </p:txBody>
      </p:sp>
      <p:sp>
        <p:nvSpPr>
          <p:cNvPr id="12" name="Picture Placeholder 10">
            <a:extLst>
              <a:ext uri="{FF2B5EF4-FFF2-40B4-BE49-F238E27FC236}">
                <a16:creationId xmlns:a16="http://schemas.microsoft.com/office/drawing/2014/main" id="{F565B52B-C27A-4727-A3E5-6CBD46910A42}"/>
              </a:ext>
            </a:extLst>
          </p:cNvPr>
          <p:cNvSpPr>
            <a:spLocks noGrp="1"/>
          </p:cNvSpPr>
          <p:nvPr>
            <p:ph type="pic" sz="quarter" idx="17"/>
          </p:nvPr>
        </p:nvSpPr>
        <p:spPr>
          <a:xfrm>
            <a:off x="7716538" y="15277736"/>
            <a:ext cx="5950549" cy="4277766"/>
          </a:xfrm>
          <a:solidFill>
            <a:schemeClr val="bg1">
              <a:lumMod val="85000"/>
            </a:schemeClr>
          </a:solidFill>
        </p:spPr>
        <p:txBody>
          <a:bodyPr/>
          <a:lstStyle/>
          <a:p>
            <a:r>
              <a:rPr lang="en-US"/>
              <a:t>Click icon to add picture</a:t>
            </a:r>
            <a:endParaRPr lang="en-GB"/>
          </a:p>
        </p:txBody>
      </p:sp>
      <p:sp>
        <p:nvSpPr>
          <p:cNvPr id="13" name="Picture Placeholder 10">
            <a:extLst>
              <a:ext uri="{FF2B5EF4-FFF2-40B4-BE49-F238E27FC236}">
                <a16:creationId xmlns:a16="http://schemas.microsoft.com/office/drawing/2014/main" id="{0C80CA2C-6D62-40D1-82B6-520F23F56573}"/>
              </a:ext>
            </a:extLst>
          </p:cNvPr>
          <p:cNvSpPr>
            <a:spLocks noGrp="1"/>
          </p:cNvSpPr>
          <p:nvPr>
            <p:ph type="pic" sz="quarter" idx="18"/>
          </p:nvPr>
        </p:nvSpPr>
        <p:spPr>
          <a:xfrm>
            <a:off x="14176142" y="15277736"/>
            <a:ext cx="5950549" cy="4277766"/>
          </a:xfrm>
          <a:solidFill>
            <a:schemeClr val="bg1">
              <a:lumMod val="85000"/>
            </a:schemeClr>
          </a:solidFill>
        </p:spPr>
        <p:txBody>
          <a:bodyPr/>
          <a:lstStyle/>
          <a:p>
            <a:r>
              <a:rPr lang="en-US"/>
              <a:t>Click icon to add picture</a:t>
            </a:r>
            <a:endParaRPr lang="en-GB" dirty="0"/>
          </a:p>
        </p:txBody>
      </p:sp>
      <p:sp>
        <p:nvSpPr>
          <p:cNvPr id="15" name="Text Placeholder 14">
            <a:extLst>
              <a:ext uri="{FF2B5EF4-FFF2-40B4-BE49-F238E27FC236}">
                <a16:creationId xmlns:a16="http://schemas.microsoft.com/office/drawing/2014/main" id="{21EC1ECB-787F-423A-BD23-C78DDF868468}"/>
              </a:ext>
            </a:extLst>
          </p:cNvPr>
          <p:cNvSpPr>
            <a:spLocks noGrp="1"/>
          </p:cNvSpPr>
          <p:nvPr>
            <p:ph type="body" sz="quarter" idx="19"/>
          </p:nvPr>
        </p:nvSpPr>
        <p:spPr>
          <a:xfrm>
            <a:off x="7716539" y="14539312"/>
            <a:ext cx="12410149" cy="597733"/>
          </a:xfrm>
        </p:spPr>
        <p:txBody>
          <a:bodyPr/>
          <a:lstStyle>
            <a:lvl1pPr>
              <a:spcAft>
                <a:spcPts val="0"/>
              </a:spcAft>
              <a:defRPr sz="1200" i="1"/>
            </a:lvl1pPr>
          </a:lstStyle>
          <a:p>
            <a:pPr lvl="0"/>
            <a:r>
              <a:rPr lang="en-US"/>
              <a:t>Click to edit Master text styles</a:t>
            </a:r>
          </a:p>
        </p:txBody>
      </p:sp>
      <p:sp>
        <p:nvSpPr>
          <p:cNvPr id="16" name="Picture Placeholder 10">
            <a:extLst>
              <a:ext uri="{FF2B5EF4-FFF2-40B4-BE49-F238E27FC236}">
                <a16:creationId xmlns:a16="http://schemas.microsoft.com/office/drawing/2014/main" id="{5968F170-2DD6-4D7C-89D2-64BF56F768AD}"/>
              </a:ext>
            </a:extLst>
          </p:cNvPr>
          <p:cNvSpPr>
            <a:spLocks noGrp="1"/>
          </p:cNvSpPr>
          <p:nvPr>
            <p:ph type="pic" sz="quarter" idx="20" hasCustomPrompt="1"/>
          </p:nvPr>
        </p:nvSpPr>
        <p:spPr>
          <a:xfrm>
            <a:off x="14176142" y="24495305"/>
            <a:ext cx="3030909" cy="1578699"/>
          </a:xfrm>
          <a:solidFill>
            <a:schemeClr val="bg1">
              <a:lumMod val="85000"/>
            </a:schemeClr>
          </a:solidFill>
        </p:spPr>
        <p:txBody>
          <a:bodyPr/>
          <a:lstStyle/>
          <a:p>
            <a:r>
              <a:rPr lang="en-GB" dirty="0"/>
              <a:t>Click icon to add a supporter or partner logo</a:t>
            </a:r>
          </a:p>
        </p:txBody>
      </p:sp>
      <p:sp>
        <p:nvSpPr>
          <p:cNvPr id="17" name="Picture Placeholder 10">
            <a:extLst>
              <a:ext uri="{FF2B5EF4-FFF2-40B4-BE49-F238E27FC236}">
                <a16:creationId xmlns:a16="http://schemas.microsoft.com/office/drawing/2014/main" id="{B461768F-FB52-4980-B62A-59D1D63DC14F}"/>
              </a:ext>
            </a:extLst>
          </p:cNvPr>
          <p:cNvSpPr>
            <a:spLocks noGrp="1"/>
          </p:cNvSpPr>
          <p:nvPr>
            <p:ph type="pic" sz="quarter" idx="21" hasCustomPrompt="1"/>
          </p:nvPr>
        </p:nvSpPr>
        <p:spPr>
          <a:xfrm>
            <a:off x="14201793" y="26291385"/>
            <a:ext cx="3030909" cy="1578699"/>
          </a:xfrm>
          <a:solidFill>
            <a:schemeClr val="bg1">
              <a:lumMod val="85000"/>
            </a:schemeClr>
          </a:solidFill>
        </p:spPr>
        <p:txBody>
          <a:bodyPr/>
          <a:lstStyle/>
          <a:p>
            <a:r>
              <a:rPr lang="en-GB" dirty="0"/>
              <a:t>Click icon to add a supporter or partner logo</a:t>
            </a:r>
          </a:p>
        </p:txBody>
      </p:sp>
      <p:sp>
        <p:nvSpPr>
          <p:cNvPr id="19" name="Text Placeholder 18">
            <a:extLst>
              <a:ext uri="{FF2B5EF4-FFF2-40B4-BE49-F238E27FC236}">
                <a16:creationId xmlns:a16="http://schemas.microsoft.com/office/drawing/2014/main" id="{851E74EA-CA57-4A63-B646-44F4554AD9EC}"/>
              </a:ext>
            </a:extLst>
          </p:cNvPr>
          <p:cNvSpPr>
            <a:spLocks noGrp="1"/>
          </p:cNvSpPr>
          <p:nvPr>
            <p:ph type="body" sz="quarter" idx="22"/>
          </p:nvPr>
        </p:nvSpPr>
        <p:spPr bwMode="white">
          <a:xfrm>
            <a:off x="8289232" y="3880546"/>
            <a:ext cx="11837456" cy="796009"/>
          </a:xfrm>
        </p:spPr>
        <p:txBody>
          <a:bodyPr anchor="b"/>
          <a:lstStyle>
            <a:lvl1pPr>
              <a:defRPr sz="32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12162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DF9BA-26FD-479C-B026-AFE9DF8C6C7B}"/>
              </a:ext>
            </a:extLst>
          </p:cNvPr>
          <p:cNvSpPr>
            <a:spLocks noGrp="1"/>
          </p:cNvSpPr>
          <p:nvPr>
            <p:ph type="title"/>
          </p:nvPr>
        </p:nvSpPr>
        <p:spPr/>
        <p:txBody>
          <a:bodyPr/>
          <a:lstStyle>
            <a:lvl1pPr>
              <a:defRPr/>
            </a:lvl1pPr>
          </a:lstStyle>
          <a:p>
            <a:r>
              <a:rPr lang="en-US"/>
              <a:t>Click to edit Master title style</a:t>
            </a:r>
            <a:endParaRPr lang="en-GB" dirty="0"/>
          </a:p>
        </p:txBody>
      </p:sp>
      <p:sp>
        <p:nvSpPr>
          <p:cNvPr id="3" name="Date Placeholder 2">
            <a:extLst>
              <a:ext uri="{FF2B5EF4-FFF2-40B4-BE49-F238E27FC236}">
                <a16:creationId xmlns:a16="http://schemas.microsoft.com/office/drawing/2014/main" id="{C51165EB-82E2-4954-B97A-D4AF328F4AE9}"/>
              </a:ext>
            </a:extLst>
          </p:cNvPr>
          <p:cNvSpPr>
            <a:spLocks noGrp="1"/>
          </p:cNvSpPr>
          <p:nvPr>
            <p:ph type="dt" sz="half" idx="10"/>
          </p:nvPr>
        </p:nvSpPr>
        <p:spPr/>
        <p:txBody>
          <a:bodyPr/>
          <a:lstStyle/>
          <a:p>
            <a:fld id="{182230BD-888B-4299-A805-2BFBAB3CFA3E}" type="datetimeFigureOut">
              <a:rPr lang="en-GB" smtClean="0"/>
              <a:pPr/>
              <a:t>03/08/2023</a:t>
            </a:fld>
            <a:endParaRPr lang="en-GB"/>
          </a:p>
        </p:txBody>
      </p:sp>
      <p:sp>
        <p:nvSpPr>
          <p:cNvPr id="4" name="Footer Placeholder 3">
            <a:extLst>
              <a:ext uri="{FF2B5EF4-FFF2-40B4-BE49-F238E27FC236}">
                <a16:creationId xmlns:a16="http://schemas.microsoft.com/office/drawing/2014/main" id="{D7CA12C2-E8C1-441E-AFB0-FEA1E9C4523D}"/>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BAEE75B2-4E38-477D-BC60-D7396D7F4B74}"/>
              </a:ext>
            </a:extLst>
          </p:cNvPr>
          <p:cNvSpPr>
            <a:spLocks noGrp="1"/>
          </p:cNvSpPr>
          <p:nvPr>
            <p:ph type="sldNum" sz="quarter" idx="12"/>
          </p:nvPr>
        </p:nvSpPr>
        <p:spPr/>
        <p:txBody>
          <a:bodyPr/>
          <a:lstStyle/>
          <a:p>
            <a:fld id="{1BDE9691-CD4B-4531-8BC0-F86F57D73173}" type="slidenum">
              <a:rPr lang="en-GB" smtClean="0"/>
              <a:pPr/>
              <a:t>‹#›</a:t>
            </a:fld>
            <a:endParaRPr lang="en-GB"/>
          </a:p>
        </p:txBody>
      </p:sp>
      <p:sp>
        <p:nvSpPr>
          <p:cNvPr id="7" name="Content Placeholder 6">
            <a:extLst>
              <a:ext uri="{FF2B5EF4-FFF2-40B4-BE49-F238E27FC236}">
                <a16:creationId xmlns:a16="http://schemas.microsoft.com/office/drawing/2014/main" id="{504A869C-8EFD-4C48-82CC-EDE63734C2E6}"/>
              </a:ext>
            </a:extLst>
          </p:cNvPr>
          <p:cNvSpPr>
            <a:spLocks noGrp="1"/>
          </p:cNvSpPr>
          <p:nvPr>
            <p:ph sz="quarter" idx="13"/>
          </p:nvPr>
        </p:nvSpPr>
        <p:spPr>
          <a:xfrm>
            <a:off x="1271354" y="6301394"/>
            <a:ext cx="5938214" cy="82379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6">
            <a:extLst>
              <a:ext uri="{FF2B5EF4-FFF2-40B4-BE49-F238E27FC236}">
                <a16:creationId xmlns:a16="http://schemas.microsoft.com/office/drawing/2014/main" id="{6AB3A81F-3A66-4C7C-B608-59C3F4A4CEC1}"/>
              </a:ext>
            </a:extLst>
          </p:cNvPr>
          <p:cNvSpPr>
            <a:spLocks noGrp="1"/>
          </p:cNvSpPr>
          <p:nvPr>
            <p:ph sz="quarter" idx="14"/>
          </p:nvPr>
        </p:nvSpPr>
        <p:spPr>
          <a:xfrm>
            <a:off x="1271356" y="22802021"/>
            <a:ext cx="5950547" cy="5068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6">
            <a:extLst>
              <a:ext uri="{FF2B5EF4-FFF2-40B4-BE49-F238E27FC236}">
                <a16:creationId xmlns:a16="http://schemas.microsoft.com/office/drawing/2014/main" id="{ACA19B66-9B29-4D0D-9FF7-620D637158D5}"/>
              </a:ext>
            </a:extLst>
          </p:cNvPr>
          <p:cNvSpPr>
            <a:spLocks noGrp="1"/>
          </p:cNvSpPr>
          <p:nvPr>
            <p:ph sz="quarter" idx="15"/>
          </p:nvPr>
        </p:nvSpPr>
        <p:spPr>
          <a:xfrm>
            <a:off x="7722705" y="22802021"/>
            <a:ext cx="5938214" cy="5068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0">
            <a:extLst>
              <a:ext uri="{FF2B5EF4-FFF2-40B4-BE49-F238E27FC236}">
                <a16:creationId xmlns:a16="http://schemas.microsoft.com/office/drawing/2014/main" id="{C0011F38-5C33-4676-AFBA-FC186C230D65}"/>
              </a:ext>
            </a:extLst>
          </p:cNvPr>
          <p:cNvSpPr>
            <a:spLocks noGrp="1"/>
          </p:cNvSpPr>
          <p:nvPr>
            <p:ph type="pic" sz="quarter" idx="16"/>
          </p:nvPr>
        </p:nvSpPr>
        <p:spPr>
          <a:xfrm>
            <a:off x="1271354" y="14819405"/>
            <a:ext cx="5950549" cy="6365723"/>
          </a:xfrm>
          <a:solidFill>
            <a:schemeClr val="bg1">
              <a:lumMod val="85000"/>
            </a:schemeClr>
          </a:solidFill>
        </p:spPr>
        <p:txBody>
          <a:bodyPr/>
          <a:lstStyle/>
          <a:p>
            <a:r>
              <a:rPr lang="en-US"/>
              <a:t>Click icon to add picture</a:t>
            </a:r>
            <a:endParaRPr lang="en-GB"/>
          </a:p>
        </p:txBody>
      </p:sp>
      <p:sp>
        <p:nvSpPr>
          <p:cNvPr id="12" name="Picture Placeholder 10">
            <a:extLst>
              <a:ext uri="{FF2B5EF4-FFF2-40B4-BE49-F238E27FC236}">
                <a16:creationId xmlns:a16="http://schemas.microsoft.com/office/drawing/2014/main" id="{F565B52B-C27A-4727-A3E5-6CBD46910A42}"/>
              </a:ext>
            </a:extLst>
          </p:cNvPr>
          <p:cNvSpPr>
            <a:spLocks noGrp="1"/>
          </p:cNvSpPr>
          <p:nvPr>
            <p:ph type="pic" sz="quarter" idx="17"/>
          </p:nvPr>
        </p:nvSpPr>
        <p:spPr>
          <a:xfrm>
            <a:off x="7716539" y="14819405"/>
            <a:ext cx="12383399" cy="6365723"/>
          </a:xfrm>
          <a:solidFill>
            <a:schemeClr val="bg1">
              <a:lumMod val="85000"/>
            </a:schemeClr>
          </a:solidFill>
        </p:spPr>
        <p:txBody>
          <a:bodyPr/>
          <a:lstStyle/>
          <a:p>
            <a:r>
              <a:rPr lang="en-US"/>
              <a:t>Click icon to add picture</a:t>
            </a:r>
            <a:endParaRPr lang="en-GB"/>
          </a:p>
        </p:txBody>
      </p:sp>
      <p:sp>
        <p:nvSpPr>
          <p:cNvPr id="15" name="Text Placeholder 14">
            <a:extLst>
              <a:ext uri="{FF2B5EF4-FFF2-40B4-BE49-F238E27FC236}">
                <a16:creationId xmlns:a16="http://schemas.microsoft.com/office/drawing/2014/main" id="{21EC1ECB-787F-423A-BD23-C78DDF868468}"/>
              </a:ext>
            </a:extLst>
          </p:cNvPr>
          <p:cNvSpPr>
            <a:spLocks noGrp="1"/>
          </p:cNvSpPr>
          <p:nvPr>
            <p:ph type="body" sz="quarter" idx="19"/>
          </p:nvPr>
        </p:nvSpPr>
        <p:spPr>
          <a:xfrm>
            <a:off x="1271356" y="21465221"/>
            <a:ext cx="5950547" cy="990045"/>
          </a:xfrm>
        </p:spPr>
        <p:txBody>
          <a:bodyPr/>
          <a:lstStyle>
            <a:lvl1pPr>
              <a:spcAft>
                <a:spcPts val="0"/>
              </a:spcAft>
              <a:defRPr sz="1200" i="1"/>
            </a:lvl1pPr>
          </a:lstStyle>
          <a:p>
            <a:pPr lvl="0"/>
            <a:r>
              <a:rPr lang="en-US"/>
              <a:t>Click to edit Master text styles</a:t>
            </a:r>
          </a:p>
        </p:txBody>
      </p:sp>
      <p:sp>
        <p:nvSpPr>
          <p:cNvPr id="17" name="Picture Placeholder 10">
            <a:extLst>
              <a:ext uri="{FF2B5EF4-FFF2-40B4-BE49-F238E27FC236}">
                <a16:creationId xmlns:a16="http://schemas.microsoft.com/office/drawing/2014/main" id="{B461768F-FB52-4980-B62A-59D1D63DC14F}"/>
              </a:ext>
            </a:extLst>
          </p:cNvPr>
          <p:cNvSpPr>
            <a:spLocks noGrp="1"/>
          </p:cNvSpPr>
          <p:nvPr>
            <p:ph type="pic" sz="quarter" idx="21" hasCustomPrompt="1"/>
          </p:nvPr>
        </p:nvSpPr>
        <p:spPr>
          <a:xfrm>
            <a:off x="14201793" y="26291385"/>
            <a:ext cx="3030909" cy="1578699"/>
          </a:xfrm>
          <a:solidFill>
            <a:schemeClr val="bg1">
              <a:lumMod val="85000"/>
            </a:schemeClr>
          </a:solidFill>
        </p:spPr>
        <p:txBody>
          <a:bodyPr/>
          <a:lstStyle/>
          <a:p>
            <a:r>
              <a:rPr lang="en-GB" dirty="0"/>
              <a:t>Click icon to add a supporter or partner logo</a:t>
            </a:r>
          </a:p>
        </p:txBody>
      </p:sp>
      <p:sp>
        <p:nvSpPr>
          <p:cNvPr id="19" name="Text Placeholder 18">
            <a:extLst>
              <a:ext uri="{FF2B5EF4-FFF2-40B4-BE49-F238E27FC236}">
                <a16:creationId xmlns:a16="http://schemas.microsoft.com/office/drawing/2014/main" id="{851E74EA-CA57-4A63-B646-44F4554AD9EC}"/>
              </a:ext>
            </a:extLst>
          </p:cNvPr>
          <p:cNvSpPr>
            <a:spLocks noGrp="1"/>
          </p:cNvSpPr>
          <p:nvPr>
            <p:ph type="body" sz="quarter" idx="22"/>
          </p:nvPr>
        </p:nvSpPr>
        <p:spPr bwMode="white">
          <a:xfrm>
            <a:off x="8289232" y="3880546"/>
            <a:ext cx="11837456" cy="796009"/>
          </a:xfrm>
        </p:spPr>
        <p:txBody>
          <a:bodyPr anchor="b"/>
          <a:lstStyle>
            <a:lvl1pPr>
              <a:defRPr sz="3200">
                <a:solidFill>
                  <a:schemeClr val="bg1"/>
                </a:solidFill>
              </a:defRPr>
            </a:lvl1pPr>
          </a:lstStyle>
          <a:p>
            <a:pPr lvl="0"/>
            <a:r>
              <a:rPr lang="en-US"/>
              <a:t>Click to edit Master text styles</a:t>
            </a:r>
          </a:p>
        </p:txBody>
      </p:sp>
      <p:sp>
        <p:nvSpPr>
          <p:cNvPr id="18" name="Content Placeholder 6">
            <a:extLst>
              <a:ext uri="{FF2B5EF4-FFF2-40B4-BE49-F238E27FC236}">
                <a16:creationId xmlns:a16="http://schemas.microsoft.com/office/drawing/2014/main" id="{0EDB4770-4C7E-4992-BB5D-68532A17D111}"/>
              </a:ext>
            </a:extLst>
          </p:cNvPr>
          <p:cNvSpPr>
            <a:spLocks noGrp="1"/>
          </p:cNvSpPr>
          <p:nvPr>
            <p:ph sz="quarter" idx="23"/>
          </p:nvPr>
        </p:nvSpPr>
        <p:spPr>
          <a:xfrm>
            <a:off x="14161722" y="22802021"/>
            <a:ext cx="5938214" cy="31814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Text Placeholder 14">
            <a:extLst>
              <a:ext uri="{FF2B5EF4-FFF2-40B4-BE49-F238E27FC236}">
                <a16:creationId xmlns:a16="http://schemas.microsoft.com/office/drawing/2014/main" id="{DC3A233C-61F6-4C65-B25D-86C162D62733}"/>
              </a:ext>
            </a:extLst>
          </p:cNvPr>
          <p:cNvSpPr>
            <a:spLocks noGrp="1"/>
          </p:cNvSpPr>
          <p:nvPr>
            <p:ph type="body" sz="quarter" idx="24"/>
          </p:nvPr>
        </p:nvSpPr>
        <p:spPr>
          <a:xfrm>
            <a:off x="7716538" y="21465221"/>
            <a:ext cx="12383396" cy="990045"/>
          </a:xfrm>
        </p:spPr>
        <p:txBody>
          <a:bodyPr/>
          <a:lstStyle>
            <a:lvl1pPr>
              <a:spcAft>
                <a:spcPts val="0"/>
              </a:spcAft>
              <a:defRPr sz="1200" i="1"/>
            </a:lvl1pPr>
          </a:lstStyle>
          <a:p>
            <a:pPr lvl="0"/>
            <a:r>
              <a:rPr lang="en-US"/>
              <a:t>Click to edit Master text styles</a:t>
            </a:r>
          </a:p>
        </p:txBody>
      </p:sp>
      <p:sp>
        <p:nvSpPr>
          <p:cNvPr id="21" name="Content Placeholder 6">
            <a:extLst>
              <a:ext uri="{FF2B5EF4-FFF2-40B4-BE49-F238E27FC236}">
                <a16:creationId xmlns:a16="http://schemas.microsoft.com/office/drawing/2014/main" id="{F4A9B726-50EE-473C-9309-DBF1DC87C773}"/>
              </a:ext>
            </a:extLst>
          </p:cNvPr>
          <p:cNvSpPr>
            <a:spLocks noGrp="1"/>
          </p:cNvSpPr>
          <p:nvPr>
            <p:ph sz="quarter" idx="25"/>
          </p:nvPr>
        </p:nvSpPr>
        <p:spPr>
          <a:xfrm>
            <a:off x="7716538" y="6301394"/>
            <a:ext cx="5938214" cy="82379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Content Placeholder 6">
            <a:extLst>
              <a:ext uri="{FF2B5EF4-FFF2-40B4-BE49-F238E27FC236}">
                <a16:creationId xmlns:a16="http://schemas.microsoft.com/office/drawing/2014/main" id="{59E26CFD-601E-4146-9B25-753576F2B75B}"/>
              </a:ext>
            </a:extLst>
          </p:cNvPr>
          <p:cNvSpPr>
            <a:spLocks noGrp="1"/>
          </p:cNvSpPr>
          <p:nvPr>
            <p:ph sz="quarter" idx="26"/>
          </p:nvPr>
        </p:nvSpPr>
        <p:spPr>
          <a:xfrm>
            <a:off x="14188474" y="6301394"/>
            <a:ext cx="5938214" cy="82379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54296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B5386F-C287-4200-98AF-191DCC08B3DB}"/>
              </a:ext>
            </a:extLst>
          </p:cNvPr>
          <p:cNvSpPr/>
          <p:nvPr userDrawn="1"/>
        </p:nvSpPr>
        <p:spPr>
          <a:xfrm>
            <a:off x="1" y="1"/>
            <a:ext cx="21383625" cy="56018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98"/>
          </a:p>
        </p:txBody>
      </p:sp>
      <p:sp>
        <p:nvSpPr>
          <p:cNvPr id="2" name="Title Placeholder 1"/>
          <p:cNvSpPr>
            <a:spLocks noGrp="1"/>
          </p:cNvSpPr>
          <p:nvPr>
            <p:ph type="title"/>
          </p:nvPr>
        </p:nvSpPr>
        <p:spPr bwMode="white">
          <a:xfrm>
            <a:off x="8289231" y="1273145"/>
            <a:ext cx="11825123" cy="26074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271355" y="6301394"/>
            <a:ext cx="18842999" cy="2156868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589887" y="29101080"/>
            <a:ext cx="4811316" cy="651362"/>
          </a:xfrm>
          <a:prstGeom prst="rect">
            <a:avLst/>
          </a:prstGeom>
        </p:spPr>
        <p:txBody>
          <a:bodyPr vert="horz" lIns="0" tIns="0" rIns="0" bIns="0" rtlCol="0" anchor="b">
            <a:noAutofit/>
          </a:bodyPr>
          <a:lstStyle>
            <a:lvl1pPr algn="r">
              <a:defRPr sz="2500">
                <a:solidFill>
                  <a:schemeClr val="tx1"/>
                </a:solidFill>
              </a:defRPr>
            </a:lvl1pPr>
          </a:lstStyle>
          <a:p>
            <a:fld id="{182230BD-888B-4299-A805-2BFBAB3CFA3E}" type="datetimeFigureOut">
              <a:rPr lang="en-GB" smtClean="0"/>
              <a:pPr/>
              <a:t>03/08/2023</a:t>
            </a:fld>
            <a:endParaRPr lang="en-GB"/>
          </a:p>
        </p:txBody>
      </p:sp>
      <p:sp>
        <p:nvSpPr>
          <p:cNvPr id="5" name="Footer Placeholder 4"/>
          <p:cNvSpPr>
            <a:spLocks noGrp="1"/>
          </p:cNvSpPr>
          <p:nvPr>
            <p:ph type="ftr" sz="quarter" idx="3"/>
          </p:nvPr>
        </p:nvSpPr>
        <p:spPr>
          <a:xfrm>
            <a:off x="1271356" y="29101081"/>
            <a:ext cx="12395731" cy="651320"/>
          </a:xfrm>
          <a:prstGeom prst="rect">
            <a:avLst/>
          </a:prstGeom>
        </p:spPr>
        <p:txBody>
          <a:bodyPr vert="horz" lIns="0" tIns="0" rIns="0" bIns="0" rtlCol="0" anchor="b">
            <a:noAutofit/>
          </a:bodyPr>
          <a:lstStyle>
            <a:lvl1pPr algn="l">
              <a:defRPr sz="2500">
                <a:solidFill>
                  <a:schemeClr val="tx1"/>
                </a:solidFill>
              </a:defRPr>
            </a:lvl1pPr>
          </a:lstStyle>
          <a:p>
            <a:endParaRPr lang="en-GB" dirty="0"/>
          </a:p>
        </p:txBody>
      </p:sp>
      <p:sp>
        <p:nvSpPr>
          <p:cNvPr id="6" name="Slide Number Placeholder 5"/>
          <p:cNvSpPr>
            <a:spLocks noGrp="1"/>
          </p:cNvSpPr>
          <p:nvPr>
            <p:ph type="sldNum" sz="quarter" idx="4"/>
          </p:nvPr>
        </p:nvSpPr>
        <p:spPr>
          <a:xfrm>
            <a:off x="19401202" y="29101081"/>
            <a:ext cx="713152" cy="651323"/>
          </a:xfrm>
          <a:prstGeom prst="rect">
            <a:avLst/>
          </a:prstGeom>
        </p:spPr>
        <p:txBody>
          <a:bodyPr vert="horz" lIns="0" tIns="0" rIns="0" bIns="0" rtlCol="0" anchor="b">
            <a:noAutofit/>
          </a:bodyPr>
          <a:lstStyle>
            <a:lvl1pPr algn="r">
              <a:defRPr sz="2500">
                <a:solidFill>
                  <a:schemeClr val="tx1"/>
                </a:solidFill>
              </a:defRPr>
            </a:lvl1pPr>
          </a:lstStyle>
          <a:p>
            <a:fld id="{1BDE9691-CD4B-4531-8BC0-F86F57D73173}" type="slidenum">
              <a:rPr lang="en-GB" smtClean="0"/>
              <a:pPr/>
              <a:t>‹#›</a:t>
            </a:fld>
            <a:endParaRPr lang="en-GB"/>
          </a:p>
        </p:txBody>
      </p:sp>
      <p:cxnSp>
        <p:nvCxnSpPr>
          <p:cNvPr id="9" name="Straight Connector 8">
            <a:extLst>
              <a:ext uri="{FF2B5EF4-FFF2-40B4-BE49-F238E27FC236}">
                <a16:creationId xmlns:a16="http://schemas.microsoft.com/office/drawing/2014/main" id="{AB24C527-D516-4CBB-92B1-B9794E647B65}"/>
              </a:ext>
            </a:extLst>
          </p:cNvPr>
          <p:cNvCxnSpPr/>
          <p:nvPr userDrawn="1"/>
        </p:nvCxnSpPr>
        <p:spPr>
          <a:xfrm>
            <a:off x="7722207" y="1273146"/>
            <a:ext cx="0" cy="3403409"/>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EEE7D37-FFCA-4CFA-8A9A-2CD589E3F002}"/>
              </a:ext>
            </a:extLst>
          </p:cNvPr>
          <p:cNvSpPr/>
          <p:nvPr userDrawn="1"/>
        </p:nvSpPr>
        <p:spPr>
          <a:xfrm>
            <a:off x="1" y="28683950"/>
            <a:ext cx="21383625" cy="2546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585" tIns="32292" rIns="64585" bIns="32292" numCol="1" spcCol="0" rtlCol="0" fromWordArt="0" anchor="ctr" anchorCtr="0" forceAA="0" compatLnSpc="1">
            <a:prstTxWarp prst="textNoShape">
              <a:avLst/>
            </a:prstTxWarp>
            <a:noAutofit/>
          </a:bodyPr>
          <a:lstStyle/>
          <a:p>
            <a:pPr algn="ctr"/>
            <a:endParaRPr lang="en-GB" sz="898"/>
          </a:p>
        </p:txBody>
      </p:sp>
      <p:cxnSp>
        <p:nvCxnSpPr>
          <p:cNvPr id="12" name="Straight Connector 11">
            <a:extLst>
              <a:ext uri="{FF2B5EF4-FFF2-40B4-BE49-F238E27FC236}">
                <a16:creationId xmlns:a16="http://schemas.microsoft.com/office/drawing/2014/main" id="{07DC92B0-56CF-4DC3-AD57-37D31C4DC418}"/>
              </a:ext>
            </a:extLst>
          </p:cNvPr>
          <p:cNvCxnSpPr/>
          <p:nvPr userDrawn="1"/>
        </p:nvCxnSpPr>
        <p:spPr>
          <a:xfrm>
            <a:off x="1" y="28938579"/>
            <a:ext cx="21383625" cy="0"/>
          </a:xfrm>
          <a:prstGeom prst="line">
            <a:avLst/>
          </a:prstGeom>
          <a:ln w="92075">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46D0EC5-4F8B-4369-A9E1-08D30C0297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71356" y="1273145"/>
            <a:ext cx="5087140" cy="1338791"/>
          </a:xfrm>
          <a:prstGeom prst="rect">
            <a:avLst/>
          </a:prstGeom>
        </p:spPr>
      </p:pic>
    </p:spTree>
    <p:extLst>
      <p:ext uri="{BB962C8B-B14F-4D97-AF65-F5344CB8AC3E}">
        <p14:creationId xmlns:p14="http://schemas.microsoft.com/office/powerpoint/2010/main" val="2335718321"/>
      </p:ext>
    </p:extLst>
  </p:cSld>
  <p:clrMap bg1="lt1" tx1="dk1" bg2="lt2" tx2="dk2" accent1="accent1" accent2="accent2" accent3="accent3" accent4="accent4" accent5="accent5" accent6="accent6" hlink="hlink" folHlink="folHlink"/>
  <p:sldLayoutIdLst>
    <p:sldLayoutId id="2147483668" r:id="rId1"/>
    <p:sldLayoutId id="2147483669" r:id="rId2"/>
  </p:sldLayoutIdLst>
  <p:txStyles>
    <p:titleStyle>
      <a:lvl1pPr algn="l" defTabSz="2138314" rtl="0" eaLnBrk="1" latinLnBrk="0" hangingPunct="1">
        <a:lnSpc>
          <a:spcPct val="83000"/>
        </a:lnSpc>
        <a:spcBef>
          <a:spcPct val="0"/>
        </a:spcBef>
        <a:buNone/>
        <a:defRPr sz="7000" b="1" kern="1200">
          <a:solidFill>
            <a:schemeClr val="bg1"/>
          </a:solidFill>
          <a:latin typeface="+mj-lt"/>
          <a:ea typeface="+mj-ea"/>
          <a:cs typeface="+mj-cs"/>
        </a:defRPr>
      </a:lvl1pPr>
    </p:titleStyle>
    <p:bodyStyle>
      <a:lvl1pPr marL="0" indent="0" algn="l" defTabSz="2138314" rtl="0" eaLnBrk="1" latinLnBrk="0" hangingPunct="1">
        <a:lnSpc>
          <a:spcPct val="90000"/>
        </a:lnSpc>
        <a:spcBef>
          <a:spcPts val="0"/>
        </a:spcBef>
        <a:spcAft>
          <a:spcPts val="3003"/>
        </a:spcAft>
        <a:buFont typeface="Arial" panose="020B0604020202020204" pitchFamily="34" charset="0"/>
        <a:buNone/>
        <a:defRPr sz="1695" kern="1200">
          <a:solidFill>
            <a:schemeClr val="tx1"/>
          </a:solidFill>
          <a:latin typeface="+mn-lt"/>
          <a:ea typeface="+mn-ea"/>
          <a:cs typeface="+mn-cs"/>
        </a:defRPr>
      </a:lvl1pPr>
      <a:lvl2pPr marL="0" indent="0" algn="l" defTabSz="2138314" rtl="0" eaLnBrk="1" latinLnBrk="0" hangingPunct="1">
        <a:lnSpc>
          <a:spcPct val="83000"/>
        </a:lnSpc>
        <a:spcBef>
          <a:spcPts val="0"/>
        </a:spcBef>
        <a:spcAft>
          <a:spcPts val="2684"/>
        </a:spcAft>
        <a:buFont typeface="Arial" panose="020B0604020202020204" pitchFamily="34" charset="0"/>
        <a:buNone/>
        <a:defRPr sz="5000" kern="1200">
          <a:solidFill>
            <a:schemeClr val="tx1"/>
          </a:solidFill>
          <a:latin typeface="+mn-lt"/>
          <a:ea typeface="+mn-ea"/>
          <a:cs typeface="+mn-cs"/>
        </a:defRPr>
      </a:lvl2pPr>
      <a:lvl3pPr marL="0" indent="0" algn="l" defTabSz="2138314" rtl="0" eaLnBrk="1" latinLnBrk="0" hangingPunct="1">
        <a:lnSpc>
          <a:spcPct val="90000"/>
        </a:lnSpc>
        <a:spcBef>
          <a:spcPts val="0"/>
        </a:spcBef>
        <a:spcAft>
          <a:spcPts val="3320"/>
        </a:spcAft>
        <a:buFont typeface="Arial" panose="020B0604020202020204" pitchFamily="34" charset="0"/>
        <a:buNone/>
        <a:defRPr sz="3200" kern="1200">
          <a:solidFill>
            <a:schemeClr val="tx1"/>
          </a:solidFill>
          <a:latin typeface="+mn-lt"/>
          <a:ea typeface="+mn-ea"/>
          <a:cs typeface="+mn-cs"/>
        </a:defRPr>
      </a:lvl3pPr>
      <a:lvl4pPr marL="0" indent="0" algn="l" defTabSz="2138314" rtl="0" eaLnBrk="1" latinLnBrk="0" hangingPunct="1">
        <a:lnSpc>
          <a:spcPct val="90000"/>
        </a:lnSpc>
        <a:spcBef>
          <a:spcPts val="0"/>
        </a:spcBef>
        <a:buFont typeface="Arial" panose="020B0604020202020204" pitchFamily="34" charset="0"/>
        <a:buNone/>
        <a:defRPr sz="2684" b="1" kern="1200">
          <a:solidFill>
            <a:schemeClr val="accent3"/>
          </a:solidFill>
          <a:latin typeface="+mn-lt"/>
          <a:ea typeface="+mn-ea"/>
          <a:cs typeface="+mn-cs"/>
        </a:defRPr>
      </a:lvl4pPr>
      <a:lvl5pPr marL="0" indent="0" algn="l" defTabSz="2138314" rtl="0" eaLnBrk="1" latinLnBrk="0" hangingPunct="1">
        <a:lnSpc>
          <a:spcPct val="90000"/>
        </a:lnSpc>
        <a:spcBef>
          <a:spcPts val="0"/>
        </a:spcBef>
        <a:buFont typeface="Arial" panose="020B0604020202020204" pitchFamily="34" charset="0"/>
        <a:buNone/>
        <a:defRPr sz="2100" b="1" kern="1200">
          <a:solidFill>
            <a:schemeClr val="tx1"/>
          </a:solidFill>
          <a:latin typeface="+mn-lt"/>
          <a:ea typeface="+mn-ea"/>
          <a:cs typeface="+mn-cs"/>
        </a:defRPr>
      </a:lvl5pPr>
      <a:lvl6pPr marL="0" indent="0" algn="l" defTabSz="2138314" rtl="0" eaLnBrk="1" latinLnBrk="0" hangingPunct="1">
        <a:lnSpc>
          <a:spcPct val="90000"/>
        </a:lnSpc>
        <a:spcBef>
          <a:spcPts val="0"/>
        </a:spcBef>
        <a:buFont typeface="Arial" panose="020B0604020202020204" pitchFamily="34" charset="0"/>
        <a:buNone/>
        <a:defRPr sz="2100" kern="1200">
          <a:solidFill>
            <a:schemeClr val="tx1"/>
          </a:solidFill>
          <a:latin typeface="+mn-lt"/>
          <a:ea typeface="+mn-ea"/>
          <a:cs typeface="+mn-cs"/>
        </a:defRPr>
      </a:lvl6pPr>
      <a:lvl7pPr marL="0" indent="0" algn="l" defTabSz="2138314" rtl="0" eaLnBrk="1" latinLnBrk="0" hangingPunct="1">
        <a:lnSpc>
          <a:spcPct val="90000"/>
        </a:lnSpc>
        <a:spcBef>
          <a:spcPts val="0"/>
        </a:spcBef>
        <a:spcAft>
          <a:spcPts val="3673"/>
        </a:spcAft>
        <a:buFont typeface="Arial" panose="020B0604020202020204" pitchFamily="34" charset="0"/>
        <a:buNone/>
        <a:defRPr sz="1130" kern="1200" cap="all" baseline="0">
          <a:solidFill>
            <a:schemeClr val="tx1"/>
          </a:solidFill>
          <a:latin typeface="+mn-lt"/>
          <a:ea typeface="+mn-ea"/>
          <a:cs typeface="+mn-cs"/>
        </a:defRPr>
      </a:lvl7pPr>
      <a:lvl8pPr marL="177988" indent="-177988" algn="l" defTabSz="2138314" rtl="0" eaLnBrk="1" latinLnBrk="0" hangingPunct="1">
        <a:lnSpc>
          <a:spcPct val="90000"/>
        </a:lnSpc>
        <a:spcBef>
          <a:spcPts val="0"/>
        </a:spcBef>
        <a:buClr>
          <a:schemeClr val="accent3"/>
        </a:buClr>
        <a:buFont typeface="Arial" panose="020B0604020202020204" pitchFamily="34" charset="0"/>
        <a:buChar char="•"/>
        <a:defRPr sz="1695" kern="1200">
          <a:solidFill>
            <a:schemeClr val="tx1"/>
          </a:solidFill>
          <a:latin typeface="+mn-lt"/>
          <a:ea typeface="+mn-ea"/>
          <a:cs typeface="+mn-cs"/>
        </a:defRPr>
      </a:lvl8pPr>
      <a:lvl9pPr marL="355975" indent="-355975" algn="l" defTabSz="2138314" rtl="0" eaLnBrk="1" latinLnBrk="0" hangingPunct="1">
        <a:lnSpc>
          <a:spcPct val="90000"/>
        </a:lnSpc>
        <a:spcBef>
          <a:spcPts val="0"/>
        </a:spcBef>
        <a:buClr>
          <a:schemeClr val="accent3"/>
        </a:buClr>
        <a:buFont typeface="Arial" panose="020B0604020202020204" pitchFamily="34" charset="0"/>
        <a:buChar char="•"/>
        <a:defRPr sz="1695" kern="1200">
          <a:solidFill>
            <a:schemeClr val="tx1"/>
          </a:solidFill>
          <a:latin typeface="+mn-lt"/>
          <a:ea typeface="+mn-ea"/>
          <a:cs typeface="+mn-cs"/>
        </a:defRPr>
      </a:lvl9pPr>
    </p:bodyStyle>
    <p:otherStyle>
      <a:defPPr>
        <a:defRPr lang="en-US"/>
      </a:defPPr>
      <a:lvl1pPr marL="0" algn="l" defTabSz="2138314" rtl="0" eaLnBrk="1" latinLnBrk="0" hangingPunct="1">
        <a:defRPr sz="4210" kern="1200">
          <a:solidFill>
            <a:schemeClr val="tx1"/>
          </a:solidFill>
          <a:latin typeface="+mn-lt"/>
          <a:ea typeface="+mn-ea"/>
          <a:cs typeface="+mn-cs"/>
        </a:defRPr>
      </a:lvl1pPr>
      <a:lvl2pPr marL="1069157" algn="l" defTabSz="2138314" rtl="0" eaLnBrk="1" latinLnBrk="0" hangingPunct="1">
        <a:defRPr sz="4210" kern="1200">
          <a:solidFill>
            <a:schemeClr val="tx1"/>
          </a:solidFill>
          <a:latin typeface="+mn-lt"/>
          <a:ea typeface="+mn-ea"/>
          <a:cs typeface="+mn-cs"/>
        </a:defRPr>
      </a:lvl2pPr>
      <a:lvl3pPr marL="2138314" algn="l" defTabSz="2138314" rtl="0" eaLnBrk="1" latinLnBrk="0" hangingPunct="1">
        <a:defRPr sz="4210" kern="1200">
          <a:solidFill>
            <a:schemeClr val="tx1"/>
          </a:solidFill>
          <a:latin typeface="+mn-lt"/>
          <a:ea typeface="+mn-ea"/>
          <a:cs typeface="+mn-cs"/>
        </a:defRPr>
      </a:lvl3pPr>
      <a:lvl4pPr marL="3207471" algn="l" defTabSz="2138314" rtl="0" eaLnBrk="1" latinLnBrk="0" hangingPunct="1">
        <a:defRPr sz="4210" kern="1200">
          <a:solidFill>
            <a:schemeClr val="tx1"/>
          </a:solidFill>
          <a:latin typeface="+mn-lt"/>
          <a:ea typeface="+mn-ea"/>
          <a:cs typeface="+mn-cs"/>
        </a:defRPr>
      </a:lvl4pPr>
      <a:lvl5pPr marL="4276628" algn="l" defTabSz="2138314" rtl="0" eaLnBrk="1" latinLnBrk="0" hangingPunct="1">
        <a:defRPr sz="4210" kern="1200">
          <a:solidFill>
            <a:schemeClr val="tx1"/>
          </a:solidFill>
          <a:latin typeface="+mn-lt"/>
          <a:ea typeface="+mn-ea"/>
          <a:cs typeface="+mn-cs"/>
        </a:defRPr>
      </a:lvl5pPr>
      <a:lvl6pPr marL="5345785" algn="l" defTabSz="2138314" rtl="0" eaLnBrk="1" latinLnBrk="0" hangingPunct="1">
        <a:defRPr sz="4210" kern="1200">
          <a:solidFill>
            <a:schemeClr val="tx1"/>
          </a:solidFill>
          <a:latin typeface="+mn-lt"/>
          <a:ea typeface="+mn-ea"/>
          <a:cs typeface="+mn-cs"/>
        </a:defRPr>
      </a:lvl6pPr>
      <a:lvl7pPr marL="6414942" algn="l" defTabSz="2138314" rtl="0" eaLnBrk="1" latinLnBrk="0" hangingPunct="1">
        <a:defRPr sz="4210" kern="1200">
          <a:solidFill>
            <a:schemeClr val="tx1"/>
          </a:solidFill>
          <a:latin typeface="+mn-lt"/>
          <a:ea typeface="+mn-ea"/>
          <a:cs typeface="+mn-cs"/>
        </a:defRPr>
      </a:lvl7pPr>
      <a:lvl8pPr marL="7484099" algn="l" defTabSz="2138314" rtl="0" eaLnBrk="1" latinLnBrk="0" hangingPunct="1">
        <a:defRPr sz="4210" kern="1200">
          <a:solidFill>
            <a:schemeClr val="tx1"/>
          </a:solidFill>
          <a:latin typeface="+mn-lt"/>
          <a:ea typeface="+mn-ea"/>
          <a:cs typeface="+mn-cs"/>
        </a:defRPr>
      </a:lvl8pPr>
      <a:lvl9pPr marL="8553256" algn="l" defTabSz="2138314" rtl="0" eaLnBrk="1" latinLnBrk="0" hangingPunct="1">
        <a:defRPr sz="421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535" userDrawn="1">
          <p15:clr>
            <a:srgbClr val="F26B43"/>
          </p15:clr>
        </p15:guide>
        <p15:guide id="2" pos="6735" userDrawn="1">
          <p15:clr>
            <a:srgbClr val="F26B43"/>
          </p15:clr>
        </p15:guide>
        <p15:guide id="3" pos="800" userDrawn="1">
          <p15:clr>
            <a:srgbClr val="F26B43"/>
          </p15:clr>
        </p15:guide>
        <p15:guide id="4" pos="12670" userDrawn="1">
          <p15:clr>
            <a:srgbClr val="F26B43"/>
          </p15:clr>
        </p15:guide>
        <p15:guide id="5" pos="4540" userDrawn="1">
          <p15:clr>
            <a:srgbClr val="F26B43"/>
          </p15:clr>
        </p15:guide>
        <p15:guide id="6" pos="4861" userDrawn="1">
          <p15:clr>
            <a:srgbClr val="F26B43"/>
          </p15:clr>
        </p15:guide>
        <p15:guide id="7" pos="8609" userDrawn="1">
          <p15:clr>
            <a:srgbClr val="F26B43"/>
          </p15:clr>
        </p15:guide>
        <p15:guide id="8" pos="8930" userDrawn="1">
          <p15:clr>
            <a:srgbClr val="F26B43"/>
          </p15:clr>
        </p15:guide>
        <p15:guide id="9" orient="horz" pos="17556" userDrawn="1">
          <p15:clr>
            <a:srgbClr val="F26B43"/>
          </p15:clr>
        </p15:guide>
        <p15:guide id="10" orient="horz" pos="3969" userDrawn="1">
          <p15:clr>
            <a:srgbClr val="F26B43"/>
          </p15:clr>
        </p15:guide>
        <p15:guide id="11" orient="horz" pos="80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62AA-4BC0-469D-A2EC-F9F443D1102B}"/>
              </a:ext>
            </a:extLst>
          </p:cNvPr>
          <p:cNvSpPr>
            <a:spLocks noGrp="1"/>
          </p:cNvSpPr>
          <p:nvPr>
            <p:ph type="title"/>
          </p:nvPr>
        </p:nvSpPr>
        <p:spPr/>
        <p:txBody>
          <a:bodyPr/>
          <a:lstStyle/>
          <a:p>
            <a:r>
              <a:rPr lang="en-GB" dirty="0"/>
              <a:t>Algorithmic Trading in Julia</a:t>
            </a:r>
            <a:br>
              <a:rPr lang="en-GB" dirty="0"/>
            </a:br>
            <a:r>
              <a:rPr lang="en-GB" dirty="0"/>
              <a:t>using Predictive Control</a:t>
            </a:r>
          </a:p>
        </p:txBody>
      </p:sp>
      <p:sp>
        <p:nvSpPr>
          <p:cNvPr id="3" name="Content Placeholder 2">
            <a:extLst>
              <a:ext uri="{FF2B5EF4-FFF2-40B4-BE49-F238E27FC236}">
                <a16:creationId xmlns:a16="http://schemas.microsoft.com/office/drawing/2014/main" id="{D90ACB58-07B2-4ED2-9753-A945CFC2B0F3}"/>
              </a:ext>
            </a:extLst>
          </p:cNvPr>
          <p:cNvSpPr>
            <a:spLocks noGrp="1"/>
          </p:cNvSpPr>
          <p:nvPr>
            <p:ph sz="quarter" idx="13"/>
          </p:nvPr>
        </p:nvSpPr>
        <p:spPr>
          <a:xfrm>
            <a:off x="1271354" y="6313819"/>
            <a:ext cx="5938214" cy="21538360"/>
          </a:xfrm>
        </p:spPr>
        <p:txBody>
          <a:bodyPr/>
          <a:lstStyle/>
          <a:p>
            <a:pPr lvl="1"/>
            <a:r>
              <a:rPr lang="en-GB" dirty="0"/>
              <a:t>AirBorne.jl</a:t>
            </a:r>
          </a:p>
          <a:p>
            <a:pPr lvl="2"/>
            <a:r>
              <a:rPr lang="en-GB" dirty="0"/>
              <a:t>A new Julia based event driven trading simulation engine.</a:t>
            </a:r>
          </a:p>
          <a:p>
            <a:r>
              <a:rPr lang="en-GB" dirty="0">
                <a:solidFill>
                  <a:srgbClr val="FF0000"/>
                </a:solidFill>
              </a:rPr>
              <a:t>As the popularity and toolbox of Julia grows the need of a friendly out-of-the-box solution to easily test algorithmic trading strategies emerges, </a:t>
            </a:r>
            <a:r>
              <a:rPr lang="en-GB" b="1" dirty="0">
                <a:solidFill>
                  <a:srgbClr val="FF0000"/>
                </a:solidFill>
              </a:rPr>
              <a:t>USE BULLETPOINTS!!!</a:t>
            </a:r>
            <a:endParaRPr lang="en-GB" dirty="0">
              <a:solidFill>
                <a:srgbClr val="FF0000"/>
              </a:solidFill>
            </a:endParaRPr>
          </a:p>
          <a:p>
            <a:r>
              <a:rPr lang="en-GB" dirty="0">
                <a:solidFill>
                  <a:srgbClr val="FF0000"/>
                </a:solidFill>
              </a:rPr>
              <a:t>languages like Python or C++ count with packages like Zipline and Zorro respectively that already satisfies that need in those languages. However, the gap in Julia remains, this project aims to close the gap by introducing the AirBorne package</a:t>
            </a:r>
            <a:r>
              <a:rPr lang="en-GB" dirty="0"/>
              <a:t>.</a:t>
            </a:r>
          </a:p>
          <a:p>
            <a:pPr lvl="2"/>
            <a:r>
              <a:rPr lang="en-GB" sz="2684" b="1" dirty="0">
                <a:solidFill>
                  <a:schemeClr val="accent3"/>
                </a:solidFill>
              </a:rPr>
              <a:t>Fast, modern and precise.</a:t>
            </a:r>
          </a:p>
          <a:p>
            <a:pPr lvl="2"/>
            <a:r>
              <a:rPr lang="en-GB" sz="1695" dirty="0"/>
              <a:t>It is </a:t>
            </a:r>
          </a:p>
          <a:p>
            <a:pPr lvl="3"/>
            <a:r>
              <a:rPr lang="en-GB" dirty="0"/>
              <a:t>Built-in Model Predictive Control</a:t>
            </a:r>
          </a:p>
          <a:p>
            <a:pPr lvl="4"/>
            <a:endParaRPr lang="en-GB" sz="1695" dirty="0"/>
          </a:p>
          <a:p>
            <a:pPr lvl="4"/>
            <a:endParaRPr lang="en-GB" dirty="0"/>
          </a:p>
          <a:p>
            <a:pPr lvl="4"/>
            <a:r>
              <a:rPr lang="en-GB" dirty="0"/>
              <a:t>SOTA </a:t>
            </a:r>
            <a:r>
              <a:rPr lang="en-GB" dirty="0" err="1"/>
              <a:t>MeanVariance</a:t>
            </a:r>
            <a:r>
              <a:rPr lang="en-GB" dirty="0"/>
              <a:t> MPC Framework</a:t>
            </a:r>
          </a:p>
          <a:p>
            <a:pPr lvl="5"/>
            <a:r>
              <a:rPr lang="en-GB" dirty="0"/>
              <a:t>“Level six is for pull out quotes, but level one can also be used for body size quotes”</a:t>
            </a:r>
          </a:p>
          <a:p>
            <a:pPr lvl="6"/>
            <a:r>
              <a:rPr lang="en-GB" dirty="0"/>
              <a:t>Level seven is for quote sources</a:t>
            </a:r>
          </a:p>
          <a:p>
            <a:pPr marL="0" lvl="7" indent="0">
              <a:buNone/>
            </a:pPr>
            <a:r>
              <a:rPr lang="en-GB" sz="2684" b="1" dirty="0">
                <a:solidFill>
                  <a:schemeClr val="accent3"/>
                </a:solidFill>
              </a:rPr>
              <a:t>Multi-layer Financial Modelling</a:t>
            </a:r>
          </a:p>
          <a:p>
            <a:pPr marL="0" lvl="7" indent="0">
              <a:buNone/>
            </a:pPr>
            <a:r>
              <a:rPr lang="en-GB" dirty="0"/>
              <a:t>A</a:t>
            </a:r>
          </a:p>
          <a:p>
            <a:pPr marL="0" lvl="7" indent="0">
              <a:buNone/>
            </a:pPr>
            <a:endParaRPr lang="en-GB" dirty="0"/>
          </a:p>
          <a:p>
            <a:pPr lvl="7"/>
            <a:r>
              <a:rPr lang="en-GB" dirty="0"/>
              <a:t>AirBorne Features:</a:t>
            </a:r>
          </a:p>
          <a:p>
            <a:pPr lvl="8"/>
            <a:r>
              <a:rPr lang="en-GB" dirty="0"/>
              <a:t>Transparent transaction modelling </a:t>
            </a:r>
          </a:p>
          <a:p>
            <a:pPr lvl="8"/>
            <a:r>
              <a:rPr lang="en-GB" dirty="0"/>
              <a:t>Fast event driven simulation</a:t>
            </a:r>
          </a:p>
          <a:p>
            <a:pPr lvl="8"/>
            <a:r>
              <a:rPr lang="en-GB" dirty="0"/>
              <a:t>Extreme design flexibility for strategies</a:t>
            </a:r>
          </a:p>
          <a:p>
            <a:pPr lvl="8"/>
            <a:r>
              <a:rPr lang="en-GB" dirty="0"/>
              <a:t>Built-in portfolio metrics &amp; asset valuation</a:t>
            </a:r>
          </a:p>
          <a:p>
            <a:pPr lvl="8"/>
            <a:r>
              <a:rPr lang="en-GB" dirty="0"/>
              <a:t>Compatible with Julia packages ecosystem</a:t>
            </a:r>
          </a:p>
          <a:p>
            <a:pPr lvl="8"/>
            <a:r>
              <a:rPr lang="en-GB" dirty="0"/>
              <a:t>Modular design with high scalability.</a:t>
            </a:r>
          </a:p>
          <a:p>
            <a:pPr lvl="8"/>
            <a:endParaRPr lang="en-GB" dirty="0"/>
          </a:p>
          <a:p>
            <a:pPr lvl="8"/>
            <a:endParaRPr lang="en-GB" dirty="0"/>
          </a:p>
          <a:p>
            <a:endParaRPr lang="en-GB" dirty="0"/>
          </a:p>
        </p:txBody>
      </p:sp>
      <p:sp>
        <p:nvSpPr>
          <p:cNvPr id="4" name="Content Placeholder 3">
            <a:extLst>
              <a:ext uri="{FF2B5EF4-FFF2-40B4-BE49-F238E27FC236}">
                <a16:creationId xmlns:a16="http://schemas.microsoft.com/office/drawing/2014/main" id="{803863A0-9192-45CE-B8D8-1D42EB724B5A}"/>
              </a:ext>
            </a:extLst>
          </p:cNvPr>
          <p:cNvSpPr>
            <a:spLocks noGrp="1"/>
          </p:cNvSpPr>
          <p:nvPr>
            <p:ph sz="quarter" idx="14"/>
          </p:nvPr>
        </p:nvSpPr>
        <p:spPr/>
        <p:txBody>
          <a:bodyPr/>
          <a:lstStyle/>
          <a:p>
            <a:pPr lvl="1"/>
            <a:r>
              <a:rPr lang="en-GB" dirty="0"/>
              <a:t>MPC performance</a:t>
            </a:r>
          </a:p>
          <a:p>
            <a:r>
              <a:rPr lang="en-GB" dirty="0"/>
              <a:t>20 to 30% text, rest images. Add diagrams instead  of </a:t>
            </a:r>
            <a:r>
              <a:rPr lang="en-GB" dirty="0" err="1"/>
              <a:t>exlaiing</a:t>
            </a:r>
            <a:r>
              <a:rPr lang="en-GB" dirty="0"/>
              <a:t> with text,  Put text on the notes (not visible  on the poster). People in 20-15 seconds should be capable of without much reading understand the contents of the poster.</a:t>
            </a:r>
          </a:p>
          <a:p>
            <a:endParaRPr lang="en-GB" dirty="0"/>
          </a:p>
          <a:p>
            <a:endParaRPr lang="en-GB" dirty="0"/>
          </a:p>
        </p:txBody>
      </p:sp>
      <p:sp>
        <p:nvSpPr>
          <p:cNvPr id="5" name="Content Placeholder 4">
            <a:extLst>
              <a:ext uri="{FF2B5EF4-FFF2-40B4-BE49-F238E27FC236}">
                <a16:creationId xmlns:a16="http://schemas.microsoft.com/office/drawing/2014/main" id="{F88E8FC3-55DE-436E-B0A6-39AAE1075304}"/>
              </a:ext>
            </a:extLst>
          </p:cNvPr>
          <p:cNvSpPr>
            <a:spLocks noGrp="1"/>
          </p:cNvSpPr>
          <p:nvPr>
            <p:ph sz="quarter" idx="15"/>
          </p:nvPr>
        </p:nvSpPr>
        <p:spPr/>
        <p:txBody>
          <a:bodyPr/>
          <a:lstStyle/>
          <a:p>
            <a:pPr lvl="1"/>
            <a:r>
              <a:rPr lang="en-GB" dirty="0"/>
              <a:t>Forecasting</a:t>
            </a:r>
          </a:p>
          <a:p>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Maecenas </a:t>
            </a:r>
            <a:r>
              <a:rPr lang="en-GB" dirty="0" err="1"/>
              <a:t>porttitor</a:t>
            </a:r>
            <a:r>
              <a:rPr lang="en-GB" dirty="0"/>
              <a:t> </a:t>
            </a:r>
            <a:r>
              <a:rPr lang="en-GB" dirty="0" err="1"/>
              <a:t>congue</a:t>
            </a:r>
            <a:r>
              <a:rPr lang="en-GB" dirty="0"/>
              <a:t> </a:t>
            </a:r>
            <a:r>
              <a:rPr lang="en-GB" dirty="0" err="1"/>
              <a:t>massa</a:t>
            </a:r>
            <a:r>
              <a:rPr lang="en-GB" dirty="0"/>
              <a:t>. </a:t>
            </a:r>
            <a:r>
              <a:rPr lang="en-GB" dirty="0" err="1"/>
              <a:t>Fusce</a:t>
            </a:r>
            <a:r>
              <a:rPr lang="en-GB" dirty="0"/>
              <a:t> </a:t>
            </a:r>
            <a:r>
              <a:rPr lang="en-GB" dirty="0" err="1"/>
              <a:t>posuere</a:t>
            </a:r>
            <a:r>
              <a:rPr lang="en-GB" dirty="0"/>
              <a:t>, magna </a:t>
            </a:r>
            <a:r>
              <a:rPr lang="en-GB" dirty="0" err="1"/>
              <a:t>sed</a:t>
            </a:r>
            <a:r>
              <a:rPr lang="en-GB" dirty="0"/>
              <a:t> pulvinar </a:t>
            </a:r>
            <a:r>
              <a:rPr lang="en-GB" dirty="0" err="1"/>
              <a:t>ultricies</a:t>
            </a:r>
            <a:r>
              <a:rPr lang="en-GB" dirty="0"/>
              <a:t>, </a:t>
            </a:r>
            <a:r>
              <a:rPr lang="en-GB" dirty="0" err="1"/>
              <a:t>purus</a:t>
            </a:r>
            <a:r>
              <a:rPr lang="en-GB" dirty="0"/>
              <a:t> </a:t>
            </a:r>
            <a:r>
              <a:rPr lang="en-GB" dirty="0" err="1"/>
              <a:t>lectus</a:t>
            </a:r>
            <a:r>
              <a:rPr lang="en-GB" dirty="0"/>
              <a:t> </a:t>
            </a:r>
            <a:r>
              <a:rPr lang="en-GB" dirty="0" err="1"/>
              <a:t>malesuada</a:t>
            </a:r>
            <a:r>
              <a:rPr lang="en-GB" dirty="0"/>
              <a:t> libero, sit </a:t>
            </a:r>
            <a:r>
              <a:rPr lang="en-GB" dirty="0" err="1"/>
              <a:t>amet</a:t>
            </a:r>
            <a:r>
              <a:rPr lang="en-GB" dirty="0"/>
              <a:t> </a:t>
            </a:r>
            <a:r>
              <a:rPr lang="en-GB" dirty="0" err="1"/>
              <a:t>commodo</a:t>
            </a:r>
            <a:r>
              <a:rPr lang="en-GB" dirty="0"/>
              <a:t> magna </a:t>
            </a:r>
            <a:r>
              <a:rPr lang="en-GB" dirty="0" err="1"/>
              <a:t>eros</a:t>
            </a:r>
            <a:r>
              <a:rPr lang="en-GB" dirty="0"/>
              <a:t> </a:t>
            </a:r>
            <a:r>
              <a:rPr lang="en-GB" dirty="0" err="1"/>
              <a:t>quis</a:t>
            </a:r>
            <a:r>
              <a:rPr lang="en-GB" dirty="0"/>
              <a:t> </a:t>
            </a:r>
            <a:r>
              <a:rPr lang="en-GB" dirty="0" err="1"/>
              <a:t>urna</a:t>
            </a:r>
            <a:r>
              <a:rPr lang="en-GB" dirty="0"/>
              <a:t>.</a:t>
            </a:r>
          </a:p>
          <a:p>
            <a:r>
              <a:rPr lang="en-GB" dirty="0"/>
              <a:t>Nunc </a:t>
            </a:r>
            <a:r>
              <a:rPr lang="en-GB" dirty="0" err="1"/>
              <a:t>viverra</a:t>
            </a:r>
            <a:r>
              <a:rPr lang="en-GB" dirty="0"/>
              <a:t> </a:t>
            </a:r>
            <a:r>
              <a:rPr lang="en-GB" dirty="0" err="1"/>
              <a:t>imperdiet</a:t>
            </a:r>
            <a:r>
              <a:rPr lang="en-GB" dirty="0"/>
              <a:t> </a:t>
            </a:r>
            <a:r>
              <a:rPr lang="en-GB" dirty="0" err="1"/>
              <a:t>enim</a:t>
            </a:r>
            <a:r>
              <a:rPr lang="en-GB" dirty="0"/>
              <a:t>. </a:t>
            </a:r>
            <a:r>
              <a:rPr lang="en-GB" dirty="0" err="1"/>
              <a:t>Fusce</a:t>
            </a:r>
            <a:r>
              <a:rPr lang="en-GB" dirty="0"/>
              <a:t> est. </a:t>
            </a:r>
            <a:r>
              <a:rPr lang="en-GB" dirty="0" err="1"/>
              <a:t>Vivamus</a:t>
            </a:r>
            <a:r>
              <a:rPr lang="en-GB" dirty="0"/>
              <a:t> a </a:t>
            </a:r>
            <a:r>
              <a:rPr lang="en-GB" dirty="0" err="1"/>
              <a:t>tellus</a:t>
            </a:r>
            <a:r>
              <a:rPr lang="en-GB" dirty="0"/>
              <a:t>. </a:t>
            </a:r>
            <a:r>
              <a:rPr lang="en-GB" dirty="0" err="1"/>
              <a:t>Pellentesque</a:t>
            </a:r>
            <a:r>
              <a:rPr lang="en-GB" dirty="0"/>
              <a:t> habitant </a:t>
            </a:r>
            <a:r>
              <a:rPr lang="en-GB" dirty="0" err="1"/>
              <a:t>morbi</a:t>
            </a:r>
            <a:r>
              <a:rPr lang="en-GB" dirty="0"/>
              <a:t> </a:t>
            </a:r>
            <a:r>
              <a:rPr lang="en-GB" dirty="0" err="1"/>
              <a:t>tristique</a:t>
            </a:r>
            <a:r>
              <a:rPr lang="en-GB" dirty="0"/>
              <a:t> </a:t>
            </a:r>
            <a:r>
              <a:rPr lang="en-GB" dirty="0" err="1"/>
              <a:t>senectus</a:t>
            </a:r>
            <a:r>
              <a:rPr lang="en-GB" dirty="0"/>
              <a:t> et </a:t>
            </a:r>
            <a:r>
              <a:rPr lang="en-GB" dirty="0" err="1"/>
              <a:t>netus</a:t>
            </a:r>
            <a:r>
              <a:rPr lang="en-GB" dirty="0"/>
              <a:t> et </a:t>
            </a:r>
            <a:r>
              <a:rPr lang="en-GB" dirty="0" err="1"/>
              <a:t>malesuada</a:t>
            </a:r>
            <a:r>
              <a:rPr lang="en-GB" dirty="0"/>
              <a:t> fames ac </a:t>
            </a:r>
            <a:r>
              <a:rPr lang="en-GB" dirty="0" err="1"/>
              <a:t>turpis</a:t>
            </a:r>
            <a:r>
              <a:rPr lang="en-GB" dirty="0"/>
              <a:t> </a:t>
            </a:r>
            <a:r>
              <a:rPr lang="en-GB" dirty="0" err="1"/>
              <a:t>egestas</a:t>
            </a:r>
            <a:r>
              <a:rPr lang="en-GB" dirty="0"/>
              <a:t>. </a:t>
            </a:r>
            <a:r>
              <a:rPr lang="en-GB" dirty="0" err="1"/>
              <a:t>Proin</a:t>
            </a:r>
            <a:r>
              <a:rPr lang="en-GB" dirty="0"/>
              <a:t> pharetra </a:t>
            </a:r>
            <a:r>
              <a:rPr lang="en-GB" dirty="0" err="1"/>
              <a:t>nonummy</a:t>
            </a:r>
            <a:r>
              <a:rPr lang="en-GB" dirty="0"/>
              <a:t> </a:t>
            </a:r>
            <a:r>
              <a:rPr lang="en-GB" dirty="0" err="1"/>
              <a:t>pede</a:t>
            </a:r>
            <a:r>
              <a:rPr lang="en-GB" dirty="0"/>
              <a:t>. </a:t>
            </a:r>
            <a:r>
              <a:rPr lang="en-GB" dirty="0" err="1"/>
              <a:t>Mauris</a:t>
            </a:r>
            <a:r>
              <a:rPr lang="en-GB" dirty="0"/>
              <a:t> et </a:t>
            </a:r>
            <a:r>
              <a:rPr lang="en-GB" dirty="0" err="1"/>
              <a:t>orci</a:t>
            </a:r>
            <a:r>
              <a:rPr lang="en-GB" dirty="0"/>
              <a:t>. 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Maecenas </a:t>
            </a:r>
            <a:r>
              <a:rPr lang="en-GB" dirty="0" err="1"/>
              <a:t>porttitor</a:t>
            </a:r>
            <a:r>
              <a:rPr lang="en-GB" dirty="0"/>
              <a:t> </a:t>
            </a:r>
            <a:r>
              <a:rPr lang="en-GB" dirty="0" err="1"/>
              <a:t>congue</a:t>
            </a:r>
            <a:r>
              <a:rPr lang="en-GB" dirty="0"/>
              <a:t> </a:t>
            </a:r>
            <a:r>
              <a:rPr lang="en-GB" dirty="0" err="1"/>
              <a:t>massa</a:t>
            </a:r>
            <a:r>
              <a:rPr lang="en-GB" dirty="0"/>
              <a:t>. </a:t>
            </a:r>
          </a:p>
        </p:txBody>
      </p:sp>
      <p:sp>
        <p:nvSpPr>
          <p:cNvPr id="6" name="Picture Placeholder 5">
            <a:extLst>
              <a:ext uri="{FF2B5EF4-FFF2-40B4-BE49-F238E27FC236}">
                <a16:creationId xmlns:a16="http://schemas.microsoft.com/office/drawing/2014/main" id="{92F95D84-D518-4C8D-987F-927AF41408BC}"/>
              </a:ext>
            </a:extLst>
          </p:cNvPr>
          <p:cNvSpPr>
            <a:spLocks noGrp="1"/>
          </p:cNvSpPr>
          <p:nvPr>
            <p:ph type="pic" sz="quarter" idx="16"/>
          </p:nvPr>
        </p:nvSpPr>
        <p:spPr>
          <a:xfrm>
            <a:off x="7716539" y="6313819"/>
            <a:ext cx="12410149" cy="7944423"/>
          </a:xfrm>
        </p:spPr>
      </p:sp>
      <p:sp>
        <p:nvSpPr>
          <p:cNvPr id="7" name="Picture Placeholder 6">
            <a:extLst>
              <a:ext uri="{FF2B5EF4-FFF2-40B4-BE49-F238E27FC236}">
                <a16:creationId xmlns:a16="http://schemas.microsoft.com/office/drawing/2014/main" id="{E804AA22-4826-4217-A9E3-868C29C0ED35}"/>
              </a:ext>
            </a:extLst>
          </p:cNvPr>
          <p:cNvSpPr>
            <a:spLocks noGrp="1"/>
          </p:cNvSpPr>
          <p:nvPr>
            <p:ph type="pic" sz="quarter" idx="17"/>
          </p:nvPr>
        </p:nvSpPr>
        <p:spPr/>
      </p:sp>
      <p:sp>
        <p:nvSpPr>
          <p:cNvPr id="8" name="Picture Placeholder 7">
            <a:extLst>
              <a:ext uri="{FF2B5EF4-FFF2-40B4-BE49-F238E27FC236}">
                <a16:creationId xmlns:a16="http://schemas.microsoft.com/office/drawing/2014/main" id="{6FC28E86-1663-41D9-9A80-93D50ED6C0F1}"/>
              </a:ext>
            </a:extLst>
          </p:cNvPr>
          <p:cNvSpPr>
            <a:spLocks noGrp="1"/>
          </p:cNvSpPr>
          <p:nvPr>
            <p:ph type="pic" sz="quarter" idx="18"/>
          </p:nvPr>
        </p:nvSpPr>
        <p:spPr/>
      </p:sp>
      <p:sp>
        <p:nvSpPr>
          <p:cNvPr id="9" name="Text Placeholder 8">
            <a:extLst>
              <a:ext uri="{FF2B5EF4-FFF2-40B4-BE49-F238E27FC236}">
                <a16:creationId xmlns:a16="http://schemas.microsoft.com/office/drawing/2014/main" id="{03F4BB63-29F9-4676-8447-361017F28683}"/>
              </a:ext>
            </a:extLst>
          </p:cNvPr>
          <p:cNvSpPr>
            <a:spLocks noGrp="1"/>
          </p:cNvSpPr>
          <p:nvPr>
            <p:ph type="body" sz="quarter" idx="19"/>
          </p:nvPr>
        </p:nvSpPr>
        <p:spPr/>
        <p:txBody>
          <a:bodyPr/>
          <a:lstStyle/>
          <a:p>
            <a:r>
              <a:rPr lang="en-GB" dirty="0"/>
              <a:t>Image caption goes here and is in the correct style by default. Lorem ipsum dolor sit amet, consectetuer adipiscing elit. Maecenas porttitor congue massa. Fusce posuere, magna sed pulvinar ultricies, purus lectus malesuada libero, sit amet commodo magna eros quis </a:t>
            </a:r>
            <a:r>
              <a:rPr lang="en-GB" dirty="0" err="1"/>
              <a:t>urna</a:t>
            </a:r>
            <a:r>
              <a:rPr lang="en-GB" dirty="0"/>
              <a:t>.</a:t>
            </a:r>
          </a:p>
          <a:p>
            <a:r>
              <a:rPr lang="en-GB" dirty="0"/>
              <a:t>Nunc viverra imperdiet enim. Fusce est. Vivamus a </a:t>
            </a:r>
            <a:r>
              <a:rPr lang="en-GB" dirty="0" err="1"/>
              <a:t>tellus</a:t>
            </a:r>
            <a:r>
              <a:rPr lang="en-GB" dirty="0"/>
              <a:t>.</a:t>
            </a:r>
          </a:p>
        </p:txBody>
      </p:sp>
      <p:sp>
        <p:nvSpPr>
          <p:cNvPr id="10" name="Picture Placeholder 9">
            <a:extLst>
              <a:ext uri="{FF2B5EF4-FFF2-40B4-BE49-F238E27FC236}">
                <a16:creationId xmlns:a16="http://schemas.microsoft.com/office/drawing/2014/main" id="{8C3F8D70-0CB9-444D-A70F-91A057075D72}"/>
              </a:ext>
            </a:extLst>
          </p:cNvPr>
          <p:cNvSpPr>
            <a:spLocks noGrp="1"/>
          </p:cNvSpPr>
          <p:nvPr>
            <p:ph type="pic" sz="quarter" idx="20"/>
          </p:nvPr>
        </p:nvSpPr>
        <p:spPr>
          <a:xfrm>
            <a:off x="581036" y="18684845"/>
            <a:ext cx="6466684" cy="9161934"/>
          </a:xfrm>
        </p:spPr>
      </p:sp>
      <p:sp>
        <p:nvSpPr>
          <p:cNvPr id="11" name="Picture Placeholder 10">
            <a:extLst>
              <a:ext uri="{FF2B5EF4-FFF2-40B4-BE49-F238E27FC236}">
                <a16:creationId xmlns:a16="http://schemas.microsoft.com/office/drawing/2014/main" id="{FD2FBDFF-AE11-4F80-9A05-41B4AF2596F3}"/>
              </a:ext>
            </a:extLst>
          </p:cNvPr>
          <p:cNvSpPr>
            <a:spLocks noGrp="1"/>
          </p:cNvSpPr>
          <p:nvPr>
            <p:ph type="pic" sz="quarter" idx="21"/>
          </p:nvPr>
        </p:nvSpPr>
        <p:spPr>
          <a:xfrm>
            <a:off x="7861164" y="26777761"/>
            <a:ext cx="6436018" cy="1578699"/>
          </a:xfrm>
        </p:spPr>
      </p:sp>
      <p:sp>
        <p:nvSpPr>
          <p:cNvPr id="12" name="Text Placeholder 11">
            <a:extLst>
              <a:ext uri="{FF2B5EF4-FFF2-40B4-BE49-F238E27FC236}">
                <a16:creationId xmlns:a16="http://schemas.microsoft.com/office/drawing/2014/main" id="{FF0B7DF5-BE71-4EB4-B075-DAF65CC099CF}"/>
              </a:ext>
            </a:extLst>
          </p:cNvPr>
          <p:cNvSpPr>
            <a:spLocks noGrp="1"/>
          </p:cNvSpPr>
          <p:nvPr>
            <p:ph type="body" sz="quarter" idx="22"/>
          </p:nvPr>
        </p:nvSpPr>
        <p:spPr/>
        <p:txBody>
          <a:bodyPr/>
          <a:lstStyle/>
          <a:p>
            <a:pPr>
              <a:spcAft>
                <a:spcPts val="0"/>
              </a:spcAft>
            </a:pPr>
            <a:r>
              <a:rPr lang="en-GB" dirty="0"/>
              <a:t>Student: Bruno Castro</a:t>
            </a:r>
          </a:p>
          <a:p>
            <a:r>
              <a:rPr lang="en-GB" dirty="0"/>
              <a:t>Supervisors: Eric Kerrigan, Lucian Nita </a:t>
            </a:r>
          </a:p>
        </p:txBody>
      </p:sp>
      <p:cxnSp>
        <p:nvCxnSpPr>
          <p:cNvPr id="14" name="Straight Connector 13">
            <a:extLst>
              <a:ext uri="{FF2B5EF4-FFF2-40B4-BE49-F238E27FC236}">
                <a16:creationId xmlns:a16="http://schemas.microsoft.com/office/drawing/2014/main" id="{D649845E-590E-4D25-B346-57EA6E49B308}"/>
              </a:ext>
            </a:extLst>
          </p:cNvPr>
          <p:cNvCxnSpPr/>
          <p:nvPr/>
        </p:nvCxnSpPr>
        <p:spPr>
          <a:xfrm>
            <a:off x="1253394" y="6994228"/>
            <a:ext cx="5956174"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6D28AFD-6C22-4630-A82F-479FA5AF9DA5}"/>
              </a:ext>
            </a:extLst>
          </p:cNvPr>
          <p:cNvCxnSpPr/>
          <p:nvPr/>
        </p:nvCxnSpPr>
        <p:spPr>
          <a:xfrm>
            <a:off x="7722705" y="20909088"/>
            <a:ext cx="5956174"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15E13C-11AA-48F1-A88C-1ECA61FD17AC}"/>
              </a:ext>
            </a:extLst>
          </p:cNvPr>
          <p:cNvCxnSpPr/>
          <p:nvPr/>
        </p:nvCxnSpPr>
        <p:spPr>
          <a:xfrm>
            <a:off x="14152556" y="20909088"/>
            <a:ext cx="5956174"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B22457C-0A05-BF3E-D90E-4EFBCC40AECA}"/>
              </a:ext>
            </a:extLst>
          </p:cNvPr>
          <p:cNvSpPr txBox="1"/>
          <p:nvPr/>
        </p:nvSpPr>
        <p:spPr>
          <a:xfrm>
            <a:off x="9636368" y="7315200"/>
            <a:ext cx="8886093" cy="2092692"/>
          </a:xfrm>
          <a:prstGeom prst="rect">
            <a:avLst/>
          </a:prstGeom>
          <a:noFill/>
        </p:spPr>
        <p:txBody>
          <a:bodyPr wrap="square" lIns="0" tIns="0" rIns="0" bIns="0" rtlCol="0">
            <a:noAutofit/>
          </a:bodyPr>
          <a:lstStyle/>
          <a:p>
            <a:pPr algn="l">
              <a:lnSpc>
                <a:spcPct val="90000"/>
              </a:lnSpc>
            </a:pPr>
            <a:r>
              <a:rPr lang="en-US" sz="4000" dirty="0"/>
              <a:t>High Level Block Diagram of Simulation (on how the user would use it/ overlayed with code structure if possible)</a:t>
            </a:r>
            <a:endParaRPr lang="en-GB" sz="4000" dirty="0"/>
          </a:p>
        </p:txBody>
      </p:sp>
      <p:sp>
        <p:nvSpPr>
          <p:cNvPr id="17" name="TextBox 16">
            <a:extLst>
              <a:ext uri="{FF2B5EF4-FFF2-40B4-BE49-F238E27FC236}">
                <a16:creationId xmlns:a16="http://schemas.microsoft.com/office/drawing/2014/main" id="{75C8A733-108F-1C27-1053-BB4389FB45B8}"/>
              </a:ext>
            </a:extLst>
          </p:cNvPr>
          <p:cNvSpPr txBox="1"/>
          <p:nvPr/>
        </p:nvSpPr>
        <p:spPr>
          <a:xfrm>
            <a:off x="8129057" y="15930374"/>
            <a:ext cx="5121969" cy="2092692"/>
          </a:xfrm>
          <a:prstGeom prst="rect">
            <a:avLst/>
          </a:prstGeom>
          <a:noFill/>
        </p:spPr>
        <p:txBody>
          <a:bodyPr wrap="square" lIns="0" tIns="0" rIns="0" bIns="0" rtlCol="0">
            <a:noAutofit/>
          </a:bodyPr>
          <a:lstStyle/>
          <a:p>
            <a:pPr algn="l">
              <a:lnSpc>
                <a:spcPct val="90000"/>
              </a:lnSpc>
            </a:pPr>
            <a:r>
              <a:rPr lang="en-US" sz="4000" dirty="0"/>
              <a:t>Comparison of Perfect MPC, LR MPC, Behavioral MPC, Markowitz, SMA, strategies. Over a year (2019?)</a:t>
            </a:r>
            <a:endParaRPr lang="en-GB" sz="4000" dirty="0"/>
          </a:p>
        </p:txBody>
      </p:sp>
      <p:sp>
        <p:nvSpPr>
          <p:cNvPr id="18" name="TextBox 17">
            <a:extLst>
              <a:ext uri="{FF2B5EF4-FFF2-40B4-BE49-F238E27FC236}">
                <a16:creationId xmlns:a16="http://schemas.microsoft.com/office/drawing/2014/main" id="{F159C5C1-1ED6-43E4-97F8-2CA7F308AB0C}"/>
              </a:ext>
            </a:extLst>
          </p:cNvPr>
          <p:cNvSpPr txBox="1"/>
          <p:nvPr/>
        </p:nvSpPr>
        <p:spPr>
          <a:xfrm>
            <a:off x="14671717" y="15895506"/>
            <a:ext cx="5121969" cy="2092692"/>
          </a:xfrm>
          <a:prstGeom prst="rect">
            <a:avLst/>
          </a:prstGeom>
          <a:noFill/>
        </p:spPr>
        <p:txBody>
          <a:bodyPr wrap="square" lIns="0" tIns="0" rIns="0" bIns="0" rtlCol="0">
            <a:noAutofit/>
          </a:bodyPr>
          <a:lstStyle/>
          <a:p>
            <a:pPr algn="l">
              <a:lnSpc>
                <a:spcPct val="90000"/>
              </a:lnSpc>
            </a:pPr>
            <a:r>
              <a:rPr lang="en-US" sz="4000" dirty="0"/>
              <a:t>Comparison of Forecasting methods used to feed MPC, </a:t>
            </a:r>
            <a:r>
              <a:rPr lang="en-US" sz="4000" dirty="0" err="1"/>
              <a:t>Behavioural</a:t>
            </a:r>
            <a:r>
              <a:rPr lang="en-US" sz="4000" dirty="0"/>
              <a:t>, Linear Regression, last value.</a:t>
            </a:r>
            <a:endParaRPr lang="en-GB" sz="4000" dirty="0"/>
          </a:p>
        </p:txBody>
      </p:sp>
      <p:sp>
        <p:nvSpPr>
          <p:cNvPr id="20" name="TextBox 19">
            <a:extLst>
              <a:ext uri="{FF2B5EF4-FFF2-40B4-BE49-F238E27FC236}">
                <a16:creationId xmlns:a16="http://schemas.microsoft.com/office/drawing/2014/main" id="{14A2A90C-37C9-263B-18E5-093114DE1E0D}"/>
              </a:ext>
            </a:extLst>
          </p:cNvPr>
          <p:cNvSpPr txBox="1"/>
          <p:nvPr/>
        </p:nvSpPr>
        <p:spPr>
          <a:xfrm>
            <a:off x="1000728" y="19123241"/>
            <a:ext cx="5121969" cy="2092692"/>
          </a:xfrm>
          <a:prstGeom prst="rect">
            <a:avLst/>
          </a:prstGeom>
          <a:noFill/>
        </p:spPr>
        <p:txBody>
          <a:bodyPr wrap="square" lIns="0" tIns="0" rIns="0" bIns="0" rtlCol="0">
            <a:noAutofit/>
          </a:bodyPr>
          <a:lstStyle/>
          <a:p>
            <a:pPr algn="l">
              <a:lnSpc>
                <a:spcPct val="90000"/>
              </a:lnSpc>
            </a:pPr>
            <a:r>
              <a:rPr lang="en-US" sz="4000" dirty="0"/>
              <a:t>Code Example and Results</a:t>
            </a:r>
          </a:p>
        </p:txBody>
      </p:sp>
      <p:sp>
        <p:nvSpPr>
          <p:cNvPr id="22" name="TextBox 21">
            <a:extLst>
              <a:ext uri="{FF2B5EF4-FFF2-40B4-BE49-F238E27FC236}">
                <a16:creationId xmlns:a16="http://schemas.microsoft.com/office/drawing/2014/main" id="{929900E8-AAFD-EEC1-3516-40A761C83036}"/>
              </a:ext>
            </a:extLst>
          </p:cNvPr>
          <p:cNvSpPr txBox="1"/>
          <p:nvPr/>
        </p:nvSpPr>
        <p:spPr>
          <a:xfrm>
            <a:off x="758217" y="29201351"/>
            <a:ext cx="10728960" cy="288092"/>
          </a:xfrm>
          <a:prstGeom prst="rect">
            <a:avLst/>
          </a:prstGeom>
          <a:noFill/>
        </p:spPr>
        <p:txBody>
          <a:bodyPr wrap="square">
            <a:spAutoFit/>
          </a:bodyPr>
          <a:lstStyle/>
          <a:p>
            <a:r>
              <a:rPr lang="en-GB" dirty="0">
                <a:solidFill>
                  <a:srgbClr val="FF0000"/>
                </a:solidFill>
              </a:rPr>
              <a:t>References!</a:t>
            </a:r>
            <a:endParaRPr lang="en-GB" dirty="0"/>
          </a:p>
        </p:txBody>
      </p:sp>
      <p:sp>
        <p:nvSpPr>
          <p:cNvPr id="23" name="TextBox 22">
            <a:extLst>
              <a:ext uri="{FF2B5EF4-FFF2-40B4-BE49-F238E27FC236}">
                <a16:creationId xmlns:a16="http://schemas.microsoft.com/office/drawing/2014/main" id="{D013BEB0-7DD2-BA2D-0E15-51308375A9F8}"/>
              </a:ext>
            </a:extLst>
          </p:cNvPr>
          <p:cNvSpPr txBox="1"/>
          <p:nvPr/>
        </p:nvSpPr>
        <p:spPr>
          <a:xfrm>
            <a:off x="7899886" y="27027309"/>
            <a:ext cx="6958542" cy="2092692"/>
          </a:xfrm>
          <a:prstGeom prst="rect">
            <a:avLst/>
          </a:prstGeom>
          <a:noFill/>
        </p:spPr>
        <p:txBody>
          <a:bodyPr wrap="square" lIns="0" tIns="0" rIns="0" bIns="0" rtlCol="0">
            <a:noAutofit/>
          </a:bodyPr>
          <a:lstStyle/>
          <a:p>
            <a:pPr algn="l">
              <a:lnSpc>
                <a:spcPct val="90000"/>
              </a:lnSpc>
            </a:pPr>
            <a:r>
              <a:rPr lang="en-US" sz="4000" dirty="0"/>
              <a:t>Nice Logo and Link to </a:t>
            </a:r>
            <a:r>
              <a:rPr lang="en-US" sz="4000" dirty="0" err="1"/>
              <a:t>Github</a:t>
            </a:r>
            <a:endParaRPr lang="en-US" sz="4000" dirty="0"/>
          </a:p>
        </p:txBody>
      </p:sp>
    </p:spTree>
    <p:extLst>
      <p:ext uri="{BB962C8B-B14F-4D97-AF65-F5344CB8AC3E}">
        <p14:creationId xmlns:p14="http://schemas.microsoft.com/office/powerpoint/2010/main" val="3791244304"/>
      </p:ext>
    </p:extLst>
  </p:cSld>
  <p:clrMapOvr>
    <a:masterClrMapping/>
  </p:clrMapOvr>
</p:sld>
</file>

<file path=ppt/theme/theme1.xml><?xml version="1.0" encoding="utf-8"?>
<a:theme xmlns:a="http://schemas.openxmlformats.org/drawingml/2006/main" name="Imperial Portrait A1 theme">
  <a:themeElements>
    <a:clrScheme name="ICL colour theme">
      <a:dk1>
        <a:sysClr val="windowText" lastClr="000000"/>
      </a:dk1>
      <a:lt1>
        <a:sysClr val="window" lastClr="FFFFFF"/>
      </a:lt1>
      <a:dk2>
        <a:srgbClr val="44546A"/>
      </a:dk2>
      <a:lt2>
        <a:srgbClr val="E7E6E6"/>
      </a:lt2>
      <a:accent1>
        <a:srgbClr val="141B30"/>
      </a:accent1>
      <a:accent2>
        <a:srgbClr val="183C6A"/>
      </a:accent2>
      <a:accent3>
        <a:srgbClr val="004F9F"/>
      </a:accent3>
      <a:accent4>
        <a:srgbClr val="0092D5"/>
      </a:accent4>
      <a:accent5>
        <a:srgbClr val="5B9BD5"/>
      </a:accent5>
      <a:accent6>
        <a:srgbClr val="70AD47"/>
      </a:accent6>
      <a:hlink>
        <a:srgbClr val="0563C1"/>
      </a:hlink>
      <a:folHlink>
        <a:srgbClr val="954F72"/>
      </a:folHlink>
    </a:clrScheme>
    <a:fontScheme name="ICL font theme">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7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5080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90000"/>
          </a:lnSpc>
          <a:defRPr sz="1700" dirty="0"/>
        </a:defPPr>
      </a:lstStyle>
    </a:txDef>
  </a:objectDefaults>
  <a:extraClrSchemeLst/>
  <a:extLst>
    <a:ext uri="{05A4C25C-085E-4340-85A3-A5531E510DB2}">
      <thm15:themeFamily xmlns:thm15="http://schemas.microsoft.com/office/thememl/2012/main" name="ICL A1 Portrait Poster.potx" id="{7F38D66F-50E0-4CEA-BC13-BEE6CFEE9951}" vid="{D8A89D16-E5B9-4C34-BB3F-F926E855CBE3}"/>
    </a:ext>
  </a:extLst>
</a:theme>
</file>

<file path=docProps/app.xml><?xml version="1.0" encoding="utf-8"?>
<Properties xmlns="http://schemas.openxmlformats.org/officeDocument/2006/extended-properties" xmlns:vt="http://schemas.openxmlformats.org/officeDocument/2006/docPropsVTypes">
  <Template>ICL A1 Portrait Poster</Template>
  <TotalTime>268</TotalTime>
  <Words>452</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Imperial Portrait A1 theme</vt:lpstr>
      <vt:lpstr>Algorithmic Trading in Julia using Predictive Control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Short and snappy, with the main message</dc:title>
  <dc:creator>Marriott, Brigid C B</dc:creator>
  <cp:lastModifiedBy>CASTRO IBARBURU Bruno</cp:lastModifiedBy>
  <cp:revision>14</cp:revision>
  <dcterms:created xsi:type="dcterms:W3CDTF">2019-12-19T11:29:04Z</dcterms:created>
  <dcterms:modified xsi:type="dcterms:W3CDTF">2023-08-03T13:43:38Z</dcterms:modified>
</cp:coreProperties>
</file>