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323097" rtl="0" eaLnBrk="1" latinLnBrk="0" hangingPunct="1">
      <a:defRPr sz="1272" kern="1200">
        <a:solidFill>
          <a:schemeClr val="tx1"/>
        </a:solidFill>
        <a:latin typeface="+mn-lt"/>
        <a:ea typeface="+mn-ea"/>
        <a:cs typeface="+mn-cs"/>
      </a:defRPr>
    </a:lvl1pPr>
    <a:lvl2pPr marL="323097" algn="l" defTabSz="323097" rtl="0" eaLnBrk="1" latinLnBrk="0" hangingPunct="1">
      <a:defRPr sz="1272" kern="1200">
        <a:solidFill>
          <a:schemeClr val="tx1"/>
        </a:solidFill>
        <a:latin typeface="+mn-lt"/>
        <a:ea typeface="+mn-ea"/>
        <a:cs typeface="+mn-cs"/>
      </a:defRPr>
    </a:lvl2pPr>
    <a:lvl3pPr marL="646194" algn="l" defTabSz="323097" rtl="0" eaLnBrk="1" latinLnBrk="0" hangingPunct="1">
      <a:defRPr sz="1272" kern="1200">
        <a:solidFill>
          <a:schemeClr val="tx1"/>
        </a:solidFill>
        <a:latin typeface="+mn-lt"/>
        <a:ea typeface="+mn-ea"/>
        <a:cs typeface="+mn-cs"/>
      </a:defRPr>
    </a:lvl3pPr>
    <a:lvl4pPr marL="969291" algn="l" defTabSz="323097" rtl="0" eaLnBrk="1" latinLnBrk="0" hangingPunct="1">
      <a:defRPr sz="1272" kern="1200">
        <a:solidFill>
          <a:schemeClr val="tx1"/>
        </a:solidFill>
        <a:latin typeface="+mn-lt"/>
        <a:ea typeface="+mn-ea"/>
        <a:cs typeface="+mn-cs"/>
      </a:defRPr>
    </a:lvl4pPr>
    <a:lvl5pPr marL="1292388" algn="l" defTabSz="323097" rtl="0" eaLnBrk="1" latinLnBrk="0" hangingPunct="1">
      <a:defRPr sz="1272" kern="1200">
        <a:solidFill>
          <a:schemeClr val="tx1"/>
        </a:solidFill>
        <a:latin typeface="+mn-lt"/>
        <a:ea typeface="+mn-ea"/>
        <a:cs typeface="+mn-cs"/>
      </a:defRPr>
    </a:lvl5pPr>
    <a:lvl6pPr marL="1615485" algn="l" defTabSz="323097" rtl="0" eaLnBrk="1" latinLnBrk="0" hangingPunct="1">
      <a:defRPr sz="1272" kern="1200">
        <a:solidFill>
          <a:schemeClr val="tx1"/>
        </a:solidFill>
        <a:latin typeface="+mn-lt"/>
        <a:ea typeface="+mn-ea"/>
        <a:cs typeface="+mn-cs"/>
      </a:defRPr>
    </a:lvl6pPr>
    <a:lvl7pPr marL="1938582" algn="l" defTabSz="323097" rtl="0" eaLnBrk="1" latinLnBrk="0" hangingPunct="1">
      <a:defRPr sz="1272" kern="1200">
        <a:solidFill>
          <a:schemeClr val="tx1"/>
        </a:solidFill>
        <a:latin typeface="+mn-lt"/>
        <a:ea typeface="+mn-ea"/>
        <a:cs typeface="+mn-cs"/>
      </a:defRPr>
    </a:lvl7pPr>
    <a:lvl8pPr marL="2261679" algn="l" defTabSz="323097" rtl="0" eaLnBrk="1" latinLnBrk="0" hangingPunct="1">
      <a:defRPr sz="1272" kern="1200">
        <a:solidFill>
          <a:schemeClr val="tx1"/>
        </a:solidFill>
        <a:latin typeface="+mn-lt"/>
        <a:ea typeface="+mn-ea"/>
        <a:cs typeface="+mn-cs"/>
      </a:defRPr>
    </a:lvl8pPr>
    <a:lvl9pPr marL="2584777" algn="l" defTabSz="323097"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p:scale>
          <a:sx n="107" d="100"/>
          <a:sy n="107" d="100"/>
        </p:scale>
        <p:origin x="-158" y="-13810"/>
      </p:cViewPr>
      <p:guideLst>
        <p:guide orient="horz" pos="9536"/>
        <p:guide pos="673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03/08/2023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21568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7722705" y="20268463"/>
            <a:ext cx="5938214" cy="7601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14170516" y="20268465"/>
            <a:ext cx="5938214" cy="40094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7716539" y="6301394"/>
            <a:ext cx="12410149" cy="7944423"/>
          </a:xfrm>
          <a:solidFill>
            <a:schemeClr val="bg1">
              <a:lumMod val="85000"/>
            </a:schemeClr>
          </a:solidFill>
        </p:spPr>
        <p:txBody>
          <a:bodyPr/>
          <a:lstStyle/>
          <a:p>
            <a:r>
              <a:rPr lang="en-US"/>
              <a:t>Click icon to add picture</a:t>
            </a:r>
            <a:endParaRPr lang="en-GB" dirty="0"/>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8" y="15277736"/>
            <a:ext cx="5950549" cy="4277766"/>
          </a:xfrm>
          <a:solidFill>
            <a:schemeClr val="bg1">
              <a:lumMod val="85000"/>
            </a:schemeClr>
          </a:solidFill>
        </p:spPr>
        <p:txBody>
          <a:bodyPr/>
          <a:lstStyle/>
          <a:p>
            <a:r>
              <a:rPr lang="en-US"/>
              <a:t>Click icon to add picture</a:t>
            </a:r>
            <a:endParaRPr lang="en-GB"/>
          </a:p>
        </p:txBody>
      </p:sp>
      <p:sp>
        <p:nvSpPr>
          <p:cNvPr id="13" name="Picture Placeholder 10">
            <a:extLst>
              <a:ext uri="{FF2B5EF4-FFF2-40B4-BE49-F238E27FC236}">
                <a16:creationId xmlns:a16="http://schemas.microsoft.com/office/drawing/2014/main" id="{0C80CA2C-6D62-40D1-82B6-520F23F56573}"/>
              </a:ext>
            </a:extLst>
          </p:cNvPr>
          <p:cNvSpPr>
            <a:spLocks noGrp="1"/>
          </p:cNvSpPr>
          <p:nvPr>
            <p:ph type="pic" sz="quarter" idx="18"/>
          </p:nvPr>
        </p:nvSpPr>
        <p:spPr>
          <a:xfrm>
            <a:off x="14176142" y="15277736"/>
            <a:ext cx="5950549" cy="4277766"/>
          </a:xfrm>
          <a:solidFill>
            <a:schemeClr val="bg1">
              <a:lumMod val="85000"/>
            </a:schemeClr>
          </a:solidFill>
        </p:spPr>
        <p:txBody>
          <a:bodyPr/>
          <a:lstStyle/>
          <a:p>
            <a:r>
              <a:rPr lang="en-US"/>
              <a:t>Click icon to add picture</a:t>
            </a:r>
            <a:endParaRPr lang="en-GB" dirty="0"/>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7716539" y="14539312"/>
            <a:ext cx="12410149" cy="597733"/>
          </a:xfrm>
        </p:spPr>
        <p:txBody>
          <a:bodyPr/>
          <a:lstStyle>
            <a:lvl1pPr>
              <a:spcAft>
                <a:spcPts val="0"/>
              </a:spcAft>
              <a:defRPr sz="1200" i="1"/>
            </a:lvl1pPr>
          </a:lstStyle>
          <a:p>
            <a:pPr lvl="0"/>
            <a:r>
              <a:rPr lang="en-US"/>
              <a:t>Click to edit Master text styles</a:t>
            </a:r>
          </a:p>
        </p:txBody>
      </p:sp>
      <p:sp>
        <p:nvSpPr>
          <p:cNvPr id="16" name="Picture Placeholder 10">
            <a:extLst>
              <a:ext uri="{FF2B5EF4-FFF2-40B4-BE49-F238E27FC236}">
                <a16:creationId xmlns:a16="http://schemas.microsoft.com/office/drawing/2014/main" id="{5968F170-2DD6-4D7C-89D2-64BF56F768AD}"/>
              </a:ext>
            </a:extLst>
          </p:cNvPr>
          <p:cNvSpPr>
            <a:spLocks noGrp="1"/>
          </p:cNvSpPr>
          <p:nvPr>
            <p:ph type="pic" sz="quarter" idx="20" hasCustomPrompt="1"/>
          </p:nvPr>
        </p:nvSpPr>
        <p:spPr>
          <a:xfrm>
            <a:off x="14176142" y="24495305"/>
            <a:ext cx="3030909" cy="1578699"/>
          </a:xfrm>
          <a:solidFill>
            <a:schemeClr val="bg1">
              <a:lumMod val="85000"/>
            </a:schemeClr>
          </a:solidFill>
        </p:spPr>
        <p:txBody>
          <a:bodyPr/>
          <a:lstStyle/>
          <a:p>
            <a:r>
              <a:rPr lang="en-GB" dirty="0"/>
              <a:t>Click icon to add a supporter or partner logo</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03/08/2023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271356" y="22802021"/>
            <a:ext cx="5950547"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7722705" y="22802021"/>
            <a:ext cx="5938214"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271354" y="14819405"/>
            <a:ext cx="5950549" cy="6365723"/>
          </a:xfrm>
          <a:solidFill>
            <a:schemeClr val="bg1">
              <a:lumMod val="85000"/>
            </a:schemeClr>
          </a:solidFill>
        </p:spPr>
        <p:txBody>
          <a:bodyPr/>
          <a:lstStyle/>
          <a:p>
            <a:r>
              <a:rPr lang="en-US"/>
              <a:t>Click icon to add picture</a:t>
            </a:r>
            <a:endParaRPr lang="en-GB"/>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9" y="14819405"/>
            <a:ext cx="12383399" cy="6365723"/>
          </a:xfrm>
          <a:solidFill>
            <a:schemeClr val="bg1">
              <a:lumMod val="85000"/>
            </a:schemeClr>
          </a:solidFill>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271356" y="21465221"/>
            <a:ext cx="5950547" cy="990045"/>
          </a:xfrm>
        </p:spPr>
        <p:txBody>
          <a:bodyPr/>
          <a:lstStyle>
            <a:lvl1pPr>
              <a:spcAft>
                <a:spcPts val="0"/>
              </a:spcAft>
              <a:defRPr sz="1200" i="1"/>
            </a:lvl1pPr>
          </a:lstStyle>
          <a:p>
            <a:pPr lvl="0"/>
            <a:r>
              <a:rPr lang="en-US"/>
              <a:t>Click to edit Master text styles</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0EDB4770-4C7E-4992-BB5D-68532A17D111}"/>
              </a:ext>
            </a:extLst>
          </p:cNvPr>
          <p:cNvSpPr>
            <a:spLocks noGrp="1"/>
          </p:cNvSpPr>
          <p:nvPr>
            <p:ph sz="quarter" idx="23"/>
          </p:nvPr>
        </p:nvSpPr>
        <p:spPr>
          <a:xfrm>
            <a:off x="14161722" y="22802021"/>
            <a:ext cx="5938214" cy="3181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4">
            <a:extLst>
              <a:ext uri="{FF2B5EF4-FFF2-40B4-BE49-F238E27FC236}">
                <a16:creationId xmlns:a16="http://schemas.microsoft.com/office/drawing/2014/main" id="{DC3A233C-61F6-4C65-B25D-86C162D62733}"/>
              </a:ext>
            </a:extLst>
          </p:cNvPr>
          <p:cNvSpPr>
            <a:spLocks noGrp="1"/>
          </p:cNvSpPr>
          <p:nvPr>
            <p:ph type="body" sz="quarter" idx="24"/>
          </p:nvPr>
        </p:nvSpPr>
        <p:spPr>
          <a:xfrm>
            <a:off x="7716538" y="21465221"/>
            <a:ext cx="12383396" cy="990045"/>
          </a:xfrm>
        </p:spPr>
        <p:txBody>
          <a:bodyPr/>
          <a:lstStyle>
            <a:lvl1pPr>
              <a:spcAft>
                <a:spcPts val="0"/>
              </a:spcAft>
              <a:defRPr sz="1200" i="1"/>
            </a:lvl1pPr>
          </a:lstStyle>
          <a:p>
            <a:pPr lvl="0"/>
            <a:r>
              <a:rPr lang="en-US"/>
              <a:t>Click to edit Master text styles</a:t>
            </a:r>
          </a:p>
        </p:txBody>
      </p:sp>
      <p:sp>
        <p:nvSpPr>
          <p:cNvPr id="21" name="Content Placeholder 6">
            <a:extLst>
              <a:ext uri="{FF2B5EF4-FFF2-40B4-BE49-F238E27FC236}">
                <a16:creationId xmlns:a16="http://schemas.microsoft.com/office/drawing/2014/main" id="{F4A9B726-50EE-473C-9309-DBF1DC87C773}"/>
              </a:ext>
            </a:extLst>
          </p:cNvPr>
          <p:cNvSpPr>
            <a:spLocks noGrp="1"/>
          </p:cNvSpPr>
          <p:nvPr>
            <p:ph sz="quarter" idx="25"/>
          </p:nvPr>
        </p:nvSpPr>
        <p:spPr>
          <a:xfrm>
            <a:off x="7716538"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6">
            <a:extLst>
              <a:ext uri="{FF2B5EF4-FFF2-40B4-BE49-F238E27FC236}">
                <a16:creationId xmlns:a16="http://schemas.microsoft.com/office/drawing/2014/main" id="{59E26CFD-601E-4146-9B25-753576F2B75B}"/>
              </a:ext>
            </a:extLst>
          </p:cNvPr>
          <p:cNvSpPr>
            <a:spLocks noGrp="1"/>
          </p:cNvSpPr>
          <p:nvPr>
            <p:ph sz="quarter" idx="26"/>
          </p:nvPr>
        </p:nvSpPr>
        <p:spPr>
          <a:xfrm>
            <a:off x="1418847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2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1" y="1"/>
            <a:ext cx="21383625" cy="56018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98"/>
          </a:p>
        </p:txBody>
      </p:sp>
      <p:sp>
        <p:nvSpPr>
          <p:cNvPr id="2" name="Title Placeholder 1"/>
          <p:cNvSpPr>
            <a:spLocks noGrp="1"/>
          </p:cNvSpPr>
          <p:nvPr>
            <p:ph type="title"/>
          </p:nvPr>
        </p:nvSpPr>
        <p:spPr bwMode="white">
          <a:xfrm>
            <a:off x="8289231" y="1273145"/>
            <a:ext cx="11825123" cy="2607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71355" y="6301394"/>
            <a:ext cx="18842999" cy="215686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89887" y="29101080"/>
            <a:ext cx="4811316" cy="651362"/>
          </a:xfrm>
          <a:prstGeom prst="rect">
            <a:avLst/>
          </a:prstGeom>
        </p:spPr>
        <p:txBody>
          <a:bodyPr vert="horz" lIns="0" tIns="0" rIns="0" bIns="0" rtlCol="0" anchor="b">
            <a:noAutofit/>
          </a:bodyPr>
          <a:lstStyle>
            <a:lvl1pPr algn="r">
              <a:defRPr sz="2500">
                <a:solidFill>
                  <a:schemeClr val="tx1"/>
                </a:solidFill>
              </a:defRPr>
            </a:lvl1pPr>
          </a:lstStyle>
          <a:p>
            <a:fld id="{182230BD-888B-4299-A805-2BFBAB3CFA3E}" type="datetimeFigureOut">
              <a:rPr lang="en-GB" smtClean="0"/>
              <a:pPr/>
              <a:t>03/08/2023</a:t>
            </a:fld>
            <a:endParaRPr lang="en-GB"/>
          </a:p>
        </p:txBody>
      </p:sp>
      <p:sp>
        <p:nvSpPr>
          <p:cNvPr id="5" name="Footer Placeholder 4"/>
          <p:cNvSpPr>
            <a:spLocks noGrp="1"/>
          </p:cNvSpPr>
          <p:nvPr>
            <p:ph type="ftr" sz="quarter" idx="3"/>
          </p:nvPr>
        </p:nvSpPr>
        <p:spPr>
          <a:xfrm>
            <a:off x="1271356" y="29101081"/>
            <a:ext cx="12395731" cy="651320"/>
          </a:xfrm>
          <a:prstGeom prst="rect">
            <a:avLst/>
          </a:prstGeom>
        </p:spPr>
        <p:txBody>
          <a:bodyPr vert="horz" lIns="0" tIns="0" rIns="0" bIns="0" rtlCol="0" anchor="b">
            <a:noAutofit/>
          </a:bodyPr>
          <a:lstStyle>
            <a:lvl1pPr algn="l">
              <a:defRPr sz="2500">
                <a:solidFill>
                  <a:schemeClr val="tx1"/>
                </a:solidFill>
              </a:defRPr>
            </a:lvl1pPr>
          </a:lstStyle>
          <a:p>
            <a:endParaRPr lang="en-GB" dirty="0"/>
          </a:p>
        </p:txBody>
      </p:sp>
      <p:sp>
        <p:nvSpPr>
          <p:cNvPr id="6" name="Slide Number Placeholder 5"/>
          <p:cNvSpPr>
            <a:spLocks noGrp="1"/>
          </p:cNvSpPr>
          <p:nvPr>
            <p:ph type="sldNum" sz="quarter" idx="4"/>
          </p:nvPr>
        </p:nvSpPr>
        <p:spPr>
          <a:xfrm>
            <a:off x="19401202" y="29101081"/>
            <a:ext cx="713152" cy="651323"/>
          </a:xfrm>
          <a:prstGeom prst="rect">
            <a:avLst/>
          </a:prstGeom>
        </p:spPr>
        <p:txBody>
          <a:bodyPr vert="horz" lIns="0" tIns="0" rIns="0" bIns="0" rtlCol="0" anchor="b">
            <a:noAutofit/>
          </a:bodyPr>
          <a:lstStyle>
            <a:lvl1pPr algn="r">
              <a:defRPr sz="25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722207" y="1273146"/>
            <a:ext cx="0" cy="340340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1" y="28683950"/>
            <a:ext cx="21383625" cy="254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en-GB" sz="898"/>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8938579"/>
            <a:ext cx="21383625"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1356" y="1273145"/>
            <a:ext cx="5087140" cy="1338791"/>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2138314" rtl="0" eaLnBrk="1" latinLnBrk="0" hangingPunct="1">
        <a:lnSpc>
          <a:spcPct val="83000"/>
        </a:lnSpc>
        <a:spcBef>
          <a:spcPct val="0"/>
        </a:spcBef>
        <a:buNone/>
        <a:defRPr sz="7000" b="1" kern="1200">
          <a:solidFill>
            <a:schemeClr val="bg1"/>
          </a:solidFill>
          <a:latin typeface="+mj-lt"/>
          <a:ea typeface="+mj-ea"/>
          <a:cs typeface="+mj-cs"/>
        </a:defRPr>
      </a:lvl1pPr>
    </p:titleStyle>
    <p:body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p:bodyStyle>
    <p:otherStyle>
      <a:defPPr>
        <a:defRPr lang="en-US"/>
      </a:defPPr>
      <a:lvl1pPr marL="0" algn="l" defTabSz="2138314" rtl="0" eaLnBrk="1" latinLnBrk="0" hangingPunct="1">
        <a:defRPr sz="4210" kern="1200">
          <a:solidFill>
            <a:schemeClr val="tx1"/>
          </a:solidFill>
          <a:latin typeface="+mn-lt"/>
          <a:ea typeface="+mn-ea"/>
          <a:cs typeface="+mn-cs"/>
        </a:defRPr>
      </a:lvl1pPr>
      <a:lvl2pPr marL="1069157" algn="l" defTabSz="2138314" rtl="0" eaLnBrk="1" latinLnBrk="0" hangingPunct="1">
        <a:defRPr sz="4210" kern="1200">
          <a:solidFill>
            <a:schemeClr val="tx1"/>
          </a:solidFill>
          <a:latin typeface="+mn-lt"/>
          <a:ea typeface="+mn-ea"/>
          <a:cs typeface="+mn-cs"/>
        </a:defRPr>
      </a:lvl2pPr>
      <a:lvl3pPr marL="2138314" algn="l" defTabSz="2138314" rtl="0" eaLnBrk="1" latinLnBrk="0" hangingPunct="1">
        <a:defRPr sz="4210" kern="1200">
          <a:solidFill>
            <a:schemeClr val="tx1"/>
          </a:solidFill>
          <a:latin typeface="+mn-lt"/>
          <a:ea typeface="+mn-ea"/>
          <a:cs typeface="+mn-cs"/>
        </a:defRPr>
      </a:lvl3pPr>
      <a:lvl4pPr marL="3207471" algn="l" defTabSz="2138314" rtl="0" eaLnBrk="1" latinLnBrk="0" hangingPunct="1">
        <a:defRPr sz="4210" kern="1200">
          <a:solidFill>
            <a:schemeClr val="tx1"/>
          </a:solidFill>
          <a:latin typeface="+mn-lt"/>
          <a:ea typeface="+mn-ea"/>
          <a:cs typeface="+mn-cs"/>
        </a:defRPr>
      </a:lvl4pPr>
      <a:lvl5pPr marL="4276628" algn="l" defTabSz="2138314" rtl="0" eaLnBrk="1" latinLnBrk="0" hangingPunct="1">
        <a:defRPr sz="4210" kern="1200">
          <a:solidFill>
            <a:schemeClr val="tx1"/>
          </a:solidFill>
          <a:latin typeface="+mn-lt"/>
          <a:ea typeface="+mn-ea"/>
          <a:cs typeface="+mn-cs"/>
        </a:defRPr>
      </a:lvl5pPr>
      <a:lvl6pPr marL="5345785" algn="l" defTabSz="2138314" rtl="0" eaLnBrk="1" latinLnBrk="0" hangingPunct="1">
        <a:defRPr sz="4210" kern="1200">
          <a:solidFill>
            <a:schemeClr val="tx1"/>
          </a:solidFill>
          <a:latin typeface="+mn-lt"/>
          <a:ea typeface="+mn-ea"/>
          <a:cs typeface="+mn-cs"/>
        </a:defRPr>
      </a:lvl6pPr>
      <a:lvl7pPr marL="6414942" algn="l" defTabSz="2138314" rtl="0" eaLnBrk="1" latinLnBrk="0" hangingPunct="1">
        <a:defRPr sz="4210" kern="1200">
          <a:solidFill>
            <a:schemeClr val="tx1"/>
          </a:solidFill>
          <a:latin typeface="+mn-lt"/>
          <a:ea typeface="+mn-ea"/>
          <a:cs typeface="+mn-cs"/>
        </a:defRPr>
      </a:lvl7pPr>
      <a:lvl8pPr marL="7484099" algn="l" defTabSz="2138314" rtl="0" eaLnBrk="1" latinLnBrk="0" hangingPunct="1">
        <a:defRPr sz="4210" kern="1200">
          <a:solidFill>
            <a:schemeClr val="tx1"/>
          </a:solidFill>
          <a:latin typeface="+mn-lt"/>
          <a:ea typeface="+mn-ea"/>
          <a:cs typeface="+mn-cs"/>
        </a:defRPr>
      </a:lvl8pPr>
      <a:lvl9pPr marL="8553256" algn="l" defTabSz="2138314"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5" userDrawn="1">
          <p15:clr>
            <a:srgbClr val="F26B43"/>
          </p15:clr>
        </p15:guide>
        <p15:guide id="3" pos="800" userDrawn="1">
          <p15:clr>
            <a:srgbClr val="F26B43"/>
          </p15:clr>
        </p15:guide>
        <p15:guide id="4" pos="12670" userDrawn="1">
          <p15:clr>
            <a:srgbClr val="F26B43"/>
          </p15:clr>
        </p15:guide>
        <p15:guide id="5" pos="4540" userDrawn="1">
          <p15:clr>
            <a:srgbClr val="F26B43"/>
          </p15:clr>
        </p15:guide>
        <p15:guide id="6" pos="4861" userDrawn="1">
          <p15:clr>
            <a:srgbClr val="F26B43"/>
          </p15:clr>
        </p15:guide>
        <p15:guide id="7" pos="8609" userDrawn="1">
          <p15:clr>
            <a:srgbClr val="F26B43"/>
          </p15:clr>
        </p15:guide>
        <p15:guide id="8" pos="8930" userDrawn="1">
          <p15:clr>
            <a:srgbClr val="F26B43"/>
          </p15:clr>
        </p15:guide>
        <p15:guide id="9" orient="horz" pos="17556" userDrawn="1">
          <p15:clr>
            <a:srgbClr val="F26B43"/>
          </p15:clr>
        </p15:guide>
        <p15:guide id="10" orient="horz" pos="3969" userDrawn="1">
          <p15:clr>
            <a:srgbClr val="F26B43"/>
          </p15:clr>
        </p15:guide>
        <p15:guide id="11" orient="horz"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2AA-4BC0-469D-A2EC-F9F443D1102B}"/>
              </a:ext>
            </a:extLst>
          </p:cNvPr>
          <p:cNvSpPr>
            <a:spLocks noGrp="1"/>
          </p:cNvSpPr>
          <p:nvPr>
            <p:ph type="title"/>
          </p:nvPr>
        </p:nvSpPr>
        <p:spPr/>
        <p:txBody>
          <a:bodyPr/>
          <a:lstStyle/>
          <a:p>
            <a:r>
              <a:rPr lang="en-GB" dirty="0"/>
              <a:t>Title</a:t>
            </a:r>
            <a:br>
              <a:rPr lang="en-GB" dirty="0"/>
            </a:br>
            <a:r>
              <a:rPr lang="en-GB" dirty="0"/>
              <a:t>Short and snappy,</a:t>
            </a:r>
            <a:br>
              <a:rPr lang="en-GB" dirty="0"/>
            </a:br>
            <a:r>
              <a:rPr lang="en-GB" dirty="0"/>
              <a:t>with the main message</a:t>
            </a:r>
          </a:p>
        </p:txBody>
      </p:sp>
      <p:sp>
        <p:nvSpPr>
          <p:cNvPr id="3" name="Content Placeholder 2">
            <a:extLst>
              <a:ext uri="{FF2B5EF4-FFF2-40B4-BE49-F238E27FC236}">
                <a16:creationId xmlns:a16="http://schemas.microsoft.com/office/drawing/2014/main" id="{D90ACB58-07B2-4ED2-9753-A945CFC2B0F3}"/>
              </a:ext>
            </a:extLst>
          </p:cNvPr>
          <p:cNvSpPr>
            <a:spLocks noGrp="1"/>
          </p:cNvSpPr>
          <p:nvPr>
            <p:ph sz="quarter" idx="13"/>
          </p:nvPr>
        </p:nvSpPr>
        <p:spPr>
          <a:xfrm>
            <a:off x="1271354" y="6313819"/>
            <a:ext cx="5938214" cy="21538360"/>
          </a:xfrm>
        </p:spPr>
        <p:txBody>
          <a:bodyPr/>
          <a:lstStyle/>
          <a:p>
            <a:pPr lvl="2"/>
            <a:r>
              <a:rPr lang="en-GB" dirty="0"/>
              <a:t>The standard text area has nine predefined type levels.</a:t>
            </a:r>
          </a:p>
          <a:p>
            <a:pPr lvl="2"/>
            <a:r>
              <a:rPr lang="en-GB" dirty="0"/>
              <a:t>You can move up or down the levels using the increase or decrease indent buttons in the home tab.</a:t>
            </a:r>
          </a:p>
          <a:p>
            <a:pPr lvl="2"/>
            <a:r>
              <a:rPr lang="en-GB" dirty="0"/>
              <a:t>We recommend that you do not use the bullet button, as this does not apply the correct bullet formatting.</a:t>
            </a:r>
          </a:p>
          <a:p>
            <a:pPr lvl="2"/>
            <a:endParaRPr lang="en-GB" dirty="0"/>
          </a:p>
          <a:p>
            <a:r>
              <a:rPr lang="en-GB" dirty="0"/>
              <a:t>Level one is for general text</a:t>
            </a:r>
          </a:p>
          <a:p>
            <a:pPr lvl="1"/>
            <a:r>
              <a:rPr lang="en-GB" dirty="0"/>
              <a:t>Level two is for subtitles within body copy, and should be underlined with a 4pt blue line</a:t>
            </a:r>
          </a:p>
          <a:p>
            <a:pPr lvl="2"/>
            <a:r>
              <a:rPr lang="en-GB" dirty="0"/>
              <a:t>Level three is for introduction and overview text at the start of a section. </a:t>
            </a:r>
            <a:r>
              <a:rPr lang="en-GB" dirty="0">
                <a:solidFill>
                  <a:schemeClr val="accent3"/>
                </a:solidFill>
              </a:rPr>
              <a:t>Certain key points</a:t>
            </a:r>
            <a:r>
              <a:rPr lang="en-GB" dirty="0"/>
              <a:t> can be highlighted by </a:t>
            </a:r>
            <a:r>
              <a:rPr lang="en-GB" dirty="0">
                <a:solidFill>
                  <a:schemeClr val="accent3"/>
                </a:solidFill>
              </a:rPr>
              <a:t>changing the text colour to blue</a:t>
            </a:r>
            <a:r>
              <a:rPr lang="en-GB" dirty="0"/>
              <a:t>.</a:t>
            </a:r>
          </a:p>
          <a:p>
            <a:pPr lvl="3"/>
            <a:r>
              <a:rPr lang="en-GB" dirty="0"/>
              <a:t>Level four is for the second subheading style</a:t>
            </a:r>
          </a:p>
          <a:p>
            <a:pPr lvl="4"/>
            <a:r>
              <a:rPr lang="en-GB" dirty="0"/>
              <a:t>Level five is for the third subheading style</a:t>
            </a:r>
          </a:p>
          <a:p>
            <a:pPr lvl="5"/>
            <a:r>
              <a:rPr lang="en-GB" dirty="0"/>
              <a:t>“Level six is for pull out quotes, but level one can also be used for body size quotes”</a:t>
            </a:r>
          </a:p>
          <a:p>
            <a:pPr lvl="6"/>
            <a:r>
              <a:rPr lang="en-GB" dirty="0"/>
              <a:t>Level seven is for quote sources</a:t>
            </a:r>
          </a:p>
          <a:p>
            <a:pPr lvl="7"/>
            <a:r>
              <a:rPr lang="en-GB" dirty="0"/>
              <a:t>Level eight is for the first level of bullets</a:t>
            </a:r>
          </a:p>
          <a:p>
            <a:pPr lvl="8"/>
            <a:r>
              <a:rPr lang="en-GB" dirty="0"/>
              <a:t>Level nine is for the second level of bullets</a:t>
            </a:r>
          </a:p>
          <a:p>
            <a:endParaRPr lang="en-GB" dirty="0"/>
          </a:p>
        </p:txBody>
      </p:sp>
      <p:sp>
        <p:nvSpPr>
          <p:cNvPr id="4" name="Content Placeholder 3">
            <a:extLst>
              <a:ext uri="{FF2B5EF4-FFF2-40B4-BE49-F238E27FC236}">
                <a16:creationId xmlns:a16="http://schemas.microsoft.com/office/drawing/2014/main" id="{803863A0-9192-45CE-B8D8-1D42EB724B5A}"/>
              </a:ext>
            </a:extLst>
          </p:cNvPr>
          <p:cNvSpPr>
            <a:spLocks noGrp="1"/>
          </p:cNvSpPr>
          <p:nvPr>
            <p:ph sz="quarter" idx="14"/>
          </p:nvPr>
        </p:nvSpPr>
        <p:spPr/>
        <p:txBody>
          <a:bodyPr/>
          <a:lstStyle/>
          <a:p>
            <a:pPr lvl="1"/>
            <a:r>
              <a:rPr lang="en-GB" dirty="0"/>
              <a:t>Text continues here</a:t>
            </a:r>
          </a:p>
          <a:p>
            <a:r>
              <a:rPr lang="en-GB" dirty="0"/>
              <a:t>Lorem ipsum dolor sit amet, consectetuer adipiscing elit. Maecenas porttitor congue massa. Fusce posuere, magna sed pulvinar ultricies, purus lectus malesuada libero, sit amet commodo magna eros quis </a:t>
            </a:r>
            <a:r>
              <a:rPr lang="en-GB" dirty="0" err="1"/>
              <a:t>urna</a:t>
            </a:r>
            <a:r>
              <a:rPr lang="en-GB" dirty="0"/>
              <a:t>.</a:t>
            </a:r>
          </a:p>
          <a:p>
            <a:r>
              <a:rPr lang="en-GB" dirty="0"/>
              <a:t>Nunc viverra imperdiet enim. Fusce est. Vivamus a </a:t>
            </a:r>
            <a:r>
              <a:rPr lang="en-GB" dirty="0" err="1"/>
              <a:t>tellus</a:t>
            </a:r>
            <a:r>
              <a:rPr lang="en-GB" dirty="0"/>
              <a:t>. </a:t>
            </a:r>
            <a:r>
              <a:rPr lang="en-GB" dirty="0" err="1"/>
              <a:t>Pellentesque</a:t>
            </a:r>
            <a:r>
              <a:rPr lang="en-GB" dirty="0"/>
              <a:t> habitant morbi tristique senectus et netus et malesuada fames ac turpis egestas. Proin pharetra nonummy pede. Mauris et </a:t>
            </a:r>
            <a:r>
              <a:rPr lang="en-GB" dirty="0" err="1"/>
              <a:t>orci</a:t>
            </a:r>
            <a:r>
              <a:rPr lang="en-GB" dirty="0"/>
              <a:t>. Lorem ipsum dolor sit amet, consectetuer adipiscing elit. Maecenas porttitor congue massa. </a:t>
            </a:r>
          </a:p>
          <a:p>
            <a:r>
              <a:rPr lang="en-GB" dirty="0" err="1"/>
              <a:t>Fusce</a:t>
            </a:r>
            <a:r>
              <a:rPr lang="en-GB" dirty="0"/>
              <a:t> posuere, magna sed pulvinar ultricies, purus lectus malesuada libero, sit amet commodo magna eros quis </a:t>
            </a:r>
            <a:r>
              <a:rPr lang="en-GB" dirty="0" err="1"/>
              <a:t>urna</a:t>
            </a:r>
            <a:r>
              <a:rPr lang="en-GB" dirty="0"/>
              <a:t>. Nunc viverra imperdiet enim. Fusce est. Vivamus a </a:t>
            </a:r>
            <a:r>
              <a:rPr lang="en-GB" dirty="0" err="1"/>
              <a:t>tellus</a:t>
            </a:r>
            <a:r>
              <a:rPr lang="en-GB" dirty="0"/>
              <a:t>. </a:t>
            </a:r>
            <a:r>
              <a:rPr lang="en-GB" dirty="0" err="1"/>
              <a:t>Pellentesque</a:t>
            </a:r>
            <a:r>
              <a:rPr lang="en-GB" dirty="0"/>
              <a:t> habitant morbi tristique senectus et netus et malesuada fames ac turpis egestas. </a:t>
            </a:r>
          </a:p>
          <a:p>
            <a:r>
              <a:rPr lang="en-GB" dirty="0" err="1"/>
              <a:t>Proin</a:t>
            </a:r>
            <a:r>
              <a:rPr lang="en-GB" dirty="0"/>
              <a:t> pharetra nonummy pede. Mauris et orci.</a:t>
            </a:r>
          </a:p>
          <a:p>
            <a:endParaRPr lang="en-GB" dirty="0"/>
          </a:p>
          <a:p>
            <a:endParaRPr lang="en-GB" dirty="0"/>
          </a:p>
        </p:txBody>
      </p:sp>
      <p:sp>
        <p:nvSpPr>
          <p:cNvPr id="5" name="Content Placeholder 4">
            <a:extLst>
              <a:ext uri="{FF2B5EF4-FFF2-40B4-BE49-F238E27FC236}">
                <a16:creationId xmlns:a16="http://schemas.microsoft.com/office/drawing/2014/main" id="{F88E8FC3-55DE-436E-B0A6-39AAE1075304}"/>
              </a:ext>
            </a:extLst>
          </p:cNvPr>
          <p:cNvSpPr>
            <a:spLocks noGrp="1"/>
          </p:cNvSpPr>
          <p:nvPr>
            <p:ph sz="quarter" idx="15"/>
          </p:nvPr>
        </p:nvSpPr>
        <p:spPr/>
        <p:txBody>
          <a:bodyPr/>
          <a:lstStyle/>
          <a:p>
            <a:pPr lvl="1"/>
            <a:r>
              <a:rPr lang="en-GB" dirty="0"/>
              <a:t>Text continues here</a:t>
            </a:r>
          </a:p>
          <a:p>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r>
              <a:rPr lang="en-GB" dirty="0" err="1"/>
              <a:t>Fusce</a:t>
            </a:r>
            <a:r>
              <a:rPr lang="en-GB" dirty="0"/>
              <a:t> </a:t>
            </a:r>
            <a:r>
              <a:rPr lang="en-GB" dirty="0" err="1"/>
              <a:t>posuere</a:t>
            </a:r>
            <a:r>
              <a:rPr lang="en-GB" dirty="0"/>
              <a:t>, magna </a:t>
            </a:r>
            <a:r>
              <a:rPr lang="en-GB" dirty="0" err="1"/>
              <a:t>sed</a:t>
            </a:r>
            <a:r>
              <a:rPr lang="en-GB" dirty="0"/>
              <a:t> pulvinar </a:t>
            </a:r>
            <a:r>
              <a:rPr lang="en-GB" dirty="0" err="1"/>
              <a:t>ultricies</a:t>
            </a:r>
            <a:r>
              <a:rPr lang="en-GB" dirty="0"/>
              <a:t>, </a:t>
            </a:r>
            <a:r>
              <a:rPr lang="en-GB" dirty="0" err="1"/>
              <a:t>purus</a:t>
            </a:r>
            <a:r>
              <a:rPr lang="en-GB" dirty="0"/>
              <a:t> </a:t>
            </a:r>
            <a:r>
              <a:rPr lang="en-GB" dirty="0" err="1"/>
              <a:t>lectus</a:t>
            </a:r>
            <a:r>
              <a:rPr lang="en-GB" dirty="0"/>
              <a:t> </a:t>
            </a:r>
            <a:r>
              <a:rPr lang="en-GB" dirty="0" err="1"/>
              <a:t>malesuada</a:t>
            </a:r>
            <a:r>
              <a:rPr lang="en-GB" dirty="0"/>
              <a:t> libero, sit </a:t>
            </a:r>
            <a:r>
              <a:rPr lang="en-GB" dirty="0" err="1"/>
              <a:t>amet</a:t>
            </a:r>
            <a:r>
              <a:rPr lang="en-GB" dirty="0"/>
              <a:t> </a:t>
            </a:r>
            <a:r>
              <a:rPr lang="en-GB" dirty="0" err="1"/>
              <a:t>commodo</a:t>
            </a:r>
            <a:r>
              <a:rPr lang="en-GB" dirty="0"/>
              <a:t> magna </a:t>
            </a:r>
            <a:r>
              <a:rPr lang="en-GB" dirty="0" err="1"/>
              <a:t>eros</a:t>
            </a:r>
            <a:r>
              <a:rPr lang="en-GB" dirty="0"/>
              <a:t> </a:t>
            </a:r>
            <a:r>
              <a:rPr lang="en-GB" dirty="0" err="1"/>
              <a:t>quis</a:t>
            </a:r>
            <a:r>
              <a:rPr lang="en-GB" dirty="0"/>
              <a:t> </a:t>
            </a:r>
            <a:r>
              <a:rPr lang="en-GB" dirty="0" err="1"/>
              <a:t>urna</a:t>
            </a:r>
            <a:r>
              <a:rPr lang="en-GB" dirty="0"/>
              <a:t>.</a:t>
            </a:r>
          </a:p>
          <a:p>
            <a:r>
              <a:rPr lang="en-GB" dirty="0"/>
              <a:t>Nunc </a:t>
            </a:r>
            <a:r>
              <a:rPr lang="en-GB" dirty="0" err="1"/>
              <a:t>viverra</a:t>
            </a:r>
            <a:r>
              <a:rPr lang="en-GB" dirty="0"/>
              <a:t> </a:t>
            </a:r>
            <a:r>
              <a:rPr lang="en-GB" dirty="0" err="1"/>
              <a:t>imperdiet</a:t>
            </a:r>
            <a:r>
              <a:rPr lang="en-GB" dirty="0"/>
              <a:t> </a:t>
            </a:r>
            <a:r>
              <a:rPr lang="en-GB" dirty="0" err="1"/>
              <a:t>enim</a:t>
            </a:r>
            <a:r>
              <a:rPr lang="en-GB" dirty="0"/>
              <a:t>. </a:t>
            </a:r>
            <a:r>
              <a:rPr lang="en-GB" dirty="0" err="1"/>
              <a:t>Fusce</a:t>
            </a:r>
            <a:r>
              <a:rPr lang="en-GB" dirty="0"/>
              <a:t> est. </a:t>
            </a:r>
            <a:r>
              <a:rPr lang="en-GB" dirty="0" err="1"/>
              <a:t>Vivamus</a:t>
            </a:r>
            <a:r>
              <a:rPr lang="en-GB" dirty="0"/>
              <a:t> a </a:t>
            </a:r>
            <a:r>
              <a:rPr lang="en-GB" dirty="0" err="1"/>
              <a:t>tellus</a:t>
            </a:r>
            <a:r>
              <a:rPr lang="en-GB" dirty="0"/>
              <a:t>. </a:t>
            </a:r>
            <a:r>
              <a:rPr lang="en-GB" dirty="0" err="1"/>
              <a:t>Pellentesque</a:t>
            </a:r>
            <a:r>
              <a:rPr lang="en-GB" dirty="0"/>
              <a:t> habitant </a:t>
            </a:r>
            <a:r>
              <a:rPr lang="en-GB" dirty="0" err="1"/>
              <a:t>morbi</a:t>
            </a:r>
            <a:r>
              <a:rPr lang="en-GB" dirty="0"/>
              <a:t> </a:t>
            </a:r>
            <a:r>
              <a:rPr lang="en-GB" dirty="0" err="1"/>
              <a:t>tristique</a:t>
            </a:r>
            <a:r>
              <a:rPr lang="en-GB" dirty="0"/>
              <a:t> </a:t>
            </a:r>
            <a:r>
              <a:rPr lang="en-GB" dirty="0" err="1"/>
              <a:t>senectus</a:t>
            </a:r>
            <a:r>
              <a:rPr lang="en-GB" dirty="0"/>
              <a:t> et </a:t>
            </a:r>
            <a:r>
              <a:rPr lang="en-GB" dirty="0" err="1"/>
              <a:t>netus</a:t>
            </a:r>
            <a:r>
              <a:rPr lang="en-GB" dirty="0"/>
              <a:t> et </a:t>
            </a:r>
            <a:r>
              <a:rPr lang="en-GB" dirty="0" err="1"/>
              <a:t>malesuada</a:t>
            </a:r>
            <a:r>
              <a:rPr lang="en-GB" dirty="0"/>
              <a:t> fames ac </a:t>
            </a:r>
            <a:r>
              <a:rPr lang="en-GB" dirty="0" err="1"/>
              <a:t>turpis</a:t>
            </a:r>
            <a:r>
              <a:rPr lang="en-GB" dirty="0"/>
              <a:t> </a:t>
            </a:r>
            <a:r>
              <a:rPr lang="en-GB" dirty="0" err="1"/>
              <a:t>egestas</a:t>
            </a:r>
            <a:r>
              <a:rPr lang="en-GB" dirty="0"/>
              <a:t>. </a:t>
            </a:r>
            <a:r>
              <a:rPr lang="en-GB" dirty="0" err="1"/>
              <a:t>Proin</a:t>
            </a:r>
            <a:r>
              <a:rPr lang="en-GB" dirty="0"/>
              <a:t> pharetra </a:t>
            </a:r>
            <a:r>
              <a:rPr lang="en-GB" dirty="0" err="1"/>
              <a:t>nonummy</a:t>
            </a:r>
            <a:r>
              <a:rPr lang="en-GB" dirty="0"/>
              <a:t> </a:t>
            </a:r>
            <a:r>
              <a:rPr lang="en-GB" dirty="0" err="1"/>
              <a:t>pede</a:t>
            </a:r>
            <a:r>
              <a:rPr lang="en-GB" dirty="0"/>
              <a:t>. </a:t>
            </a:r>
            <a:r>
              <a:rPr lang="en-GB" dirty="0" err="1"/>
              <a:t>Mauris</a:t>
            </a:r>
            <a:r>
              <a:rPr lang="en-GB" dirty="0"/>
              <a:t> et </a:t>
            </a:r>
            <a:r>
              <a:rPr lang="en-GB" dirty="0" err="1"/>
              <a:t>orci</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p>
        </p:txBody>
      </p:sp>
      <p:sp>
        <p:nvSpPr>
          <p:cNvPr id="6" name="Picture Placeholder 5">
            <a:extLst>
              <a:ext uri="{FF2B5EF4-FFF2-40B4-BE49-F238E27FC236}">
                <a16:creationId xmlns:a16="http://schemas.microsoft.com/office/drawing/2014/main" id="{92F95D84-D518-4C8D-987F-927AF41408BC}"/>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E804AA22-4826-4217-A9E3-868C29C0ED35}"/>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6FC28E86-1663-41D9-9A80-93D50ED6C0F1}"/>
              </a:ext>
            </a:extLst>
          </p:cNvPr>
          <p:cNvSpPr>
            <a:spLocks noGrp="1"/>
          </p:cNvSpPr>
          <p:nvPr>
            <p:ph type="pic" sz="quarter" idx="18"/>
          </p:nvPr>
        </p:nvSpPr>
        <p:spPr/>
      </p:sp>
      <p:sp>
        <p:nvSpPr>
          <p:cNvPr id="9" name="Text Placeholder 8">
            <a:extLst>
              <a:ext uri="{FF2B5EF4-FFF2-40B4-BE49-F238E27FC236}">
                <a16:creationId xmlns:a16="http://schemas.microsoft.com/office/drawing/2014/main" id="{03F4BB63-29F9-4676-8447-361017F28683}"/>
              </a:ext>
            </a:extLst>
          </p:cNvPr>
          <p:cNvSpPr>
            <a:spLocks noGrp="1"/>
          </p:cNvSpPr>
          <p:nvPr>
            <p:ph type="body" sz="quarter" idx="19"/>
          </p:nvPr>
        </p:nvSpPr>
        <p:spPr/>
        <p:txBody>
          <a:bodyPr/>
          <a:lstStyle/>
          <a:p>
            <a:r>
              <a:rPr lang="en-GB" dirty="0"/>
              <a:t>Image caption goes here and is in the correct style by default. Lorem ipsum dolor sit amet, consectetuer adipiscing elit. Maecenas porttitor congue massa. Fusce posuere, magna sed pulvinar ultricies, purus lectus malesuada libero, sit amet commodo magna eros quis </a:t>
            </a:r>
            <a:r>
              <a:rPr lang="en-GB" dirty="0" err="1"/>
              <a:t>urna</a:t>
            </a:r>
            <a:r>
              <a:rPr lang="en-GB" dirty="0"/>
              <a:t>.</a:t>
            </a:r>
          </a:p>
          <a:p>
            <a:r>
              <a:rPr lang="en-GB" dirty="0"/>
              <a:t>Nunc viverra imperdiet enim. Fusce est. Vivamus a </a:t>
            </a:r>
            <a:r>
              <a:rPr lang="en-GB" dirty="0" err="1"/>
              <a:t>tellus</a:t>
            </a:r>
            <a:r>
              <a:rPr lang="en-GB" dirty="0"/>
              <a:t>.</a:t>
            </a:r>
          </a:p>
        </p:txBody>
      </p:sp>
      <p:sp>
        <p:nvSpPr>
          <p:cNvPr id="10" name="Picture Placeholder 9">
            <a:extLst>
              <a:ext uri="{FF2B5EF4-FFF2-40B4-BE49-F238E27FC236}">
                <a16:creationId xmlns:a16="http://schemas.microsoft.com/office/drawing/2014/main" id="{8C3F8D70-0CB9-444D-A70F-91A057075D72}"/>
              </a:ext>
            </a:extLst>
          </p:cNvPr>
          <p:cNvSpPr>
            <a:spLocks noGrp="1"/>
          </p:cNvSpPr>
          <p:nvPr>
            <p:ph type="pic" sz="quarter" idx="20"/>
          </p:nvPr>
        </p:nvSpPr>
        <p:spPr/>
      </p:sp>
      <p:sp>
        <p:nvSpPr>
          <p:cNvPr id="11" name="Picture Placeholder 10">
            <a:extLst>
              <a:ext uri="{FF2B5EF4-FFF2-40B4-BE49-F238E27FC236}">
                <a16:creationId xmlns:a16="http://schemas.microsoft.com/office/drawing/2014/main" id="{FD2FBDFF-AE11-4F80-9A05-41B4AF2596F3}"/>
              </a:ext>
            </a:extLst>
          </p:cNvPr>
          <p:cNvSpPr>
            <a:spLocks noGrp="1"/>
          </p:cNvSpPr>
          <p:nvPr>
            <p:ph type="pic" sz="quarter" idx="21"/>
          </p:nvPr>
        </p:nvSpPr>
        <p:spPr/>
      </p:sp>
      <p:sp>
        <p:nvSpPr>
          <p:cNvPr id="12" name="Text Placeholder 11">
            <a:extLst>
              <a:ext uri="{FF2B5EF4-FFF2-40B4-BE49-F238E27FC236}">
                <a16:creationId xmlns:a16="http://schemas.microsoft.com/office/drawing/2014/main" id="{FF0B7DF5-BE71-4EB4-B075-DAF65CC099CF}"/>
              </a:ext>
            </a:extLst>
          </p:cNvPr>
          <p:cNvSpPr>
            <a:spLocks noGrp="1"/>
          </p:cNvSpPr>
          <p:nvPr>
            <p:ph type="body" sz="quarter" idx="22"/>
          </p:nvPr>
        </p:nvSpPr>
        <p:spPr/>
        <p:txBody>
          <a:bodyPr/>
          <a:lstStyle/>
          <a:p>
            <a:r>
              <a:rPr lang="en-GB" dirty="0"/>
              <a:t>Name of contributors</a:t>
            </a:r>
          </a:p>
        </p:txBody>
      </p:sp>
      <p:cxnSp>
        <p:nvCxnSpPr>
          <p:cNvPr id="14" name="Straight Connector 13">
            <a:extLst>
              <a:ext uri="{FF2B5EF4-FFF2-40B4-BE49-F238E27FC236}">
                <a16:creationId xmlns:a16="http://schemas.microsoft.com/office/drawing/2014/main" id="{D649845E-590E-4D25-B346-57EA6E49B308}"/>
              </a:ext>
            </a:extLst>
          </p:cNvPr>
          <p:cNvCxnSpPr/>
          <p:nvPr/>
        </p:nvCxnSpPr>
        <p:spPr>
          <a:xfrm>
            <a:off x="1256935" y="1658728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D28AFD-6C22-4630-A82F-479FA5AF9DA5}"/>
              </a:ext>
            </a:extLst>
          </p:cNvPr>
          <p:cNvCxnSpPr/>
          <p:nvPr/>
        </p:nvCxnSpPr>
        <p:spPr>
          <a:xfrm>
            <a:off x="7722705" y="2090908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5E13C-11AA-48F1-A88C-1ECA61FD17AC}"/>
              </a:ext>
            </a:extLst>
          </p:cNvPr>
          <p:cNvCxnSpPr/>
          <p:nvPr/>
        </p:nvCxnSpPr>
        <p:spPr>
          <a:xfrm>
            <a:off x="14152556" y="2090908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244304"/>
      </p:ext>
    </p:extLst>
  </p:cSld>
  <p:clrMapOvr>
    <a:masterClrMapping/>
  </p:clrMapOvr>
</p:sld>
</file>

<file path=ppt/theme/theme1.xml><?xml version="1.0" encoding="utf-8"?>
<a:theme xmlns:a="http://schemas.openxmlformats.org/drawingml/2006/main" name="Imperial Portrait A1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7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1700" dirty="0"/>
        </a:defPPr>
      </a:lstStyle>
    </a:txDef>
  </a:objectDefaults>
  <a:extraClrSchemeLst/>
  <a:extLst>
    <a:ext uri="{05A4C25C-085E-4340-85A3-A5531E510DB2}">
      <thm15:themeFamily xmlns:thm15="http://schemas.microsoft.com/office/thememl/2012/main" name="ICL A1 Portrait Poster.potx" id="{7F38D66F-50E0-4CEA-BC13-BEE6CFEE9951}" vid="{D8A89D16-E5B9-4C34-BB3F-F926E855CBE3}"/>
    </a:ext>
  </a:extLst>
</a:theme>
</file>

<file path=docProps/app.xml><?xml version="1.0" encoding="utf-8"?>
<Properties xmlns="http://schemas.openxmlformats.org/officeDocument/2006/extended-properties" xmlns:vt="http://schemas.openxmlformats.org/officeDocument/2006/docPropsVTypes">
  <Template>ICL A1 Portrait Poster</Template>
  <TotalTime>235</TotalTime>
  <Words>474</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Imperial Portrait A1 theme</vt:lpstr>
      <vt:lpstr>Title Short and snappy, with the main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CASTRO IBARBURU Bruno</cp:lastModifiedBy>
  <cp:revision>1</cp:revision>
  <dcterms:created xsi:type="dcterms:W3CDTF">2019-12-19T11:29:04Z</dcterms:created>
  <dcterms:modified xsi:type="dcterms:W3CDTF">2023-08-03T13:43:35Z</dcterms:modified>
</cp:coreProperties>
</file>