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1.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2.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4.xml" ContentType="application/vnd.openxmlformats-officedocument.drawingml.chart+xml"/>
  <Override PartName="/ppt/charts/style30.xml" ContentType="application/vnd.ms-office.chartstyle+xml"/>
  <Override PartName="/ppt/charts/colors3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60" r:id="rId4"/>
    <p:sldId id="271" r:id="rId5"/>
    <p:sldId id="272" r:id="rId6"/>
    <p:sldId id="273" r:id="rId7"/>
    <p:sldId id="274" r:id="rId8"/>
    <p:sldId id="263" r:id="rId9"/>
    <p:sldId id="276" r:id="rId10"/>
    <p:sldId id="278" r:id="rId11"/>
    <p:sldId id="279" r:id="rId12"/>
    <p:sldId id="281" r:id="rId13"/>
    <p:sldId id="280" r:id="rId14"/>
    <p:sldId id="282" r:id="rId15"/>
    <p:sldId id="284" r:id="rId16"/>
    <p:sldId id="283" r:id="rId17"/>
    <p:sldId id="286" r:id="rId18"/>
    <p:sldId id="288" r:id="rId19"/>
    <p:sldId id="287" r:id="rId20"/>
    <p:sldId id="275" r:id="rId21"/>
    <p:sldId id="259" r:id="rId22"/>
    <p:sldId id="289" r:id="rId23"/>
    <p:sldId id="290" r:id="rId24"/>
    <p:sldId id="291" r:id="rId25"/>
    <p:sldId id="29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78E4"/>
    <a:srgbClr val="FE8002"/>
    <a:srgbClr val="B6DF89"/>
    <a:srgbClr val="ADAAF0"/>
    <a:srgbClr val="7B7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CE174-9DA1-45BE-B047-8B6799AA49AB}" v="982" dt="2022-06-30T03:00:13.67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casu" userId="0facf88c018c78c9" providerId="LiveId" clId="{641CE174-9DA1-45BE-B047-8B6799AA49AB}"/>
    <pc:docChg chg="undo custSel addSld delSld modSld sldOrd">
      <pc:chgData name="bruno casu" userId="0facf88c018c78c9" providerId="LiveId" clId="{641CE174-9DA1-45BE-B047-8B6799AA49AB}" dt="2022-06-30T03:19:43.887" v="11468" actId="20577"/>
      <pc:docMkLst>
        <pc:docMk/>
      </pc:docMkLst>
      <pc:sldChg chg="addSp delSp modSp mod setBg setClrOvrMap">
        <pc:chgData name="bruno casu" userId="0facf88c018c78c9" providerId="LiveId" clId="{641CE174-9DA1-45BE-B047-8B6799AA49AB}" dt="2022-06-30T00:51:00.633" v="10751" actId="1076"/>
        <pc:sldMkLst>
          <pc:docMk/>
          <pc:sldMk cId="1766027820" sldId="256"/>
        </pc:sldMkLst>
        <pc:spChg chg="mod">
          <ac:chgData name="bruno casu" userId="0facf88c018c78c9" providerId="LiveId" clId="{641CE174-9DA1-45BE-B047-8B6799AA49AB}" dt="2022-06-29T04:56:15.825" v="10311" actId="14100"/>
          <ac:spMkLst>
            <pc:docMk/>
            <pc:sldMk cId="1766027820" sldId="256"/>
            <ac:spMk id="2" creationId="{BD01D83F-98A8-4389-9331-793DC9B4DEA5}"/>
          </ac:spMkLst>
        </pc:spChg>
        <pc:spChg chg="mod">
          <ac:chgData name="bruno casu" userId="0facf88c018c78c9" providerId="LiveId" clId="{641CE174-9DA1-45BE-B047-8B6799AA49AB}" dt="2022-06-29T04:56:09.325" v="10309" actId="14100"/>
          <ac:spMkLst>
            <pc:docMk/>
            <pc:sldMk cId="1766027820" sldId="256"/>
            <ac:spMk id="3" creationId="{CFE5E24F-FDF6-40D2-8285-C4F108BDABEB}"/>
          </ac:spMkLst>
        </pc:spChg>
        <pc:spChg chg="mod ord">
          <ac:chgData name="bruno casu" userId="0facf88c018c78c9" providerId="LiveId" clId="{641CE174-9DA1-45BE-B047-8B6799AA49AB}" dt="2022-06-30T00:50:53.543" v="10750" actId="1076"/>
          <ac:spMkLst>
            <pc:docMk/>
            <pc:sldMk cId="1766027820" sldId="256"/>
            <ac:spMk id="4" creationId="{CCF48F23-BAB2-41EC-BE8B-177F22DFB6C5}"/>
          </ac:spMkLst>
        </pc:spChg>
        <pc:spChg chg="add mod">
          <ac:chgData name="bruno casu" userId="0facf88c018c78c9" providerId="LiveId" clId="{641CE174-9DA1-45BE-B047-8B6799AA49AB}" dt="2022-06-30T00:51:00.633" v="10751" actId="1076"/>
          <ac:spMkLst>
            <pc:docMk/>
            <pc:sldMk cId="1766027820" sldId="256"/>
            <ac:spMk id="5" creationId="{93F31692-7CC0-1B9D-69DA-8A67679F1D52}"/>
          </ac:spMkLst>
        </pc:spChg>
        <pc:spChg chg="add del">
          <ac:chgData name="bruno casu" userId="0facf88c018c78c9" providerId="LiveId" clId="{641CE174-9DA1-45BE-B047-8B6799AA49AB}" dt="2022-06-28T02:36:07.632" v="4098" actId="26606"/>
          <ac:spMkLst>
            <pc:docMk/>
            <pc:sldMk cId="1766027820" sldId="256"/>
            <ac:spMk id="9" creationId="{605494DE-B078-4D87-BB01-C84320618DAD}"/>
          </ac:spMkLst>
        </pc:spChg>
        <pc:spChg chg="add del">
          <ac:chgData name="bruno casu" userId="0facf88c018c78c9" providerId="LiveId" clId="{641CE174-9DA1-45BE-B047-8B6799AA49AB}" dt="2022-06-28T02:36:07.632" v="4098" actId="26606"/>
          <ac:spMkLst>
            <pc:docMk/>
            <pc:sldMk cId="1766027820" sldId="256"/>
            <ac:spMk id="11" creationId="{9A0576B0-CD8C-4661-95C8-A9F2CE7CDDB0}"/>
          </ac:spMkLst>
        </pc:spChg>
        <pc:spChg chg="add del">
          <ac:chgData name="bruno casu" userId="0facf88c018c78c9" providerId="LiveId" clId="{641CE174-9DA1-45BE-B047-8B6799AA49AB}" dt="2022-06-28T02:36:07.632" v="4098" actId="26606"/>
          <ac:spMkLst>
            <pc:docMk/>
            <pc:sldMk cId="1766027820" sldId="256"/>
            <ac:spMk id="13" creationId="{3FF60E2B-3919-423C-B1FF-56CDE6681165}"/>
          </ac:spMkLst>
        </pc:spChg>
        <pc:spChg chg="add del">
          <ac:chgData name="bruno casu" userId="0facf88c018c78c9" providerId="LiveId" clId="{641CE174-9DA1-45BE-B047-8B6799AA49AB}" dt="2022-06-28T02:36:08.540" v="4100" actId="26606"/>
          <ac:spMkLst>
            <pc:docMk/>
            <pc:sldMk cId="1766027820" sldId="256"/>
            <ac:spMk id="15" creationId="{4C608BEB-860E-4094-8511-78603564A75E}"/>
          </ac:spMkLst>
        </pc:spChg>
        <pc:spChg chg="add del">
          <ac:chgData name="bruno casu" userId="0facf88c018c78c9" providerId="LiveId" clId="{641CE174-9DA1-45BE-B047-8B6799AA49AB}" dt="2022-06-28T02:36:11.574" v="4106" actId="26606"/>
          <ac:spMkLst>
            <pc:docMk/>
            <pc:sldMk cId="1766027820" sldId="256"/>
            <ac:spMk id="17" creationId="{A5AD6500-BB62-4AAC-9D2F-C10DDC90CBB1}"/>
          </ac:spMkLst>
        </pc:spChg>
        <pc:spChg chg="add del">
          <ac:chgData name="bruno casu" userId="0facf88c018c78c9" providerId="LiveId" clId="{641CE174-9DA1-45BE-B047-8B6799AA49AB}" dt="2022-06-28T02:36:09.199" v="4102" actId="26606"/>
          <ac:spMkLst>
            <pc:docMk/>
            <pc:sldMk cId="1766027820" sldId="256"/>
            <ac:spMk id="18" creationId="{E35A04CF-97D4-4FF7-B359-C546B1F62E54}"/>
          </ac:spMkLst>
        </pc:spChg>
        <pc:spChg chg="add del">
          <ac:chgData name="bruno casu" userId="0facf88c018c78c9" providerId="LiveId" clId="{641CE174-9DA1-45BE-B047-8B6799AA49AB}" dt="2022-06-28T02:36:09.199" v="4102" actId="26606"/>
          <ac:spMkLst>
            <pc:docMk/>
            <pc:sldMk cId="1766027820" sldId="256"/>
            <ac:spMk id="19" creationId="{1DE7243B-5109-444B-8FAF-7437C66BC0E9}"/>
          </ac:spMkLst>
        </pc:spChg>
        <pc:spChg chg="add del">
          <ac:chgData name="bruno casu" userId="0facf88c018c78c9" providerId="LiveId" clId="{641CE174-9DA1-45BE-B047-8B6799AA49AB}" dt="2022-06-28T02:36:09.199" v="4102" actId="26606"/>
          <ac:spMkLst>
            <pc:docMk/>
            <pc:sldMk cId="1766027820" sldId="256"/>
            <ac:spMk id="20" creationId="{4C5D6221-DA7B-4611-AA26-7D8E349FDE96}"/>
          </ac:spMkLst>
        </pc:spChg>
        <pc:spChg chg="add del">
          <ac:chgData name="bruno casu" userId="0facf88c018c78c9" providerId="LiveId" clId="{641CE174-9DA1-45BE-B047-8B6799AA49AB}" dt="2022-06-28T02:36:10.168" v="4104" actId="26606"/>
          <ac:spMkLst>
            <pc:docMk/>
            <pc:sldMk cId="1766027820" sldId="256"/>
            <ac:spMk id="22" creationId="{1E214AA7-F028-4A0D-8698-61AEC754D1BC}"/>
          </ac:spMkLst>
        </pc:spChg>
        <pc:spChg chg="add del">
          <ac:chgData name="bruno casu" userId="0facf88c018c78c9" providerId="LiveId" clId="{641CE174-9DA1-45BE-B047-8B6799AA49AB}" dt="2022-06-28T02:36:11.574" v="4106" actId="26606"/>
          <ac:spMkLst>
            <pc:docMk/>
            <pc:sldMk cId="1766027820" sldId="256"/>
            <ac:spMk id="25" creationId="{9F7D788E-2C1B-4EF4-8719-12613771FF98}"/>
          </ac:spMkLst>
        </pc:spChg>
        <pc:spChg chg="add del">
          <ac:chgData name="bruno casu" userId="0facf88c018c78c9" providerId="LiveId" clId="{641CE174-9DA1-45BE-B047-8B6799AA49AB}" dt="2022-06-28T02:36:11.574" v="4106" actId="26606"/>
          <ac:spMkLst>
            <pc:docMk/>
            <pc:sldMk cId="1766027820" sldId="256"/>
            <ac:spMk id="26" creationId="{7C54E824-C0F4-480B-BC88-689F50C45FBD}"/>
          </ac:spMkLst>
        </pc:spChg>
        <pc:spChg chg="add del">
          <ac:chgData name="bruno casu" userId="0facf88c018c78c9" providerId="LiveId" clId="{641CE174-9DA1-45BE-B047-8B6799AA49AB}" dt="2022-06-28T02:36:11.574" v="4106" actId="26606"/>
          <ac:spMkLst>
            <pc:docMk/>
            <pc:sldMk cId="1766027820" sldId="256"/>
            <ac:spMk id="27" creationId="{58DEA6A1-FC5C-4E6E-BBBF-7E472949B394}"/>
          </ac:spMkLst>
        </pc:spChg>
        <pc:spChg chg="add del">
          <ac:chgData name="bruno casu" userId="0facf88c018c78c9" providerId="LiveId" clId="{641CE174-9DA1-45BE-B047-8B6799AA49AB}" dt="2022-06-28T02:36:11.574" v="4106" actId="26606"/>
          <ac:spMkLst>
            <pc:docMk/>
            <pc:sldMk cId="1766027820" sldId="256"/>
            <ac:spMk id="28" creationId="{96AAAC3B-1954-46B7-BBAC-27DFF5B5295F}"/>
          </ac:spMkLst>
        </pc:spChg>
        <pc:spChg chg="add del">
          <ac:chgData name="bruno casu" userId="0facf88c018c78c9" providerId="LiveId" clId="{641CE174-9DA1-45BE-B047-8B6799AA49AB}" dt="2022-06-28T02:36:12.390" v="4108" actId="26606"/>
          <ac:spMkLst>
            <pc:docMk/>
            <pc:sldMk cId="1766027820" sldId="256"/>
            <ac:spMk id="30" creationId="{FEF085B8-A2C0-4A6F-B663-CCC56F3CD373}"/>
          </ac:spMkLst>
        </pc:spChg>
        <pc:spChg chg="add del">
          <ac:chgData name="bruno casu" userId="0facf88c018c78c9" providerId="LiveId" clId="{641CE174-9DA1-45BE-B047-8B6799AA49AB}" dt="2022-06-28T02:36:12.390" v="4108" actId="26606"/>
          <ac:spMkLst>
            <pc:docMk/>
            <pc:sldMk cId="1766027820" sldId="256"/>
            <ac:spMk id="31" creationId="{2658F6D6-96E0-421A-96D6-3DF404008543}"/>
          </ac:spMkLst>
        </pc:spChg>
        <pc:spChg chg="add del">
          <ac:chgData name="bruno casu" userId="0facf88c018c78c9" providerId="LiveId" clId="{641CE174-9DA1-45BE-B047-8B6799AA49AB}" dt="2022-06-28T02:36:12.390" v="4108" actId="26606"/>
          <ac:spMkLst>
            <pc:docMk/>
            <pc:sldMk cId="1766027820" sldId="256"/>
            <ac:spMk id="32" creationId="{3CF62545-93A0-4FD5-9B48-48DCA794CBA1}"/>
          </ac:spMkLst>
        </pc:spChg>
        <pc:spChg chg="add del">
          <ac:chgData name="bruno casu" userId="0facf88c018c78c9" providerId="LiveId" clId="{641CE174-9DA1-45BE-B047-8B6799AA49AB}" dt="2022-06-28T02:36:18.780" v="4110" actId="26606"/>
          <ac:spMkLst>
            <pc:docMk/>
            <pc:sldMk cId="1766027820" sldId="256"/>
            <ac:spMk id="34" creationId="{B36F400F-DF28-43BC-8D8E-4929793B392A}"/>
          </ac:spMkLst>
        </pc:spChg>
        <pc:picChg chg="add mod">
          <ac:chgData name="bruno casu" userId="0facf88c018c78c9" providerId="LiveId" clId="{641CE174-9DA1-45BE-B047-8B6799AA49AB}" dt="2022-06-29T04:59:05.802" v="10343" actId="1076"/>
          <ac:picMkLst>
            <pc:docMk/>
            <pc:sldMk cId="1766027820" sldId="256"/>
            <ac:picMk id="6" creationId="{7FA64C78-4828-C5BE-9C11-14FFD0F2FE81}"/>
          </ac:picMkLst>
        </pc:picChg>
        <pc:cxnChg chg="add del">
          <ac:chgData name="bruno casu" userId="0facf88c018c78c9" providerId="LiveId" clId="{641CE174-9DA1-45BE-B047-8B6799AA49AB}" dt="2022-06-28T02:36:08.540" v="4100" actId="26606"/>
          <ac:cxnSpMkLst>
            <pc:docMk/>
            <pc:sldMk cId="1766027820" sldId="256"/>
            <ac:cxnSpMk id="16" creationId="{1F16A8D4-FE87-4604-88B2-394B5D1EB437}"/>
          </ac:cxnSpMkLst>
        </pc:cxnChg>
        <pc:cxnChg chg="add del">
          <ac:chgData name="bruno casu" userId="0facf88c018c78c9" providerId="LiveId" clId="{641CE174-9DA1-45BE-B047-8B6799AA49AB}" dt="2022-06-28T02:36:10.168" v="4104" actId="26606"/>
          <ac:cxnSpMkLst>
            <pc:docMk/>
            <pc:sldMk cId="1766027820" sldId="256"/>
            <ac:cxnSpMk id="23" creationId="{D6206FDC-2777-4D7F-AF9C-73413DA664C9}"/>
          </ac:cxnSpMkLst>
        </pc:cxnChg>
      </pc:sldChg>
      <pc:sldChg chg="delSp modSp mod delDesignElem">
        <pc:chgData name="bruno casu" userId="0facf88c018c78c9" providerId="LiveId" clId="{641CE174-9DA1-45BE-B047-8B6799AA49AB}" dt="2022-06-28T02:29:39.267" v="4018"/>
        <pc:sldMkLst>
          <pc:docMk/>
          <pc:sldMk cId="875942086" sldId="257"/>
        </pc:sldMkLst>
        <pc:spChg chg="mod">
          <ac:chgData name="bruno casu" userId="0facf88c018c78c9" providerId="LiveId" clId="{641CE174-9DA1-45BE-B047-8B6799AA49AB}" dt="2022-06-24T16:36:55.424" v="125" actId="20577"/>
          <ac:spMkLst>
            <pc:docMk/>
            <pc:sldMk cId="875942086" sldId="257"/>
            <ac:spMk id="3" creationId="{5B65D832-808E-4996-AAB3-33A4FF1B5839}"/>
          </ac:spMkLst>
        </pc:spChg>
        <pc:spChg chg="del">
          <ac:chgData name="bruno casu" userId="0facf88c018c78c9" providerId="LiveId" clId="{641CE174-9DA1-45BE-B047-8B6799AA49AB}" dt="2022-06-28T02:29:39.267" v="4018"/>
          <ac:spMkLst>
            <pc:docMk/>
            <pc:sldMk cId="875942086" sldId="257"/>
            <ac:spMk id="8" creationId="{E80B86A7-A1EC-475B-9166-88902B033A38}"/>
          </ac:spMkLst>
        </pc:spChg>
        <pc:spChg chg="del">
          <ac:chgData name="bruno casu" userId="0facf88c018c78c9" providerId="LiveId" clId="{641CE174-9DA1-45BE-B047-8B6799AA49AB}" dt="2022-06-28T02:29:39.267" v="4018"/>
          <ac:spMkLst>
            <pc:docMk/>
            <pc:sldMk cId="875942086" sldId="257"/>
            <ac:spMk id="10" creationId="{C2C29CB1-9F74-4879-A6AF-AEA67B6F1F4D}"/>
          </ac:spMkLst>
        </pc:spChg>
        <pc:spChg chg="del">
          <ac:chgData name="bruno casu" userId="0facf88c018c78c9" providerId="LiveId" clId="{641CE174-9DA1-45BE-B047-8B6799AA49AB}" dt="2022-06-28T02:29:39.267" v="4018"/>
          <ac:spMkLst>
            <pc:docMk/>
            <pc:sldMk cId="875942086" sldId="257"/>
            <ac:spMk id="12" creationId="{7E2C7115-5336-410C-AD71-0F0952A2E5A7}"/>
          </ac:spMkLst>
        </pc:spChg>
      </pc:sldChg>
      <pc:sldChg chg="addSp modSp mod">
        <pc:chgData name="bruno casu" userId="0facf88c018c78c9" providerId="LiveId" clId="{641CE174-9DA1-45BE-B047-8B6799AA49AB}" dt="2022-06-29T04:38:51.280" v="9618" actId="1076"/>
        <pc:sldMkLst>
          <pc:docMk/>
          <pc:sldMk cId="3921225901" sldId="259"/>
        </pc:sldMkLst>
        <pc:spChg chg="mod">
          <ac:chgData name="bruno casu" userId="0facf88c018c78c9" providerId="LiveId" clId="{641CE174-9DA1-45BE-B047-8B6799AA49AB}" dt="2022-06-29T04:38:01.485" v="9596" actId="27636"/>
          <ac:spMkLst>
            <pc:docMk/>
            <pc:sldMk cId="3921225901" sldId="259"/>
            <ac:spMk id="2" creationId="{D2A4ACD0-4955-4596-8A96-735E22A8D62A}"/>
          </ac:spMkLst>
        </pc:spChg>
        <pc:spChg chg="mod">
          <ac:chgData name="bruno casu" userId="0facf88c018c78c9" providerId="LiveId" clId="{641CE174-9DA1-45BE-B047-8B6799AA49AB}" dt="2022-06-29T04:38:15.902" v="9613" actId="14100"/>
          <ac:spMkLst>
            <pc:docMk/>
            <pc:sldMk cId="3921225901" sldId="259"/>
            <ac:spMk id="3" creationId="{588B6012-B7C8-4688-8091-EAC4D0F01DD7}"/>
          </ac:spMkLst>
        </pc:spChg>
        <pc:picChg chg="add mod">
          <ac:chgData name="bruno casu" userId="0facf88c018c78c9" providerId="LiveId" clId="{641CE174-9DA1-45BE-B047-8B6799AA49AB}" dt="2022-06-29T04:38:51.280" v="9618" actId="1076"/>
          <ac:picMkLst>
            <pc:docMk/>
            <pc:sldMk cId="3921225901" sldId="259"/>
            <ac:picMk id="4" creationId="{A7620710-2CC2-88DB-6D6C-9481EEBFD387}"/>
          </ac:picMkLst>
        </pc:picChg>
      </pc:sldChg>
      <pc:sldChg chg="addSp delSp modSp mod delDesignElem">
        <pc:chgData name="bruno casu" userId="0facf88c018c78c9" providerId="LiveId" clId="{641CE174-9DA1-45BE-B047-8B6799AA49AB}" dt="2022-06-29T05:00:52.651" v="10490" actId="20577"/>
        <pc:sldMkLst>
          <pc:docMk/>
          <pc:sldMk cId="3248974297" sldId="260"/>
        </pc:sldMkLst>
        <pc:spChg chg="mod">
          <ac:chgData name="bruno casu" userId="0facf88c018c78c9" providerId="LiveId" clId="{641CE174-9DA1-45BE-B047-8B6799AA49AB}" dt="2022-06-28T19:49:48.168" v="4156" actId="255"/>
          <ac:spMkLst>
            <pc:docMk/>
            <pc:sldMk cId="3248974297" sldId="260"/>
            <ac:spMk id="2" creationId="{69BED902-288F-4373-AC39-F683554F2CE0}"/>
          </ac:spMkLst>
        </pc:spChg>
        <pc:spChg chg="add del mod">
          <ac:chgData name="bruno casu" userId="0facf88c018c78c9" providerId="LiveId" clId="{641CE174-9DA1-45BE-B047-8B6799AA49AB}" dt="2022-06-27T03:11:17.528" v="151" actId="478"/>
          <ac:spMkLst>
            <pc:docMk/>
            <pc:sldMk cId="3248974297" sldId="260"/>
            <ac:spMk id="4" creationId="{B07F063F-47A2-FE02-5AD9-F0EE86B96467}"/>
          </ac:spMkLst>
        </pc:spChg>
        <pc:spChg chg="del">
          <ac:chgData name="bruno casu" userId="0facf88c018c78c9" providerId="LiveId" clId="{641CE174-9DA1-45BE-B047-8B6799AA49AB}" dt="2022-06-28T02:29:39.267" v="4018"/>
          <ac:spMkLst>
            <pc:docMk/>
            <pc:sldMk cId="3248974297" sldId="260"/>
            <ac:spMk id="8" creationId="{E80B86A7-A1EC-475B-9166-88902B033A38}"/>
          </ac:spMkLst>
        </pc:spChg>
        <pc:spChg chg="del mod">
          <ac:chgData name="bruno casu" userId="0facf88c018c78c9" providerId="LiveId" clId="{641CE174-9DA1-45BE-B047-8B6799AA49AB}" dt="2022-06-27T03:33:19.353" v="307" actId="478"/>
          <ac:spMkLst>
            <pc:docMk/>
            <pc:sldMk cId="3248974297" sldId="260"/>
            <ac:spMk id="9" creationId="{F933F4E1-DBC2-419F-920B-A5A916B9A305}"/>
          </ac:spMkLst>
        </pc:spChg>
        <pc:spChg chg="del">
          <ac:chgData name="bruno casu" userId="0facf88c018c78c9" providerId="LiveId" clId="{641CE174-9DA1-45BE-B047-8B6799AA49AB}" dt="2022-06-28T02:29:39.267" v="4018"/>
          <ac:spMkLst>
            <pc:docMk/>
            <pc:sldMk cId="3248974297" sldId="260"/>
            <ac:spMk id="10" creationId="{C2C29CB1-9F74-4879-A6AF-AEA67B6F1F4D}"/>
          </ac:spMkLst>
        </pc:spChg>
        <pc:spChg chg="mod">
          <ac:chgData name="bruno casu" userId="0facf88c018c78c9" providerId="LiveId" clId="{641CE174-9DA1-45BE-B047-8B6799AA49AB}" dt="2022-06-28T17:43:59.393" v="4149" actId="113"/>
          <ac:spMkLst>
            <pc:docMk/>
            <pc:sldMk cId="3248974297" sldId="260"/>
            <ac:spMk id="11" creationId="{1F420829-6133-4C57-8C54-337E3CF375F2}"/>
          </ac:spMkLst>
        </pc:spChg>
        <pc:spChg chg="del">
          <ac:chgData name="bruno casu" userId="0facf88c018c78c9" providerId="LiveId" clId="{641CE174-9DA1-45BE-B047-8B6799AA49AB}" dt="2022-06-28T02:29:39.267" v="4018"/>
          <ac:spMkLst>
            <pc:docMk/>
            <pc:sldMk cId="3248974297" sldId="260"/>
            <ac:spMk id="12" creationId="{7E2C7115-5336-410C-AD71-0F0952A2E5A7}"/>
          </ac:spMkLst>
        </pc:spChg>
        <pc:spChg chg="add mod">
          <ac:chgData name="bruno casu" userId="0facf88c018c78c9" providerId="LiveId" clId="{641CE174-9DA1-45BE-B047-8B6799AA49AB}" dt="2022-06-29T04:59:50.803" v="10352" actId="20577"/>
          <ac:spMkLst>
            <pc:docMk/>
            <pc:sldMk cId="3248974297" sldId="260"/>
            <ac:spMk id="14" creationId="{B2653513-04B6-912C-F020-A7C398C5D3FC}"/>
          </ac:spMkLst>
        </pc:spChg>
        <pc:spChg chg="add mod">
          <ac:chgData name="bruno casu" userId="0facf88c018c78c9" providerId="LiveId" clId="{641CE174-9DA1-45BE-B047-8B6799AA49AB}" dt="2022-06-29T05:00:52.651" v="10490" actId="20577"/>
          <ac:spMkLst>
            <pc:docMk/>
            <pc:sldMk cId="3248974297" sldId="260"/>
            <ac:spMk id="15" creationId="{6E070911-C963-663F-B8C1-D3C46A6657E1}"/>
          </ac:spMkLst>
        </pc:spChg>
        <pc:picChg chg="del mod">
          <ac:chgData name="bruno casu" userId="0facf88c018c78c9" providerId="LiveId" clId="{641CE174-9DA1-45BE-B047-8B6799AA49AB}" dt="2022-06-27T03:09:50.520" v="135" actId="478"/>
          <ac:picMkLst>
            <pc:docMk/>
            <pc:sldMk cId="3248974297" sldId="260"/>
            <ac:picMk id="5" creationId="{8390AEAC-BB59-461B-BFDB-B8725873FDBB}"/>
          </ac:picMkLst>
        </pc:picChg>
        <pc:picChg chg="add mod">
          <ac:chgData name="bruno casu" userId="0facf88c018c78c9" providerId="LiveId" clId="{641CE174-9DA1-45BE-B047-8B6799AA49AB}" dt="2022-06-28T00:18:28.051" v="417" actId="1076"/>
          <ac:picMkLst>
            <pc:docMk/>
            <pc:sldMk cId="3248974297" sldId="260"/>
            <ac:picMk id="13" creationId="{8129A702-879A-3F2F-4127-F67673F39029}"/>
          </ac:picMkLst>
        </pc:picChg>
        <pc:picChg chg="add mod">
          <ac:chgData name="bruno casu" userId="0facf88c018c78c9" providerId="LiveId" clId="{641CE174-9DA1-45BE-B047-8B6799AA49AB}" dt="2022-06-28T00:20:40.542" v="725" actId="1076"/>
          <ac:picMkLst>
            <pc:docMk/>
            <pc:sldMk cId="3248974297" sldId="260"/>
            <ac:picMk id="16" creationId="{9FE47A94-E22D-6C89-9F40-806BAA1E668E}"/>
          </ac:picMkLst>
        </pc:picChg>
      </pc:sldChg>
      <pc:sldChg chg="delSp modSp del mod delAnim delDesignElem">
        <pc:chgData name="bruno casu" userId="0facf88c018c78c9" providerId="LiveId" clId="{641CE174-9DA1-45BE-B047-8B6799AA49AB}" dt="2022-06-29T04:37:50.500" v="9586" actId="47"/>
        <pc:sldMkLst>
          <pc:docMk/>
          <pc:sldMk cId="2046157099" sldId="262"/>
        </pc:sldMkLst>
        <pc:spChg chg="del">
          <ac:chgData name="bruno casu" userId="0facf88c018c78c9" providerId="LiveId" clId="{641CE174-9DA1-45BE-B047-8B6799AA49AB}" dt="2022-06-28T02:29:39.267" v="4018"/>
          <ac:spMkLst>
            <pc:docMk/>
            <pc:sldMk cId="2046157099" sldId="262"/>
            <ac:spMk id="17" creationId="{8DF4D7F6-81B5-452A-9CE6-76D81F91D41B}"/>
          </ac:spMkLst>
        </pc:spChg>
        <pc:spChg chg="del">
          <ac:chgData name="bruno casu" userId="0facf88c018c78c9" providerId="LiveId" clId="{641CE174-9DA1-45BE-B047-8B6799AA49AB}" dt="2022-06-28T02:29:39.267" v="4018"/>
          <ac:spMkLst>
            <pc:docMk/>
            <pc:sldMk cId="2046157099" sldId="262"/>
            <ac:spMk id="19" creationId="{4600514D-20FB-4559-97DC-D1DC39E6C3DE}"/>
          </ac:spMkLst>
        </pc:spChg>
        <pc:spChg chg="del">
          <ac:chgData name="bruno casu" userId="0facf88c018c78c9" providerId="LiveId" clId="{641CE174-9DA1-45BE-B047-8B6799AA49AB}" dt="2022-06-28T02:29:39.267" v="4018"/>
          <ac:spMkLst>
            <pc:docMk/>
            <pc:sldMk cId="2046157099" sldId="262"/>
            <ac:spMk id="21" creationId="{266F638A-E405-4AC0-B984-72E5813B0DD1}"/>
          </ac:spMkLst>
        </pc:spChg>
        <pc:spChg chg="del">
          <ac:chgData name="bruno casu" userId="0facf88c018c78c9" providerId="LiveId" clId="{641CE174-9DA1-45BE-B047-8B6799AA49AB}" dt="2022-06-28T02:29:39.267" v="4018"/>
          <ac:spMkLst>
            <pc:docMk/>
            <pc:sldMk cId="2046157099" sldId="262"/>
            <ac:spMk id="27" creationId="{27B538D5-95DB-47ED-9CB4-34AE5BF78E6B}"/>
          </ac:spMkLst>
        </pc:spChg>
        <pc:spChg chg="del">
          <ac:chgData name="bruno casu" userId="0facf88c018c78c9" providerId="LiveId" clId="{641CE174-9DA1-45BE-B047-8B6799AA49AB}" dt="2022-06-27T03:11:01.395" v="148" actId="478"/>
          <ac:spMkLst>
            <pc:docMk/>
            <pc:sldMk cId="2046157099" sldId="262"/>
            <ac:spMk id="105" creationId="{61BF328B-156A-4F64-9B2A-D4D7CC28C901}"/>
          </ac:spMkLst>
        </pc:spChg>
        <pc:grpChg chg="del">
          <ac:chgData name="bruno casu" userId="0facf88c018c78c9" providerId="LiveId" clId="{641CE174-9DA1-45BE-B047-8B6799AA49AB}" dt="2022-06-27T03:10:58.864" v="147" actId="478"/>
          <ac:grpSpMkLst>
            <pc:docMk/>
            <pc:sldMk cId="2046157099" sldId="262"/>
            <ac:grpSpMk id="93" creationId="{889D38B2-8E61-4C34-8104-2E14CE6A7388}"/>
          </ac:grpSpMkLst>
        </pc:grpChg>
        <pc:grpChg chg="del">
          <ac:chgData name="bruno casu" userId="0facf88c018c78c9" providerId="LiveId" clId="{641CE174-9DA1-45BE-B047-8B6799AA49AB}" dt="2022-06-27T03:10:58.864" v="147" actId="478"/>
          <ac:grpSpMkLst>
            <pc:docMk/>
            <pc:sldMk cId="2046157099" sldId="262"/>
            <ac:grpSpMk id="94" creationId="{BD515A12-762D-4028-A569-174EB3CC0E27}"/>
          </ac:grpSpMkLst>
        </pc:grpChg>
        <pc:grpChg chg="del">
          <ac:chgData name="bruno casu" userId="0facf88c018c78c9" providerId="LiveId" clId="{641CE174-9DA1-45BE-B047-8B6799AA49AB}" dt="2022-06-27T03:10:58.864" v="147" actId="478"/>
          <ac:grpSpMkLst>
            <pc:docMk/>
            <pc:sldMk cId="2046157099" sldId="262"/>
            <ac:grpSpMk id="95" creationId="{4A788AAB-5745-41A9-9D2F-C1E617230E7E}"/>
          </ac:grpSpMkLst>
        </pc:grpChg>
        <pc:grpChg chg="del">
          <ac:chgData name="bruno casu" userId="0facf88c018c78c9" providerId="LiveId" clId="{641CE174-9DA1-45BE-B047-8B6799AA49AB}" dt="2022-06-27T03:10:58.864" v="147" actId="478"/>
          <ac:grpSpMkLst>
            <pc:docMk/>
            <pc:sldMk cId="2046157099" sldId="262"/>
            <ac:grpSpMk id="97" creationId="{FE0EE9CE-CF98-4BB2-A867-A79023183F87}"/>
          </ac:grpSpMkLst>
        </pc:grpChg>
        <pc:grpChg chg="del">
          <ac:chgData name="bruno casu" userId="0facf88c018c78c9" providerId="LiveId" clId="{641CE174-9DA1-45BE-B047-8B6799AA49AB}" dt="2022-06-27T03:10:58.864" v="147" actId="478"/>
          <ac:grpSpMkLst>
            <pc:docMk/>
            <pc:sldMk cId="2046157099" sldId="262"/>
            <ac:grpSpMk id="98" creationId="{F27D212E-0330-4A6E-AD1A-A58B883C525D}"/>
          </ac:grpSpMkLst>
        </pc:grpChg>
        <pc:cxnChg chg="del">
          <ac:chgData name="bruno casu" userId="0facf88c018c78c9" providerId="LiveId" clId="{641CE174-9DA1-45BE-B047-8B6799AA49AB}" dt="2022-06-28T02:29:39.267" v="4018"/>
          <ac:cxnSpMkLst>
            <pc:docMk/>
            <pc:sldMk cId="2046157099" sldId="262"/>
            <ac:cxnSpMk id="23" creationId="{7D1CBE93-B17D-4509-843C-82287C38032A}"/>
          </ac:cxnSpMkLst>
        </pc:cxnChg>
        <pc:cxnChg chg="del">
          <ac:chgData name="bruno casu" userId="0facf88c018c78c9" providerId="LiveId" clId="{641CE174-9DA1-45BE-B047-8B6799AA49AB}" dt="2022-06-28T02:29:39.267" v="4018"/>
          <ac:cxnSpMkLst>
            <pc:docMk/>
            <pc:sldMk cId="2046157099" sldId="262"/>
            <ac:cxnSpMk id="25" creationId="{AE6277B4-6A43-48AB-89B2-3442221619CC}"/>
          </ac:cxnSpMkLst>
        </pc:cxnChg>
        <pc:cxnChg chg="mod">
          <ac:chgData name="bruno casu" userId="0facf88c018c78c9" providerId="LiveId" clId="{641CE174-9DA1-45BE-B047-8B6799AA49AB}" dt="2022-06-27T03:10:58.864" v="147" actId="478"/>
          <ac:cxnSpMkLst>
            <pc:docMk/>
            <pc:sldMk cId="2046157099" sldId="262"/>
            <ac:cxnSpMk id="28" creationId="{05573CE0-BC36-4EA9-8E97-45BC3E657A10}"/>
          </ac:cxnSpMkLst>
        </pc:cxnChg>
        <pc:cxnChg chg="mod">
          <ac:chgData name="bruno casu" userId="0facf88c018c78c9" providerId="LiveId" clId="{641CE174-9DA1-45BE-B047-8B6799AA49AB}" dt="2022-06-27T03:10:58.864" v="147" actId="478"/>
          <ac:cxnSpMkLst>
            <pc:docMk/>
            <pc:sldMk cId="2046157099" sldId="262"/>
            <ac:cxnSpMk id="50" creationId="{510D85A5-AFD6-47CA-B3CD-68F4B3FC2E48}"/>
          </ac:cxnSpMkLst>
        </pc:cxnChg>
        <pc:cxnChg chg="mod">
          <ac:chgData name="bruno casu" userId="0facf88c018c78c9" providerId="LiveId" clId="{641CE174-9DA1-45BE-B047-8B6799AA49AB}" dt="2022-06-27T03:10:58.864" v="147" actId="478"/>
          <ac:cxnSpMkLst>
            <pc:docMk/>
            <pc:sldMk cId="2046157099" sldId="262"/>
            <ac:cxnSpMk id="64" creationId="{64F6E7AF-AEA5-46E3-A96D-5B1C60E5D7E9}"/>
          </ac:cxnSpMkLst>
        </pc:cxnChg>
      </pc:sldChg>
      <pc:sldChg chg="addSp delSp modSp mod delDesignElem">
        <pc:chgData name="bruno casu" userId="0facf88c018c78c9" providerId="LiveId" clId="{641CE174-9DA1-45BE-B047-8B6799AA49AB}" dt="2022-06-29T01:17:49.772" v="6489" actId="115"/>
        <pc:sldMkLst>
          <pc:docMk/>
          <pc:sldMk cId="608306092" sldId="263"/>
        </pc:sldMkLst>
        <pc:spChg chg="del">
          <ac:chgData name="bruno casu" userId="0facf88c018c78c9" providerId="LiveId" clId="{641CE174-9DA1-45BE-B047-8B6799AA49AB}" dt="2022-06-27T03:10:30.366" v="143" actId="478"/>
          <ac:spMkLst>
            <pc:docMk/>
            <pc:sldMk cId="608306092" sldId="263"/>
            <ac:spMk id="2" creationId="{69BED902-288F-4373-AC39-F683554F2CE0}"/>
          </ac:spMkLst>
        </pc:spChg>
        <pc:spChg chg="mod">
          <ac:chgData name="bruno casu" userId="0facf88c018c78c9" providerId="LiveId" clId="{641CE174-9DA1-45BE-B047-8B6799AA49AB}" dt="2022-06-29T01:17:49.772" v="6489" actId="115"/>
          <ac:spMkLst>
            <pc:docMk/>
            <pc:sldMk cId="608306092" sldId="263"/>
            <ac:spMk id="3" creationId="{5B65D832-808E-4996-AAB3-33A4FF1B5839}"/>
          </ac:spMkLst>
        </pc:spChg>
        <pc:spChg chg="del">
          <ac:chgData name="bruno casu" userId="0facf88c018c78c9" providerId="LiveId" clId="{641CE174-9DA1-45BE-B047-8B6799AA49AB}" dt="2022-06-28T01:57:59.569" v="3010" actId="478"/>
          <ac:spMkLst>
            <pc:docMk/>
            <pc:sldMk cId="608306092" sldId="263"/>
            <ac:spMk id="4" creationId="{F5F8EBFF-98D1-496F-8321-AF3AD14EDEC6}"/>
          </ac:spMkLst>
        </pc:spChg>
        <pc:spChg chg="del">
          <ac:chgData name="bruno casu" userId="0facf88c018c78c9" providerId="LiveId" clId="{641CE174-9DA1-45BE-B047-8B6799AA49AB}" dt="2022-06-28T01:57:59.569" v="3010" actId="478"/>
          <ac:spMkLst>
            <pc:docMk/>
            <pc:sldMk cId="608306092" sldId="263"/>
            <ac:spMk id="5" creationId="{0F506715-9B01-4C0E-BA54-F9D8768BD0CF}"/>
          </ac:spMkLst>
        </pc:spChg>
        <pc:spChg chg="del">
          <ac:chgData name="bruno casu" userId="0facf88c018c78c9" providerId="LiveId" clId="{641CE174-9DA1-45BE-B047-8B6799AA49AB}" dt="2022-06-28T01:57:59.569" v="3010" actId="478"/>
          <ac:spMkLst>
            <pc:docMk/>
            <pc:sldMk cId="608306092" sldId="263"/>
            <ac:spMk id="6" creationId="{3D3A50C7-98C2-4D35-91EE-7471A3CA4A00}"/>
          </ac:spMkLst>
        </pc:spChg>
        <pc:spChg chg="del">
          <ac:chgData name="bruno casu" userId="0facf88c018c78c9" providerId="LiveId" clId="{641CE174-9DA1-45BE-B047-8B6799AA49AB}" dt="2022-06-28T01:57:59.569" v="3010" actId="478"/>
          <ac:spMkLst>
            <pc:docMk/>
            <pc:sldMk cId="608306092" sldId="263"/>
            <ac:spMk id="7" creationId="{8DEF48B9-B044-463C-A095-E573D3A9F22B}"/>
          </ac:spMkLst>
        </pc:spChg>
        <pc:spChg chg="del">
          <ac:chgData name="bruno casu" userId="0facf88c018c78c9" providerId="LiveId" clId="{641CE174-9DA1-45BE-B047-8B6799AA49AB}" dt="2022-06-28T02:29:39.267" v="4018"/>
          <ac:spMkLst>
            <pc:docMk/>
            <pc:sldMk cId="608306092" sldId="263"/>
            <ac:spMk id="8" creationId="{E80B86A7-A1EC-475B-9166-88902B033A38}"/>
          </ac:spMkLst>
        </pc:spChg>
        <pc:spChg chg="add mod">
          <ac:chgData name="bruno casu" userId="0facf88c018c78c9" providerId="LiveId" clId="{641CE174-9DA1-45BE-B047-8B6799AA49AB}" dt="2022-06-28T22:07:54.639" v="5055" actId="1035"/>
          <ac:spMkLst>
            <pc:docMk/>
            <pc:sldMk cId="608306092" sldId="263"/>
            <ac:spMk id="9" creationId="{AD9F1CC5-7E16-804D-58B4-E7ACA7BA15C2}"/>
          </ac:spMkLst>
        </pc:spChg>
        <pc:spChg chg="del">
          <ac:chgData name="bruno casu" userId="0facf88c018c78c9" providerId="LiveId" clId="{641CE174-9DA1-45BE-B047-8B6799AA49AB}" dt="2022-06-28T02:29:39.267" v="4018"/>
          <ac:spMkLst>
            <pc:docMk/>
            <pc:sldMk cId="608306092" sldId="263"/>
            <ac:spMk id="10" creationId="{C2C29CB1-9F74-4879-A6AF-AEA67B6F1F4D}"/>
          </ac:spMkLst>
        </pc:spChg>
        <pc:spChg chg="add del mod">
          <ac:chgData name="bruno casu" userId="0facf88c018c78c9" providerId="LiveId" clId="{641CE174-9DA1-45BE-B047-8B6799AA49AB}" dt="2022-06-27T03:10:33.898" v="145" actId="478"/>
          <ac:spMkLst>
            <pc:docMk/>
            <pc:sldMk cId="608306092" sldId="263"/>
            <ac:spMk id="11" creationId="{E3330C86-FD92-42E9-3631-2BB2AFCE659A}"/>
          </ac:spMkLst>
        </pc:spChg>
        <pc:spChg chg="del">
          <ac:chgData name="bruno casu" userId="0facf88c018c78c9" providerId="LiveId" clId="{641CE174-9DA1-45BE-B047-8B6799AA49AB}" dt="2022-06-28T02:29:39.267" v="4018"/>
          <ac:spMkLst>
            <pc:docMk/>
            <pc:sldMk cId="608306092" sldId="263"/>
            <ac:spMk id="12" creationId="{7E2C7115-5336-410C-AD71-0F0952A2E5A7}"/>
          </ac:spMkLst>
        </pc:spChg>
        <pc:spChg chg="del">
          <ac:chgData name="bruno casu" userId="0facf88c018c78c9" providerId="LiveId" clId="{641CE174-9DA1-45BE-B047-8B6799AA49AB}" dt="2022-06-28T01:57:59.569" v="3010" actId="478"/>
          <ac:spMkLst>
            <pc:docMk/>
            <pc:sldMk cId="608306092" sldId="263"/>
            <ac:spMk id="13" creationId="{FBB4B1C3-F0C7-4325-8CB2-27513B476E71}"/>
          </ac:spMkLst>
        </pc:spChg>
        <pc:spChg chg="del">
          <ac:chgData name="bruno casu" userId="0facf88c018c78c9" providerId="LiveId" clId="{641CE174-9DA1-45BE-B047-8B6799AA49AB}" dt="2022-06-28T01:57:59.569" v="3010" actId="478"/>
          <ac:spMkLst>
            <pc:docMk/>
            <pc:sldMk cId="608306092" sldId="263"/>
            <ac:spMk id="14" creationId="{F19736EE-074F-4C24-AC44-24F0BB972698}"/>
          </ac:spMkLst>
        </pc:spChg>
        <pc:spChg chg="del">
          <ac:chgData name="bruno casu" userId="0facf88c018c78c9" providerId="LiveId" clId="{641CE174-9DA1-45BE-B047-8B6799AA49AB}" dt="2022-06-28T01:57:59.569" v="3010" actId="478"/>
          <ac:spMkLst>
            <pc:docMk/>
            <pc:sldMk cId="608306092" sldId="263"/>
            <ac:spMk id="15" creationId="{ABFD91DA-CB87-4DDE-91B2-78E18FFB5FC1}"/>
          </ac:spMkLst>
        </pc:spChg>
        <pc:spChg chg="del">
          <ac:chgData name="bruno casu" userId="0facf88c018c78c9" providerId="LiveId" clId="{641CE174-9DA1-45BE-B047-8B6799AA49AB}" dt="2022-06-28T01:57:59.569" v="3010" actId="478"/>
          <ac:spMkLst>
            <pc:docMk/>
            <pc:sldMk cId="608306092" sldId="263"/>
            <ac:spMk id="16" creationId="{E0FF1024-CAFD-4CCD-B53B-D7757BDD5927}"/>
          </ac:spMkLst>
        </pc:spChg>
        <pc:spChg chg="del">
          <ac:chgData name="bruno casu" userId="0facf88c018c78c9" providerId="LiveId" clId="{641CE174-9DA1-45BE-B047-8B6799AA49AB}" dt="2022-06-27T03:10:03.947" v="140" actId="478"/>
          <ac:spMkLst>
            <pc:docMk/>
            <pc:sldMk cId="608306092" sldId="263"/>
            <ac:spMk id="17" creationId="{AA1B7101-1420-4996-83BA-4BFE74C90A11}"/>
          </ac:spMkLst>
        </pc:spChg>
        <pc:spChg chg="del">
          <ac:chgData name="bruno casu" userId="0facf88c018c78c9" providerId="LiveId" clId="{641CE174-9DA1-45BE-B047-8B6799AA49AB}" dt="2022-06-28T01:57:59.569" v="3010" actId="478"/>
          <ac:spMkLst>
            <pc:docMk/>
            <pc:sldMk cId="608306092" sldId="263"/>
            <ac:spMk id="18" creationId="{BB601C1B-881E-48E0-8A19-9C8C33385310}"/>
          </ac:spMkLst>
        </pc:spChg>
        <pc:spChg chg="del mod">
          <ac:chgData name="bruno casu" userId="0facf88c018c78c9" providerId="LiveId" clId="{641CE174-9DA1-45BE-B047-8B6799AA49AB}" dt="2022-06-27T03:10:06.322" v="141" actId="478"/>
          <ac:spMkLst>
            <pc:docMk/>
            <pc:sldMk cId="608306092" sldId="263"/>
            <ac:spMk id="20" creationId="{8D2E856C-4812-4DBE-9E97-7B2BE7FF53BE}"/>
          </ac:spMkLst>
        </pc:spChg>
        <pc:spChg chg="add mod">
          <ac:chgData name="bruno casu" userId="0facf88c018c78c9" providerId="LiveId" clId="{641CE174-9DA1-45BE-B047-8B6799AA49AB}" dt="2022-06-28T22:08:29.450" v="5067" actId="1037"/>
          <ac:spMkLst>
            <pc:docMk/>
            <pc:sldMk cId="608306092" sldId="263"/>
            <ac:spMk id="20" creationId="{C43692BB-B6F5-4B55-FB42-96E38CD5CB1D}"/>
          </ac:spMkLst>
        </pc:spChg>
        <pc:spChg chg="add mod">
          <ac:chgData name="bruno casu" userId="0facf88c018c78c9" providerId="LiveId" clId="{641CE174-9DA1-45BE-B047-8B6799AA49AB}" dt="2022-06-28T22:08:29.450" v="5067" actId="1037"/>
          <ac:spMkLst>
            <pc:docMk/>
            <pc:sldMk cId="608306092" sldId="263"/>
            <ac:spMk id="21" creationId="{F88817DA-B747-7812-E8E0-BF2656FC1CEA}"/>
          </ac:spMkLst>
        </pc:spChg>
        <pc:spChg chg="add mod">
          <ac:chgData name="bruno casu" userId="0facf88c018c78c9" providerId="LiveId" clId="{641CE174-9DA1-45BE-B047-8B6799AA49AB}" dt="2022-06-28T22:08:29.450" v="5067" actId="1037"/>
          <ac:spMkLst>
            <pc:docMk/>
            <pc:sldMk cId="608306092" sldId="263"/>
            <ac:spMk id="22" creationId="{D96C8AD9-56A0-502B-39C5-8F7557B0DBBD}"/>
          </ac:spMkLst>
        </pc:spChg>
        <pc:spChg chg="add mod">
          <ac:chgData name="bruno casu" userId="0facf88c018c78c9" providerId="LiveId" clId="{641CE174-9DA1-45BE-B047-8B6799AA49AB}" dt="2022-06-28T22:08:29.450" v="5067" actId="1037"/>
          <ac:spMkLst>
            <pc:docMk/>
            <pc:sldMk cId="608306092" sldId="263"/>
            <ac:spMk id="23" creationId="{C90E7720-2D23-5EFA-47E2-3528F997344A}"/>
          </ac:spMkLst>
        </pc:spChg>
        <pc:spChg chg="add mod">
          <ac:chgData name="bruno casu" userId="0facf88c018c78c9" providerId="LiveId" clId="{641CE174-9DA1-45BE-B047-8B6799AA49AB}" dt="2022-06-28T22:08:29.450" v="5067" actId="1037"/>
          <ac:spMkLst>
            <pc:docMk/>
            <pc:sldMk cId="608306092" sldId="263"/>
            <ac:spMk id="24" creationId="{2CEE6E3F-8377-32E8-3CD8-A6227BBB407B}"/>
          </ac:spMkLst>
        </pc:spChg>
        <pc:spChg chg="add mod">
          <ac:chgData name="bruno casu" userId="0facf88c018c78c9" providerId="LiveId" clId="{641CE174-9DA1-45BE-B047-8B6799AA49AB}" dt="2022-06-28T22:08:29.450" v="5067" actId="1037"/>
          <ac:spMkLst>
            <pc:docMk/>
            <pc:sldMk cId="608306092" sldId="263"/>
            <ac:spMk id="25" creationId="{2906192E-9662-A6F2-5575-2C170FB8E540}"/>
          </ac:spMkLst>
        </pc:spChg>
        <pc:spChg chg="del">
          <ac:chgData name="bruno casu" userId="0facf88c018c78c9" providerId="LiveId" clId="{641CE174-9DA1-45BE-B047-8B6799AA49AB}" dt="2022-06-28T01:57:59.569" v="3010" actId="478"/>
          <ac:spMkLst>
            <pc:docMk/>
            <pc:sldMk cId="608306092" sldId="263"/>
            <ac:spMk id="26" creationId="{09037FB4-08C8-44EB-AB46-049AC4B18366}"/>
          </ac:spMkLst>
        </pc:spChg>
        <pc:spChg chg="add mod">
          <ac:chgData name="bruno casu" userId="0facf88c018c78c9" providerId="LiveId" clId="{641CE174-9DA1-45BE-B047-8B6799AA49AB}" dt="2022-06-28T22:08:29.450" v="5067" actId="1037"/>
          <ac:spMkLst>
            <pc:docMk/>
            <pc:sldMk cId="608306092" sldId="263"/>
            <ac:spMk id="26" creationId="{149EE865-8AF1-2949-31EC-F48A0E1D4953}"/>
          </ac:spMkLst>
        </pc:spChg>
        <pc:spChg chg="del">
          <ac:chgData name="bruno casu" userId="0facf88c018c78c9" providerId="LiveId" clId="{641CE174-9DA1-45BE-B047-8B6799AA49AB}" dt="2022-06-28T01:57:59.569" v="3010" actId="478"/>
          <ac:spMkLst>
            <pc:docMk/>
            <pc:sldMk cId="608306092" sldId="263"/>
            <ac:spMk id="27" creationId="{1C0142AE-3E91-4ACC-BF45-B56036ABA27E}"/>
          </ac:spMkLst>
        </pc:spChg>
        <pc:spChg chg="add mod">
          <ac:chgData name="bruno casu" userId="0facf88c018c78c9" providerId="LiveId" clId="{641CE174-9DA1-45BE-B047-8B6799AA49AB}" dt="2022-06-28T21:59:18.577" v="4791"/>
          <ac:spMkLst>
            <pc:docMk/>
            <pc:sldMk cId="608306092" sldId="263"/>
            <ac:spMk id="28" creationId="{1E395BC0-9390-5F6A-1257-4CF0B1EC4F63}"/>
          </ac:spMkLst>
        </pc:spChg>
        <pc:spChg chg="del">
          <ac:chgData name="bruno casu" userId="0facf88c018c78c9" providerId="LiveId" clId="{641CE174-9DA1-45BE-B047-8B6799AA49AB}" dt="2022-06-27T03:09:56.297" v="136" actId="478"/>
          <ac:spMkLst>
            <pc:docMk/>
            <pc:sldMk cId="608306092" sldId="263"/>
            <ac:spMk id="29" creationId="{0ABB693D-11A7-4948-B020-01247FBFF5D4}"/>
          </ac:spMkLst>
        </pc:spChg>
        <pc:spChg chg="del">
          <ac:chgData name="bruno casu" userId="0facf88c018c78c9" providerId="LiveId" clId="{641CE174-9DA1-45BE-B047-8B6799AA49AB}" dt="2022-06-28T01:57:59.569" v="3010" actId="478"/>
          <ac:spMkLst>
            <pc:docMk/>
            <pc:sldMk cId="608306092" sldId="263"/>
            <ac:spMk id="30" creationId="{401A4321-F527-4F36-AA1B-8581C63AE1B9}"/>
          </ac:spMkLst>
        </pc:spChg>
        <pc:spChg chg="add mod">
          <ac:chgData name="bruno casu" userId="0facf88c018c78c9" providerId="LiveId" clId="{641CE174-9DA1-45BE-B047-8B6799AA49AB}" dt="2022-06-28T19:51:05.049" v="4160" actId="14100"/>
          <ac:spMkLst>
            <pc:docMk/>
            <pc:sldMk cId="608306092" sldId="263"/>
            <ac:spMk id="33" creationId="{4F191E96-182B-AD0E-A8E8-94953BB6D2CB}"/>
          </ac:spMkLst>
        </pc:spChg>
        <pc:spChg chg="add mod">
          <ac:chgData name="bruno casu" userId="0facf88c018c78c9" providerId="LiveId" clId="{641CE174-9DA1-45BE-B047-8B6799AA49AB}" dt="2022-06-28T22:07:54.639" v="5055" actId="1035"/>
          <ac:spMkLst>
            <pc:docMk/>
            <pc:sldMk cId="608306092" sldId="263"/>
            <ac:spMk id="36" creationId="{3BED7EFE-DEAD-9653-9E5B-CF66E5058697}"/>
          </ac:spMkLst>
        </pc:spChg>
        <pc:spChg chg="add mod">
          <ac:chgData name="bruno casu" userId="0facf88c018c78c9" providerId="LiveId" clId="{641CE174-9DA1-45BE-B047-8B6799AA49AB}" dt="2022-06-28T22:07:54.639" v="5055" actId="1035"/>
          <ac:spMkLst>
            <pc:docMk/>
            <pc:sldMk cId="608306092" sldId="263"/>
            <ac:spMk id="40" creationId="{C3465278-9D9D-6647-304D-AB67DA91FD0A}"/>
          </ac:spMkLst>
        </pc:spChg>
        <pc:spChg chg="add mod">
          <ac:chgData name="bruno casu" userId="0facf88c018c78c9" providerId="LiveId" clId="{641CE174-9DA1-45BE-B047-8B6799AA49AB}" dt="2022-06-28T22:07:54.639" v="5055" actId="1035"/>
          <ac:spMkLst>
            <pc:docMk/>
            <pc:sldMk cId="608306092" sldId="263"/>
            <ac:spMk id="41" creationId="{1551159A-6D46-F236-3EA6-572FBA325FC3}"/>
          </ac:spMkLst>
        </pc:spChg>
        <pc:graphicFrameChg chg="add mod modGraphic">
          <ac:chgData name="bruno casu" userId="0facf88c018c78c9" providerId="LiveId" clId="{641CE174-9DA1-45BE-B047-8B6799AA49AB}" dt="2022-06-28T21:43:02.658" v="4657" actId="1036"/>
          <ac:graphicFrameMkLst>
            <pc:docMk/>
            <pc:sldMk cId="608306092" sldId="263"/>
            <ac:graphicFrameMk id="2" creationId="{C3BEE029-9DC2-F602-75F2-D970B72C2A8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29" creationId="{0F8702FE-FDCE-C608-98DE-5CAA56D26094}"/>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4" creationId="{C5C0AFDC-851C-4CB4-A0CB-AA2F26D05939}"/>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5" creationId="{EAA38067-762F-4664-943F-85B7C513AD20}"/>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7" creationId="{65557F32-471C-0C16-85CE-FAF5D9D45D75}"/>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8" creationId="{45070130-C4C7-2F9F-4336-42D5C4B0688F}"/>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9" creationId="{410E651F-06AB-01BC-6282-568A7924DC9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2" creationId="{301E6701-D1DC-4EA3-91A8-C4ED7B82186B}"/>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3" creationId="{0DE03C66-93C0-4491-A6AB-011B4543C2A0}"/>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4" creationId="{3EF69663-544A-4D95-B760-974B545F4EB1}"/>
          </ac:graphicFrameMkLst>
        </pc:graphicFrameChg>
        <pc:picChg chg="add mod">
          <ac:chgData name="bruno casu" userId="0facf88c018c78c9" providerId="LiveId" clId="{641CE174-9DA1-45BE-B047-8B6799AA49AB}" dt="2022-06-28T22:08:29.450" v="5067" actId="1037"/>
          <ac:picMkLst>
            <pc:docMk/>
            <pc:sldMk cId="608306092" sldId="263"/>
            <ac:picMk id="5" creationId="{F86C0AB2-17F4-3AE4-FC26-B72F969BB80B}"/>
          </ac:picMkLst>
        </pc:picChg>
        <pc:picChg chg="add del">
          <ac:chgData name="bruno casu" userId="0facf88c018c78c9" providerId="LiveId" clId="{641CE174-9DA1-45BE-B047-8B6799AA49AB}" dt="2022-06-28T01:58:01.499" v="3011" actId="478"/>
          <ac:picMkLst>
            <pc:docMk/>
            <pc:sldMk cId="608306092" sldId="263"/>
            <ac:picMk id="1026" creationId="{6D9BEAED-B836-4EDD-9998-7FE0CAC50954}"/>
          </ac:picMkLst>
        </pc:picChg>
        <pc:cxnChg chg="add mod">
          <ac:chgData name="bruno casu" userId="0facf88c018c78c9" providerId="LiveId" clId="{641CE174-9DA1-45BE-B047-8B6799AA49AB}" dt="2022-06-28T22:08:29.450" v="5067" actId="1037"/>
          <ac:cxnSpMkLst>
            <pc:docMk/>
            <pc:sldMk cId="608306092" sldId="263"/>
            <ac:cxnSpMk id="7" creationId="{872C8AF4-BBEA-583B-9AA4-1F622ED8DB4C}"/>
          </ac:cxnSpMkLst>
        </pc:cxnChg>
        <pc:cxnChg chg="del mod">
          <ac:chgData name="bruno casu" userId="0facf88c018c78c9" providerId="LiveId" clId="{641CE174-9DA1-45BE-B047-8B6799AA49AB}" dt="2022-06-28T01:57:59.569" v="3010" actId="478"/>
          <ac:cxnSpMkLst>
            <pc:docMk/>
            <pc:sldMk cId="608306092" sldId="263"/>
            <ac:cxnSpMk id="21" creationId="{745918E0-8202-4178-8BF7-C7F60B456E84}"/>
          </ac:cxnSpMkLst>
        </pc:cxnChg>
        <pc:cxnChg chg="del mod">
          <ac:chgData name="bruno casu" userId="0facf88c018c78c9" providerId="LiveId" clId="{641CE174-9DA1-45BE-B047-8B6799AA49AB}" dt="2022-06-28T01:57:59.569" v="3010" actId="478"/>
          <ac:cxnSpMkLst>
            <pc:docMk/>
            <pc:sldMk cId="608306092" sldId="263"/>
            <ac:cxnSpMk id="31" creationId="{45EE7536-BDA8-43C7-9FF5-C144F7404CF8}"/>
          </ac:cxnSpMkLst>
        </pc:cxnChg>
        <pc:cxnChg chg="del mod">
          <ac:chgData name="bruno casu" userId="0facf88c018c78c9" providerId="LiveId" clId="{641CE174-9DA1-45BE-B047-8B6799AA49AB}" dt="2022-06-28T01:57:59.569" v="3010" actId="478"/>
          <ac:cxnSpMkLst>
            <pc:docMk/>
            <pc:sldMk cId="608306092" sldId="263"/>
            <ac:cxnSpMk id="32" creationId="{8CA24498-EB07-4699-8295-9337BBD20D5A}"/>
          </ac:cxnSpMkLst>
        </pc:cxnChg>
        <pc:cxnChg chg="del">
          <ac:chgData name="bruno casu" userId="0facf88c018c78c9" providerId="LiveId" clId="{641CE174-9DA1-45BE-B047-8B6799AA49AB}" dt="2022-06-28T01:57:59.569" v="3010" actId="478"/>
          <ac:cxnSpMkLst>
            <pc:docMk/>
            <pc:sldMk cId="608306092" sldId="263"/>
            <ac:cxnSpMk id="64" creationId="{7D6266CA-0EB3-4C7D-8E9E-DDA97E153A8D}"/>
          </ac:cxnSpMkLst>
        </pc:cxnChg>
        <pc:cxnChg chg="del">
          <ac:chgData name="bruno casu" userId="0facf88c018c78c9" providerId="LiveId" clId="{641CE174-9DA1-45BE-B047-8B6799AA49AB}" dt="2022-06-28T01:57:59.569" v="3010" actId="478"/>
          <ac:cxnSpMkLst>
            <pc:docMk/>
            <pc:sldMk cId="608306092" sldId="263"/>
            <ac:cxnSpMk id="1031" creationId="{A828C634-73E8-42E4-A660-9B939DD27657}"/>
          </ac:cxnSpMkLst>
        </pc:cxnChg>
      </pc:sldChg>
      <pc:sldChg chg="del">
        <pc:chgData name="bruno casu" userId="0facf88c018c78c9" providerId="LiveId" clId="{641CE174-9DA1-45BE-B047-8B6799AA49AB}" dt="2022-06-27T03:10:49.746" v="146" actId="47"/>
        <pc:sldMkLst>
          <pc:docMk/>
          <pc:sldMk cId="1505603219" sldId="264"/>
        </pc:sldMkLst>
      </pc:sldChg>
      <pc:sldChg chg="del">
        <pc:chgData name="bruno casu" userId="0facf88c018c78c9" providerId="LiveId" clId="{641CE174-9DA1-45BE-B047-8B6799AA49AB}" dt="2022-06-27T03:11:05.539" v="149" actId="47"/>
        <pc:sldMkLst>
          <pc:docMk/>
          <pc:sldMk cId="142784700" sldId="265"/>
        </pc:sldMkLst>
      </pc:sldChg>
      <pc:sldChg chg="del">
        <pc:chgData name="bruno casu" userId="0facf88c018c78c9" providerId="LiveId" clId="{641CE174-9DA1-45BE-B047-8B6799AA49AB}" dt="2022-06-27T03:11:08.936" v="150" actId="47"/>
        <pc:sldMkLst>
          <pc:docMk/>
          <pc:sldMk cId="168002387" sldId="266"/>
        </pc:sldMkLst>
      </pc:sldChg>
      <pc:sldChg chg="delSp del delDesignElem">
        <pc:chgData name="bruno casu" userId="0facf88c018c78c9" providerId="LiveId" clId="{641CE174-9DA1-45BE-B047-8B6799AA49AB}" dt="2022-06-29T04:37:51.993" v="9588" actId="47"/>
        <pc:sldMkLst>
          <pc:docMk/>
          <pc:sldMk cId="3008709187" sldId="268"/>
        </pc:sldMkLst>
        <pc:spChg chg="del">
          <ac:chgData name="bruno casu" userId="0facf88c018c78c9" providerId="LiveId" clId="{641CE174-9DA1-45BE-B047-8B6799AA49AB}" dt="2022-06-28T02:29:39.267" v="4018"/>
          <ac:spMkLst>
            <pc:docMk/>
            <pc:sldMk cId="3008709187" sldId="268"/>
            <ac:spMk id="17" creationId="{8DF4D7F6-81B5-452A-9CE6-76D81F91D41B}"/>
          </ac:spMkLst>
        </pc:spChg>
        <pc:spChg chg="del">
          <ac:chgData name="bruno casu" userId="0facf88c018c78c9" providerId="LiveId" clId="{641CE174-9DA1-45BE-B047-8B6799AA49AB}" dt="2022-06-28T02:29:39.267" v="4018"/>
          <ac:spMkLst>
            <pc:docMk/>
            <pc:sldMk cId="3008709187" sldId="268"/>
            <ac:spMk id="19" creationId="{4600514D-20FB-4559-97DC-D1DC39E6C3DE}"/>
          </ac:spMkLst>
        </pc:spChg>
        <pc:spChg chg="del">
          <ac:chgData name="bruno casu" userId="0facf88c018c78c9" providerId="LiveId" clId="{641CE174-9DA1-45BE-B047-8B6799AA49AB}" dt="2022-06-28T02:29:39.267" v="4018"/>
          <ac:spMkLst>
            <pc:docMk/>
            <pc:sldMk cId="3008709187" sldId="268"/>
            <ac:spMk id="21" creationId="{266F638A-E405-4AC0-B984-72E5813B0DD1}"/>
          </ac:spMkLst>
        </pc:spChg>
        <pc:spChg chg="del">
          <ac:chgData name="bruno casu" userId="0facf88c018c78c9" providerId="LiveId" clId="{641CE174-9DA1-45BE-B047-8B6799AA49AB}" dt="2022-06-28T02:29:39.267" v="4018"/>
          <ac:spMkLst>
            <pc:docMk/>
            <pc:sldMk cId="3008709187" sldId="268"/>
            <ac:spMk id="27" creationId="{27B538D5-95DB-47ED-9CB4-34AE5BF78E6B}"/>
          </ac:spMkLst>
        </pc:spChg>
        <pc:cxnChg chg="del">
          <ac:chgData name="bruno casu" userId="0facf88c018c78c9" providerId="LiveId" clId="{641CE174-9DA1-45BE-B047-8B6799AA49AB}" dt="2022-06-28T02:29:39.267" v="4018"/>
          <ac:cxnSpMkLst>
            <pc:docMk/>
            <pc:sldMk cId="3008709187" sldId="268"/>
            <ac:cxnSpMk id="23" creationId="{7D1CBE93-B17D-4509-843C-82287C38032A}"/>
          </ac:cxnSpMkLst>
        </pc:cxnChg>
        <pc:cxnChg chg="del">
          <ac:chgData name="bruno casu" userId="0facf88c018c78c9" providerId="LiveId" clId="{641CE174-9DA1-45BE-B047-8B6799AA49AB}" dt="2022-06-28T02:29:39.267" v="4018"/>
          <ac:cxnSpMkLst>
            <pc:docMk/>
            <pc:sldMk cId="3008709187" sldId="268"/>
            <ac:cxnSpMk id="25" creationId="{AE6277B4-6A43-48AB-89B2-3442221619CC}"/>
          </ac:cxnSpMkLst>
        </pc:cxnChg>
      </pc:sldChg>
      <pc:sldChg chg="delSp del delDesignElem">
        <pc:chgData name="bruno casu" userId="0facf88c018c78c9" providerId="LiveId" clId="{641CE174-9DA1-45BE-B047-8B6799AA49AB}" dt="2022-06-29T04:37:51.276" v="9587" actId="47"/>
        <pc:sldMkLst>
          <pc:docMk/>
          <pc:sldMk cId="2717450381" sldId="270"/>
        </pc:sldMkLst>
        <pc:spChg chg="del">
          <ac:chgData name="bruno casu" userId="0facf88c018c78c9" providerId="LiveId" clId="{641CE174-9DA1-45BE-B047-8B6799AA49AB}" dt="2022-06-28T02:29:39.267" v="4018"/>
          <ac:spMkLst>
            <pc:docMk/>
            <pc:sldMk cId="2717450381" sldId="270"/>
            <ac:spMk id="8" creationId="{E80B86A7-A1EC-475B-9166-88902B033A38}"/>
          </ac:spMkLst>
        </pc:spChg>
        <pc:spChg chg="del">
          <ac:chgData name="bruno casu" userId="0facf88c018c78c9" providerId="LiveId" clId="{641CE174-9DA1-45BE-B047-8B6799AA49AB}" dt="2022-06-28T02:29:39.267" v="4018"/>
          <ac:spMkLst>
            <pc:docMk/>
            <pc:sldMk cId="2717450381" sldId="270"/>
            <ac:spMk id="10" creationId="{C2C29CB1-9F74-4879-A6AF-AEA67B6F1F4D}"/>
          </ac:spMkLst>
        </pc:spChg>
        <pc:spChg chg="del">
          <ac:chgData name="bruno casu" userId="0facf88c018c78c9" providerId="LiveId" clId="{641CE174-9DA1-45BE-B047-8B6799AA49AB}" dt="2022-06-28T02:29:39.267" v="4018"/>
          <ac:spMkLst>
            <pc:docMk/>
            <pc:sldMk cId="2717450381" sldId="270"/>
            <ac:spMk id="12" creationId="{7E2C7115-5336-410C-AD71-0F0952A2E5A7}"/>
          </ac:spMkLst>
        </pc:spChg>
      </pc:sldChg>
      <pc:sldChg chg="addSp delSp modSp add mod delDesignElem">
        <pc:chgData name="bruno casu" userId="0facf88c018c78c9" providerId="LiveId" clId="{641CE174-9DA1-45BE-B047-8B6799AA49AB}" dt="2022-06-28T21:44:00.239" v="4672" actId="14100"/>
        <pc:sldMkLst>
          <pc:docMk/>
          <pc:sldMk cId="306089120" sldId="271"/>
        </pc:sldMkLst>
        <pc:spChg chg="mod">
          <ac:chgData name="bruno casu" userId="0facf88c018c78c9" providerId="LiveId" clId="{641CE174-9DA1-45BE-B047-8B6799AA49AB}" dt="2022-06-28T19:49:44.305" v="4155" actId="255"/>
          <ac:spMkLst>
            <pc:docMk/>
            <pc:sldMk cId="306089120" sldId="271"/>
            <ac:spMk id="2" creationId="{69BED902-288F-4373-AC39-F683554F2CE0}"/>
          </ac:spMkLst>
        </pc:spChg>
        <pc:spChg chg="add mod">
          <ac:chgData name="bruno casu" userId="0facf88c018c78c9" providerId="LiveId" clId="{641CE174-9DA1-45BE-B047-8B6799AA49AB}" dt="2022-06-28T00:33:28.360" v="1382" actId="1076"/>
          <ac:spMkLst>
            <pc:docMk/>
            <pc:sldMk cId="306089120" sldId="271"/>
            <ac:spMk id="5" creationId="{16041D3D-7F96-E167-F9DA-9FDD31456AF7}"/>
          </ac:spMkLst>
        </pc:spChg>
        <pc:spChg chg="del">
          <ac:chgData name="bruno casu" userId="0facf88c018c78c9" providerId="LiveId" clId="{641CE174-9DA1-45BE-B047-8B6799AA49AB}" dt="2022-06-28T02:29:39.267" v="4018"/>
          <ac:spMkLst>
            <pc:docMk/>
            <pc:sldMk cId="306089120" sldId="271"/>
            <ac:spMk id="8" creationId="{E80B86A7-A1EC-475B-9166-88902B033A38}"/>
          </ac:spMkLst>
        </pc:spChg>
        <pc:spChg chg="del">
          <ac:chgData name="bruno casu" userId="0facf88c018c78c9" providerId="LiveId" clId="{641CE174-9DA1-45BE-B047-8B6799AA49AB}" dt="2022-06-28T02:29:39.267" v="4018"/>
          <ac:spMkLst>
            <pc:docMk/>
            <pc:sldMk cId="306089120" sldId="271"/>
            <ac:spMk id="10" creationId="{C2C29CB1-9F74-4879-A6AF-AEA67B6F1F4D}"/>
          </ac:spMkLst>
        </pc:spChg>
        <pc:spChg chg="del mod">
          <ac:chgData name="bruno casu" userId="0facf88c018c78c9" providerId="LiveId" clId="{641CE174-9DA1-45BE-B047-8B6799AA49AB}" dt="2022-06-28T00:23:45.907" v="748" actId="478"/>
          <ac:spMkLst>
            <pc:docMk/>
            <pc:sldMk cId="306089120" sldId="271"/>
            <ac:spMk id="11" creationId="{1F420829-6133-4C57-8C54-337E3CF375F2}"/>
          </ac:spMkLst>
        </pc:spChg>
        <pc:spChg chg="del">
          <ac:chgData name="bruno casu" userId="0facf88c018c78c9" providerId="LiveId" clId="{641CE174-9DA1-45BE-B047-8B6799AA49AB}" dt="2022-06-28T02:29:39.267" v="4018"/>
          <ac:spMkLst>
            <pc:docMk/>
            <pc:sldMk cId="306089120" sldId="271"/>
            <ac:spMk id="12" creationId="{7E2C7115-5336-410C-AD71-0F0952A2E5A7}"/>
          </ac:spMkLst>
        </pc:spChg>
        <pc:spChg chg="add mod">
          <ac:chgData name="bruno casu" userId="0facf88c018c78c9" providerId="LiveId" clId="{641CE174-9DA1-45BE-B047-8B6799AA49AB}" dt="2022-06-28T21:44:00.239" v="4672" actId="14100"/>
          <ac:spMkLst>
            <pc:docMk/>
            <pc:sldMk cId="306089120" sldId="271"/>
            <ac:spMk id="14" creationId="{299CD060-CB8B-8E40-111B-66370389E397}"/>
          </ac:spMkLst>
        </pc:spChg>
        <pc:spChg chg="del">
          <ac:chgData name="bruno casu" userId="0facf88c018c78c9" providerId="LiveId" clId="{641CE174-9DA1-45BE-B047-8B6799AA49AB}" dt="2022-06-27T03:44:09.932" v="362" actId="478"/>
          <ac:spMkLst>
            <pc:docMk/>
            <pc:sldMk cId="306089120" sldId="271"/>
            <ac:spMk id="14" creationId="{B2653513-04B6-912C-F020-A7C398C5D3FC}"/>
          </ac:spMkLst>
        </pc:spChg>
        <pc:spChg chg="del">
          <ac:chgData name="bruno casu" userId="0facf88c018c78c9" providerId="LiveId" clId="{641CE174-9DA1-45BE-B047-8B6799AA49AB}" dt="2022-06-27T03:44:13.298" v="363" actId="478"/>
          <ac:spMkLst>
            <pc:docMk/>
            <pc:sldMk cId="306089120" sldId="271"/>
            <ac:spMk id="15" creationId="{6E070911-C963-663F-B8C1-D3C46A6657E1}"/>
          </ac:spMkLst>
        </pc:spChg>
        <pc:spChg chg="add mod">
          <ac:chgData name="bruno casu" userId="0facf88c018c78c9" providerId="LiveId" clId="{641CE174-9DA1-45BE-B047-8B6799AA49AB}" dt="2022-06-28T19:49:29.275" v="4154" actId="33524"/>
          <ac:spMkLst>
            <pc:docMk/>
            <pc:sldMk cId="306089120" sldId="271"/>
            <ac:spMk id="19" creationId="{5720A539-C488-ED0C-ED26-ABFB608D8B27}"/>
          </ac:spMkLst>
        </pc:spChg>
        <pc:spChg chg="add del mod">
          <ac:chgData name="bruno casu" userId="0facf88c018c78c9" providerId="LiveId" clId="{641CE174-9DA1-45BE-B047-8B6799AA49AB}" dt="2022-06-27T03:46:26.114" v="405" actId="478"/>
          <ac:spMkLst>
            <pc:docMk/>
            <pc:sldMk cId="306089120" sldId="271"/>
            <ac:spMk id="20" creationId="{B699EFD1-7332-1DB4-C890-C480B824C980}"/>
          </ac:spMkLst>
        </pc:spChg>
        <pc:picChg chg="add del mod">
          <ac:chgData name="bruno casu" userId="0facf88c018c78c9" providerId="LiveId" clId="{641CE174-9DA1-45BE-B047-8B6799AA49AB}" dt="2022-06-28T00:23:22.779" v="742" actId="478"/>
          <ac:picMkLst>
            <pc:docMk/>
            <pc:sldMk cId="306089120" sldId="271"/>
            <ac:picMk id="4" creationId="{2F206D71-A58A-3911-8442-C046001F701B}"/>
          </ac:picMkLst>
        </pc:picChg>
        <pc:picChg chg="add del mod">
          <ac:chgData name="bruno casu" userId="0facf88c018c78c9" providerId="LiveId" clId="{641CE174-9DA1-45BE-B047-8B6799AA49AB}" dt="2022-06-28T00:26:32.073" v="1123" actId="478"/>
          <ac:picMkLst>
            <pc:docMk/>
            <pc:sldMk cId="306089120" sldId="271"/>
            <ac:picMk id="13" creationId="{5009C612-949D-C312-B637-823EFB42621F}"/>
          </ac:picMkLst>
        </pc:picChg>
        <pc:picChg chg="del">
          <ac:chgData name="bruno casu" userId="0facf88c018c78c9" providerId="LiveId" clId="{641CE174-9DA1-45BE-B047-8B6799AA49AB}" dt="2022-06-27T03:44:13.298" v="363" actId="478"/>
          <ac:picMkLst>
            <pc:docMk/>
            <pc:sldMk cId="306089120" sldId="271"/>
            <ac:picMk id="13" creationId="{8129A702-879A-3F2F-4127-F67673F39029}"/>
          </ac:picMkLst>
        </pc:picChg>
        <pc:picChg chg="del">
          <ac:chgData name="bruno casu" userId="0facf88c018c78c9" providerId="LiveId" clId="{641CE174-9DA1-45BE-B047-8B6799AA49AB}" dt="2022-06-27T03:44:13.298" v="363" actId="478"/>
          <ac:picMkLst>
            <pc:docMk/>
            <pc:sldMk cId="306089120" sldId="271"/>
            <ac:picMk id="16" creationId="{9FE47A94-E22D-6C89-9F40-806BAA1E668E}"/>
          </ac:picMkLst>
        </pc:picChg>
        <pc:picChg chg="add mod">
          <ac:chgData name="bruno casu" userId="0facf88c018c78c9" providerId="LiveId" clId="{641CE174-9DA1-45BE-B047-8B6799AA49AB}" dt="2022-06-28T00:26:38.497" v="1126" actId="1076"/>
          <ac:picMkLst>
            <pc:docMk/>
            <pc:sldMk cId="306089120" sldId="271"/>
            <ac:picMk id="17" creationId="{F73CF2EA-CD8B-425A-53B3-DADD7EA24A30}"/>
          </ac:picMkLst>
        </pc:picChg>
        <pc:picChg chg="add del mod">
          <ac:chgData name="bruno casu" userId="0facf88c018c78c9" providerId="LiveId" clId="{641CE174-9DA1-45BE-B047-8B6799AA49AB}" dt="2022-06-27T03:46:15.353" v="402" actId="478"/>
          <ac:picMkLst>
            <pc:docMk/>
            <pc:sldMk cId="306089120" sldId="271"/>
            <ac:picMk id="18" creationId="{6C86F652-AB10-A3A0-D0D4-8BA6FDBFFA70}"/>
          </ac:picMkLst>
        </pc:picChg>
      </pc:sldChg>
      <pc:sldChg chg="addSp delSp modSp add mod delDesignElem">
        <pc:chgData name="bruno casu" userId="0facf88c018c78c9" providerId="LiveId" clId="{641CE174-9DA1-45BE-B047-8B6799AA49AB}" dt="2022-06-29T00:04:10.595" v="6195" actId="1076"/>
        <pc:sldMkLst>
          <pc:docMk/>
          <pc:sldMk cId="626196193" sldId="272"/>
        </pc:sldMkLst>
        <pc:spChg chg="mod">
          <ac:chgData name="bruno casu" userId="0facf88c018c78c9" providerId="LiveId" clId="{641CE174-9DA1-45BE-B047-8B6799AA49AB}" dt="2022-06-28T19:49:55.723" v="4157" actId="255"/>
          <ac:spMkLst>
            <pc:docMk/>
            <pc:sldMk cId="626196193" sldId="272"/>
            <ac:spMk id="2" creationId="{69BED902-288F-4373-AC39-F683554F2CE0}"/>
          </ac:spMkLst>
        </pc:spChg>
        <pc:spChg chg="del">
          <ac:chgData name="bruno casu" userId="0facf88c018c78c9" providerId="LiveId" clId="{641CE174-9DA1-45BE-B047-8B6799AA49AB}" dt="2022-06-28T02:29:39.267" v="4018"/>
          <ac:spMkLst>
            <pc:docMk/>
            <pc:sldMk cId="626196193" sldId="272"/>
            <ac:spMk id="8" creationId="{E80B86A7-A1EC-475B-9166-88902B033A38}"/>
          </ac:spMkLst>
        </pc:spChg>
        <pc:spChg chg="add mod">
          <ac:chgData name="bruno casu" userId="0facf88c018c78c9" providerId="LiveId" clId="{641CE174-9DA1-45BE-B047-8B6799AA49AB}" dt="2022-06-29T00:04:01.911" v="6193" actId="20577"/>
          <ac:spMkLst>
            <pc:docMk/>
            <pc:sldMk cId="626196193" sldId="272"/>
            <ac:spMk id="9" creationId="{8C63903C-A0FD-B832-D988-30C6470FFEB2}"/>
          </ac:spMkLst>
        </pc:spChg>
        <pc:spChg chg="del">
          <ac:chgData name="bruno casu" userId="0facf88c018c78c9" providerId="LiveId" clId="{641CE174-9DA1-45BE-B047-8B6799AA49AB}" dt="2022-06-28T02:29:39.267" v="4018"/>
          <ac:spMkLst>
            <pc:docMk/>
            <pc:sldMk cId="626196193" sldId="272"/>
            <ac:spMk id="10" creationId="{C2C29CB1-9F74-4879-A6AF-AEA67B6F1F4D}"/>
          </ac:spMkLst>
        </pc:spChg>
        <pc:spChg chg="del">
          <ac:chgData name="bruno casu" userId="0facf88c018c78c9" providerId="LiveId" clId="{641CE174-9DA1-45BE-B047-8B6799AA49AB}" dt="2022-06-28T00:30:39.974" v="1311" actId="478"/>
          <ac:spMkLst>
            <pc:docMk/>
            <pc:sldMk cId="626196193" sldId="272"/>
            <ac:spMk id="11" creationId="{1F420829-6133-4C57-8C54-337E3CF375F2}"/>
          </ac:spMkLst>
        </pc:spChg>
        <pc:spChg chg="del">
          <ac:chgData name="bruno casu" userId="0facf88c018c78c9" providerId="LiveId" clId="{641CE174-9DA1-45BE-B047-8B6799AA49AB}" dt="2022-06-28T02:29:39.267" v="4018"/>
          <ac:spMkLst>
            <pc:docMk/>
            <pc:sldMk cId="626196193" sldId="272"/>
            <ac:spMk id="12" creationId="{7E2C7115-5336-410C-AD71-0F0952A2E5A7}"/>
          </ac:spMkLst>
        </pc:spChg>
        <pc:spChg chg="add mod">
          <ac:chgData name="bruno casu" userId="0facf88c018c78c9" providerId="LiveId" clId="{641CE174-9DA1-45BE-B047-8B6799AA49AB}" dt="2022-06-28T20:04:21.083" v="4170" actId="207"/>
          <ac:spMkLst>
            <pc:docMk/>
            <pc:sldMk cId="626196193" sldId="272"/>
            <ac:spMk id="13" creationId="{5C490BDF-543A-CE68-DB15-88193072443A}"/>
          </ac:spMkLst>
        </pc:spChg>
        <pc:spChg chg="add mod">
          <ac:chgData name="bruno casu" userId="0facf88c018c78c9" providerId="LiveId" clId="{641CE174-9DA1-45BE-B047-8B6799AA49AB}" dt="2022-06-28T00:35:25.835" v="1397" actId="14100"/>
          <ac:spMkLst>
            <pc:docMk/>
            <pc:sldMk cId="626196193" sldId="272"/>
            <ac:spMk id="14" creationId="{78DE8532-75ED-8ACA-04B7-831DD62C1915}"/>
          </ac:spMkLst>
        </pc:spChg>
        <pc:spChg chg="add mod">
          <ac:chgData name="bruno casu" userId="0facf88c018c78c9" providerId="LiveId" clId="{641CE174-9DA1-45BE-B047-8B6799AA49AB}" dt="2022-06-28T00:36:16.662" v="1430" actId="14100"/>
          <ac:spMkLst>
            <pc:docMk/>
            <pc:sldMk cId="626196193" sldId="272"/>
            <ac:spMk id="15" creationId="{C9B126A3-0969-438F-F45F-52DDC2D79713}"/>
          </ac:spMkLst>
        </pc:spChg>
        <pc:spChg chg="del">
          <ac:chgData name="bruno casu" userId="0facf88c018c78c9" providerId="LiveId" clId="{641CE174-9DA1-45BE-B047-8B6799AA49AB}" dt="2022-06-27T03:46:22.923" v="404" actId="478"/>
          <ac:spMkLst>
            <pc:docMk/>
            <pc:sldMk cId="626196193" sldId="272"/>
            <ac:spMk id="19" creationId="{5720A539-C488-ED0C-ED26-ABFB608D8B27}"/>
          </ac:spMkLst>
        </pc:spChg>
        <pc:spChg chg="del mod">
          <ac:chgData name="bruno casu" userId="0facf88c018c78c9" providerId="LiveId" clId="{641CE174-9DA1-45BE-B047-8B6799AA49AB}" dt="2022-06-28T00:30:36.986" v="1310" actId="478"/>
          <ac:spMkLst>
            <pc:docMk/>
            <pc:sldMk cId="626196193" sldId="272"/>
            <ac:spMk id="20" creationId="{B699EFD1-7332-1DB4-C890-C480B824C980}"/>
          </ac:spMkLst>
        </pc:spChg>
        <pc:picChg chg="del">
          <ac:chgData name="bruno casu" userId="0facf88c018c78c9" providerId="LiveId" clId="{641CE174-9DA1-45BE-B047-8B6799AA49AB}" dt="2022-06-27T03:46:18.738" v="403" actId="478"/>
          <ac:picMkLst>
            <pc:docMk/>
            <pc:sldMk cId="626196193" sldId="272"/>
            <ac:picMk id="17" creationId="{F73CF2EA-CD8B-425A-53B3-DADD7EA24A30}"/>
          </ac:picMkLst>
        </pc:picChg>
        <pc:picChg chg="mod">
          <ac:chgData name="bruno casu" userId="0facf88c018c78c9" providerId="LiveId" clId="{641CE174-9DA1-45BE-B047-8B6799AA49AB}" dt="2022-06-29T00:04:10.595" v="6195" actId="1076"/>
          <ac:picMkLst>
            <pc:docMk/>
            <pc:sldMk cId="626196193" sldId="272"/>
            <ac:picMk id="18" creationId="{6C86F652-AB10-A3A0-D0D4-8BA6FDBFFA70}"/>
          </ac:picMkLst>
        </pc:picChg>
      </pc:sldChg>
      <pc:sldChg chg="addSp delSp modSp add mod ord modAnim delDesignElem">
        <pc:chgData name="bruno casu" userId="0facf88c018c78c9" providerId="LiveId" clId="{641CE174-9DA1-45BE-B047-8B6799AA49AB}" dt="2022-06-29T05:03:30.897" v="10493" actId="1076"/>
        <pc:sldMkLst>
          <pc:docMk/>
          <pc:sldMk cId="2322670184" sldId="273"/>
        </pc:sldMkLst>
        <pc:spChg chg="mod">
          <ac:chgData name="bruno casu" userId="0facf88c018c78c9" providerId="LiveId" clId="{641CE174-9DA1-45BE-B047-8B6799AA49AB}" dt="2022-06-28T19:50:02.370" v="4158" actId="255"/>
          <ac:spMkLst>
            <pc:docMk/>
            <pc:sldMk cId="2322670184" sldId="273"/>
            <ac:spMk id="2" creationId="{69BED902-288F-4373-AC39-F683554F2CE0}"/>
          </ac:spMkLst>
        </pc:spChg>
        <pc:spChg chg="del">
          <ac:chgData name="bruno casu" userId="0facf88c018c78c9" providerId="LiveId" clId="{641CE174-9DA1-45BE-B047-8B6799AA49AB}" dt="2022-06-28T02:29:39.267" v="4018"/>
          <ac:spMkLst>
            <pc:docMk/>
            <pc:sldMk cId="2322670184" sldId="273"/>
            <ac:spMk id="8" creationId="{E80B86A7-A1EC-475B-9166-88902B033A38}"/>
          </ac:spMkLst>
        </pc:spChg>
        <pc:spChg chg="add mod">
          <ac:chgData name="bruno casu" userId="0facf88c018c78c9" providerId="LiveId" clId="{641CE174-9DA1-45BE-B047-8B6799AA49AB}" dt="2022-06-29T00:07:40.860" v="6272" actId="14100"/>
          <ac:spMkLst>
            <pc:docMk/>
            <pc:sldMk cId="2322670184" sldId="273"/>
            <ac:spMk id="9" creationId="{3018A3E8-B0D8-8094-BE10-4284C3E4E4BF}"/>
          </ac:spMkLst>
        </pc:spChg>
        <pc:spChg chg="del">
          <ac:chgData name="bruno casu" userId="0facf88c018c78c9" providerId="LiveId" clId="{641CE174-9DA1-45BE-B047-8B6799AA49AB}" dt="2022-06-28T02:29:39.267" v="4018"/>
          <ac:spMkLst>
            <pc:docMk/>
            <pc:sldMk cId="2322670184" sldId="273"/>
            <ac:spMk id="10" creationId="{C2C29CB1-9F74-4879-A6AF-AEA67B6F1F4D}"/>
          </ac:spMkLst>
        </pc:spChg>
        <pc:spChg chg="add mod">
          <ac:chgData name="bruno casu" userId="0facf88c018c78c9" providerId="LiveId" clId="{641CE174-9DA1-45BE-B047-8B6799AA49AB}" dt="2022-06-29T00:08:01.056" v="6280" actId="1076"/>
          <ac:spMkLst>
            <pc:docMk/>
            <pc:sldMk cId="2322670184" sldId="273"/>
            <ac:spMk id="10" creationId="{FAE0F8A9-7016-BB9F-84E1-C404307D0E63}"/>
          </ac:spMkLst>
        </pc:spChg>
        <pc:spChg chg="del">
          <ac:chgData name="bruno casu" userId="0facf88c018c78c9" providerId="LiveId" clId="{641CE174-9DA1-45BE-B047-8B6799AA49AB}" dt="2022-06-28T00:49:57.701" v="1502" actId="478"/>
          <ac:spMkLst>
            <pc:docMk/>
            <pc:sldMk cId="2322670184" sldId="273"/>
            <ac:spMk id="11" creationId="{1F420829-6133-4C57-8C54-337E3CF375F2}"/>
          </ac:spMkLst>
        </pc:spChg>
        <pc:spChg chg="del">
          <ac:chgData name="bruno casu" userId="0facf88c018c78c9" providerId="LiveId" clId="{641CE174-9DA1-45BE-B047-8B6799AA49AB}" dt="2022-06-28T02:29:39.267" v="4018"/>
          <ac:spMkLst>
            <pc:docMk/>
            <pc:sldMk cId="2322670184" sldId="273"/>
            <ac:spMk id="12" creationId="{7E2C7115-5336-410C-AD71-0F0952A2E5A7}"/>
          </ac:spMkLst>
        </pc:spChg>
        <pc:spChg chg="add mod">
          <ac:chgData name="bruno casu" userId="0facf88c018c78c9" providerId="LiveId" clId="{641CE174-9DA1-45BE-B047-8B6799AA49AB}" dt="2022-06-29T00:09:07.632" v="6287" actId="20577"/>
          <ac:spMkLst>
            <pc:docMk/>
            <pc:sldMk cId="2322670184" sldId="273"/>
            <ac:spMk id="13" creationId="{DA4F8ABE-3AEC-55BF-00FD-5C3969C0A0A7}"/>
          </ac:spMkLst>
        </pc:spChg>
        <pc:spChg chg="add mod">
          <ac:chgData name="bruno casu" userId="0facf88c018c78c9" providerId="LiveId" clId="{641CE174-9DA1-45BE-B047-8B6799AA49AB}" dt="2022-06-29T05:03:18.832" v="10491" actId="14100"/>
          <ac:spMkLst>
            <pc:docMk/>
            <pc:sldMk cId="2322670184" sldId="273"/>
            <ac:spMk id="15" creationId="{230D588E-E550-92A2-28B4-538FEAC9BE0D}"/>
          </ac:spMkLst>
        </pc:spChg>
        <pc:spChg chg="mod">
          <ac:chgData name="bruno casu" userId="0facf88c018c78c9" providerId="LiveId" clId="{641CE174-9DA1-45BE-B047-8B6799AA49AB}" dt="2022-06-29T05:03:27.767" v="10492" actId="1076"/>
          <ac:spMkLst>
            <pc:docMk/>
            <pc:sldMk cId="2322670184" sldId="273"/>
            <ac:spMk id="19" creationId="{5720A539-C488-ED0C-ED26-ABFB608D8B27}"/>
          </ac:spMkLst>
        </pc:spChg>
        <pc:picChg chg="mod">
          <ac:chgData name="bruno casu" userId="0facf88c018c78c9" providerId="LiveId" clId="{641CE174-9DA1-45BE-B047-8B6799AA49AB}" dt="2022-06-29T00:07:52.315" v="6279" actId="1076"/>
          <ac:picMkLst>
            <pc:docMk/>
            <pc:sldMk cId="2322670184" sldId="273"/>
            <ac:picMk id="4" creationId="{2F206D71-A58A-3911-8442-C046001F701B}"/>
          </ac:picMkLst>
        </pc:picChg>
        <pc:picChg chg="del">
          <ac:chgData name="bruno casu" userId="0facf88c018c78c9" providerId="LiveId" clId="{641CE174-9DA1-45BE-B047-8B6799AA49AB}" dt="2022-06-28T00:23:18.934" v="741" actId="478"/>
          <ac:picMkLst>
            <pc:docMk/>
            <pc:sldMk cId="2322670184" sldId="273"/>
            <ac:picMk id="13" creationId="{5009C612-949D-C312-B637-823EFB42621F}"/>
          </ac:picMkLst>
        </pc:picChg>
        <pc:picChg chg="add mod">
          <ac:chgData name="bruno casu" userId="0facf88c018c78c9" providerId="LiveId" clId="{641CE174-9DA1-45BE-B047-8B6799AA49AB}" dt="2022-06-29T05:03:30.897" v="10493" actId="1076"/>
          <ac:picMkLst>
            <pc:docMk/>
            <pc:sldMk cId="2322670184" sldId="273"/>
            <ac:picMk id="14" creationId="{2535E9B1-295E-DA64-66AF-4C6B2D52E214}"/>
          </ac:picMkLst>
        </pc:picChg>
        <pc:picChg chg="del">
          <ac:chgData name="bruno casu" userId="0facf88c018c78c9" providerId="LiveId" clId="{641CE174-9DA1-45BE-B047-8B6799AA49AB}" dt="2022-06-28T00:23:18.934" v="741" actId="478"/>
          <ac:picMkLst>
            <pc:docMk/>
            <pc:sldMk cId="2322670184" sldId="273"/>
            <ac:picMk id="17" creationId="{F73CF2EA-CD8B-425A-53B3-DADD7EA24A30}"/>
          </ac:picMkLst>
        </pc:picChg>
        <pc:cxnChg chg="add mod">
          <ac:chgData name="bruno casu" userId="0facf88c018c78c9" providerId="LiveId" clId="{641CE174-9DA1-45BE-B047-8B6799AA49AB}" dt="2022-06-29T00:05:59.796" v="6198" actId="1582"/>
          <ac:cxnSpMkLst>
            <pc:docMk/>
            <pc:sldMk cId="2322670184" sldId="273"/>
            <ac:cxnSpMk id="5" creationId="{1440DE92-0615-936B-EF48-C42AD3E972B3}"/>
          </ac:cxnSpMkLst>
        </pc:cxnChg>
        <pc:cxnChg chg="add mod">
          <ac:chgData name="bruno casu" userId="0facf88c018c78c9" providerId="LiveId" clId="{641CE174-9DA1-45BE-B047-8B6799AA49AB}" dt="2022-06-29T00:08:59.718" v="6284" actId="1582"/>
          <ac:cxnSpMkLst>
            <pc:docMk/>
            <pc:sldMk cId="2322670184" sldId="273"/>
            <ac:cxnSpMk id="7" creationId="{E6B9BBAA-A106-8AF8-8A9B-AE4A234A1E10}"/>
          </ac:cxnSpMkLst>
        </pc:cxnChg>
      </pc:sldChg>
      <pc:sldChg chg="addSp delSp modSp add mod modAnim delDesignElem">
        <pc:chgData name="bruno casu" userId="0facf88c018c78c9" providerId="LiveId" clId="{641CE174-9DA1-45BE-B047-8B6799AA49AB}" dt="2022-06-29T05:03:38.067" v="10494" actId="1076"/>
        <pc:sldMkLst>
          <pc:docMk/>
          <pc:sldMk cId="3692578283" sldId="274"/>
        </pc:sldMkLst>
        <pc:spChg chg="mod">
          <ac:chgData name="bruno casu" userId="0facf88c018c78c9" providerId="LiveId" clId="{641CE174-9DA1-45BE-B047-8B6799AA49AB}" dt="2022-06-28T19:50:17.765" v="4159" actId="255"/>
          <ac:spMkLst>
            <pc:docMk/>
            <pc:sldMk cId="3692578283" sldId="274"/>
            <ac:spMk id="2" creationId="{69BED902-288F-4373-AC39-F683554F2CE0}"/>
          </ac:spMkLst>
        </pc:spChg>
        <pc:spChg chg="add mod">
          <ac:chgData name="bruno casu" userId="0facf88c018c78c9" providerId="LiveId" clId="{641CE174-9DA1-45BE-B047-8B6799AA49AB}" dt="2022-06-28T01:55:45.783" v="2927" actId="1076"/>
          <ac:spMkLst>
            <pc:docMk/>
            <pc:sldMk cId="3692578283" sldId="274"/>
            <ac:spMk id="6" creationId="{16972E08-099F-C2AD-452E-75CB43110FB4}"/>
          </ac:spMkLst>
        </pc:spChg>
        <pc:spChg chg="del">
          <ac:chgData name="bruno casu" userId="0facf88c018c78c9" providerId="LiveId" clId="{641CE174-9DA1-45BE-B047-8B6799AA49AB}" dt="2022-06-28T02:29:39.267" v="4018"/>
          <ac:spMkLst>
            <pc:docMk/>
            <pc:sldMk cId="3692578283" sldId="274"/>
            <ac:spMk id="8" creationId="{E80B86A7-A1EC-475B-9166-88902B033A38}"/>
          </ac:spMkLst>
        </pc:spChg>
        <pc:spChg chg="del">
          <ac:chgData name="bruno casu" userId="0facf88c018c78c9" providerId="LiveId" clId="{641CE174-9DA1-45BE-B047-8B6799AA49AB}" dt="2022-06-28T02:29:39.267" v="4018"/>
          <ac:spMkLst>
            <pc:docMk/>
            <pc:sldMk cId="3692578283" sldId="274"/>
            <ac:spMk id="10" creationId="{C2C29CB1-9F74-4879-A6AF-AEA67B6F1F4D}"/>
          </ac:spMkLst>
        </pc:spChg>
        <pc:spChg chg="del">
          <ac:chgData name="bruno casu" userId="0facf88c018c78c9" providerId="LiveId" clId="{641CE174-9DA1-45BE-B047-8B6799AA49AB}" dt="2022-06-28T00:49:53.342" v="1501" actId="478"/>
          <ac:spMkLst>
            <pc:docMk/>
            <pc:sldMk cId="3692578283" sldId="274"/>
            <ac:spMk id="11" creationId="{1F420829-6133-4C57-8C54-337E3CF375F2}"/>
          </ac:spMkLst>
        </pc:spChg>
        <pc:spChg chg="del">
          <ac:chgData name="bruno casu" userId="0facf88c018c78c9" providerId="LiveId" clId="{641CE174-9DA1-45BE-B047-8B6799AA49AB}" dt="2022-06-28T02:29:39.267" v="4018"/>
          <ac:spMkLst>
            <pc:docMk/>
            <pc:sldMk cId="3692578283" sldId="274"/>
            <ac:spMk id="12" creationId="{7E2C7115-5336-410C-AD71-0F0952A2E5A7}"/>
          </ac:spMkLst>
        </pc:spChg>
        <pc:spChg chg="add mod">
          <ac:chgData name="bruno casu" userId="0facf88c018c78c9" providerId="LiveId" clId="{641CE174-9DA1-45BE-B047-8B6799AA49AB}" dt="2022-06-29T00:12:15.451" v="6297" actId="1076"/>
          <ac:spMkLst>
            <pc:docMk/>
            <pc:sldMk cId="3692578283" sldId="274"/>
            <ac:spMk id="12" creationId="{98436A58-36EB-8AC6-5E93-59569A671E3A}"/>
          </ac:spMkLst>
        </pc:spChg>
        <pc:spChg chg="add mod">
          <ac:chgData name="bruno casu" userId="0facf88c018c78c9" providerId="LiveId" clId="{641CE174-9DA1-45BE-B047-8B6799AA49AB}" dt="2022-06-29T00:13:19.894" v="6304" actId="1076"/>
          <ac:spMkLst>
            <pc:docMk/>
            <pc:sldMk cId="3692578283" sldId="274"/>
            <ac:spMk id="14" creationId="{6DB50F78-440E-1FF7-FFE4-1793BA9DD4B8}"/>
          </ac:spMkLst>
        </pc:spChg>
        <pc:spChg chg="add mod">
          <ac:chgData name="bruno casu" userId="0facf88c018c78c9" providerId="LiveId" clId="{641CE174-9DA1-45BE-B047-8B6799AA49AB}" dt="2022-06-29T05:03:38.067" v="10494" actId="1076"/>
          <ac:spMkLst>
            <pc:docMk/>
            <pc:sldMk cId="3692578283" sldId="274"/>
            <ac:spMk id="15" creationId="{C903F0EF-855F-4B97-A737-6CA425A0EB47}"/>
          </ac:spMkLst>
        </pc:spChg>
        <pc:spChg chg="add mod">
          <ac:chgData name="bruno casu" userId="0facf88c018c78c9" providerId="LiveId" clId="{641CE174-9DA1-45BE-B047-8B6799AA49AB}" dt="2022-06-29T00:11:58.266" v="6295" actId="1076"/>
          <ac:spMkLst>
            <pc:docMk/>
            <pc:sldMk cId="3692578283" sldId="274"/>
            <ac:spMk id="17" creationId="{91B6747D-24C2-4261-B471-5EED1E0E7766}"/>
          </ac:spMkLst>
        </pc:spChg>
        <pc:spChg chg="del mod">
          <ac:chgData name="bruno casu" userId="0facf88c018c78c9" providerId="LiveId" clId="{641CE174-9DA1-45BE-B047-8B6799AA49AB}" dt="2022-06-28T01:50:08.136" v="2240" actId="478"/>
          <ac:spMkLst>
            <pc:docMk/>
            <pc:sldMk cId="3692578283" sldId="274"/>
            <ac:spMk id="19" creationId="{5720A539-C488-ED0C-ED26-ABFB608D8B27}"/>
          </ac:spMkLst>
        </pc:spChg>
        <pc:spChg chg="add mod">
          <ac:chgData name="bruno casu" userId="0facf88c018c78c9" providerId="LiveId" clId="{641CE174-9DA1-45BE-B047-8B6799AA49AB}" dt="2022-06-29T00:13:59.437" v="6315" actId="1076"/>
          <ac:spMkLst>
            <pc:docMk/>
            <pc:sldMk cId="3692578283" sldId="274"/>
            <ac:spMk id="21" creationId="{6E739206-C4DC-88C9-009C-A1F70F65146B}"/>
          </ac:spMkLst>
        </pc:spChg>
        <pc:spChg chg="add mod">
          <ac:chgData name="bruno casu" userId="0facf88c018c78c9" providerId="LiveId" clId="{641CE174-9DA1-45BE-B047-8B6799AA49AB}" dt="2022-06-29T00:14:08.324" v="6318" actId="20577"/>
          <ac:spMkLst>
            <pc:docMk/>
            <pc:sldMk cId="3692578283" sldId="274"/>
            <ac:spMk id="22" creationId="{F5560586-47AE-DD0B-31C2-DBAF6C2255C1}"/>
          </ac:spMkLst>
        </pc:spChg>
        <pc:spChg chg="add mod">
          <ac:chgData name="bruno casu" userId="0facf88c018c78c9" providerId="LiveId" clId="{641CE174-9DA1-45BE-B047-8B6799AA49AB}" dt="2022-06-29T00:14:36.780" v="6341" actId="1036"/>
          <ac:spMkLst>
            <pc:docMk/>
            <pc:sldMk cId="3692578283" sldId="274"/>
            <ac:spMk id="23" creationId="{99537C62-D174-FE0B-95B1-22C68BF14A51}"/>
          </ac:spMkLst>
        </pc:spChg>
        <pc:spChg chg="add mod">
          <ac:chgData name="bruno casu" userId="0facf88c018c78c9" providerId="LiveId" clId="{641CE174-9DA1-45BE-B047-8B6799AA49AB}" dt="2022-06-29T00:15:17.304" v="6351" actId="1076"/>
          <ac:spMkLst>
            <pc:docMk/>
            <pc:sldMk cId="3692578283" sldId="274"/>
            <ac:spMk id="24" creationId="{A2AB640C-010C-4007-694A-88878648AD06}"/>
          </ac:spMkLst>
        </pc:spChg>
        <pc:picChg chg="del">
          <ac:chgData name="bruno casu" userId="0facf88c018c78c9" providerId="LiveId" clId="{641CE174-9DA1-45BE-B047-8B6799AA49AB}" dt="2022-06-28T00:46:16.465" v="1487" actId="478"/>
          <ac:picMkLst>
            <pc:docMk/>
            <pc:sldMk cId="3692578283" sldId="274"/>
            <ac:picMk id="4" creationId="{2F206D71-A58A-3911-8442-C046001F701B}"/>
          </ac:picMkLst>
        </pc:picChg>
        <pc:picChg chg="add mod">
          <ac:chgData name="bruno casu" userId="0facf88c018c78c9" providerId="LiveId" clId="{641CE174-9DA1-45BE-B047-8B6799AA49AB}" dt="2022-06-28T01:54:48.924" v="2922" actId="1076"/>
          <ac:picMkLst>
            <pc:docMk/>
            <pc:sldMk cId="3692578283" sldId="274"/>
            <ac:picMk id="5" creationId="{8B8A0C10-E5F8-6A8F-115C-BA178F2A9804}"/>
          </ac:picMkLst>
        </pc:picChg>
        <pc:picChg chg="add mod">
          <ac:chgData name="bruno casu" userId="0facf88c018c78c9" providerId="LiveId" clId="{641CE174-9DA1-45BE-B047-8B6799AA49AB}" dt="2022-06-28T01:50:16.268" v="2244" actId="1076"/>
          <ac:picMkLst>
            <pc:docMk/>
            <pc:sldMk cId="3692578283" sldId="274"/>
            <ac:picMk id="13" creationId="{43B220C0-9953-0628-E0D0-70272D793F66}"/>
          </ac:picMkLst>
        </pc:picChg>
        <pc:picChg chg="del mod">
          <ac:chgData name="bruno casu" userId="0facf88c018c78c9" providerId="LiveId" clId="{641CE174-9DA1-45BE-B047-8B6799AA49AB}" dt="2022-06-28T00:45:56.793" v="1482" actId="478"/>
          <ac:picMkLst>
            <pc:docMk/>
            <pc:sldMk cId="3692578283" sldId="274"/>
            <ac:picMk id="14" creationId="{2535E9B1-295E-DA64-66AF-4C6B2D52E214}"/>
          </ac:picMkLst>
        </pc:picChg>
        <pc:cxnChg chg="add del">
          <ac:chgData name="bruno casu" userId="0facf88c018c78c9" providerId="LiveId" clId="{641CE174-9DA1-45BE-B047-8B6799AA49AB}" dt="2022-06-29T00:11:53.563" v="6293" actId="478"/>
          <ac:cxnSpMkLst>
            <pc:docMk/>
            <pc:sldMk cId="3692578283" sldId="274"/>
            <ac:cxnSpMk id="4" creationId="{FA930CCF-9056-4D27-E5F1-1EB0C65D7A11}"/>
          </ac:cxnSpMkLst>
        </pc:cxnChg>
        <pc:cxnChg chg="add mod">
          <ac:chgData name="bruno casu" userId="0facf88c018c78c9" providerId="LiveId" clId="{641CE174-9DA1-45BE-B047-8B6799AA49AB}" dt="2022-06-28T01:55:59.232" v="2945" actId="1038"/>
          <ac:cxnSpMkLst>
            <pc:docMk/>
            <pc:sldMk cId="3692578283" sldId="274"/>
            <ac:cxnSpMk id="9" creationId="{E07ACA21-09BA-B5D5-C727-0495759CE592}"/>
          </ac:cxnSpMkLst>
        </pc:cxnChg>
        <pc:cxnChg chg="add mod">
          <ac:chgData name="bruno casu" userId="0facf88c018c78c9" providerId="LiveId" clId="{641CE174-9DA1-45BE-B047-8B6799AA49AB}" dt="2022-06-29T00:12:15.451" v="6297" actId="1076"/>
          <ac:cxnSpMkLst>
            <pc:docMk/>
            <pc:sldMk cId="3692578283" sldId="274"/>
            <ac:cxnSpMk id="11" creationId="{331245A3-36C1-E281-3E37-2918BA1D1073}"/>
          </ac:cxnSpMkLst>
        </pc:cxnChg>
        <pc:cxnChg chg="add mod">
          <ac:chgData name="bruno casu" userId="0facf88c018c78c9" providerId="LiveId" clId="{641CE174-9DA1-45BE-B047-8B6799AA49AB}" dt="2022-06-29T00:12:39.455" v="6303" actId="208"/>
          <ac:cxnSpMkLst>
            <pc:docMk/>
            <pc:sldMk cId="3692578283" sldId="274"/>
            <ac:cxnSpMk id="16" creationId="{2B780B4F-3B2C-8987-6752-1F8E6D8547D7}"/>
          </ac:cxnSpMkLst>
        </pc:cxnChg>
        <pc:cxnChg chg="add mod">
          <ac:chgData name="bruno casu" userId="0facf88c018c78c9" providerId="LiveId" clId="{641CE174-9DA1-45BE-B047-8B6799AA49AB}" dt="2022-06-29T00:14:36.780" v="6341" actId="1036"/>
          <ac:cxnSpMkLst>
            <pc:docMk/>
            <pc:sldMk cId="3692578283" sldId="274"/>
            <ac:cxnSpMk id="18" creationId="{CFEC5AF9-CEDE-7B12-D83F-7276EEEA0A5F}"/>
          </ac:cxnSpMkLst>
        </pc:cxnChg>
        <pc:cxnChg chg="add mod">
          <ac:chgData name="bruno casu" userId="0facf88c018c78c9" providerId="LiveId" clId="{641CE174-9DA1-45BE-B047-8B6799AA49AB}" dt="2022-06-29T00:13:53.551" v="6313" actId="14100"/>
          <ac:cxnSpMkLst>
            <pc:docMk/>
            <pc:sldMk cId="3692578283" sldId="274"/>
            <ac:cxnSpMk id="19" creationId="{6CEDAC76-B1A1-E7D7-5A54-4523238E6D6B}"/>
          </ac:cxnSpMkLst>
        </pc:cxnChg>
      </pc:sldChg>
      <pc:sldChg chg="delSp modSp add mod delDesignElem">
        <pc:chgData name="bruno casu" userId="0facf88c018c78c9" providerId="LiveId" clId="{641CE174-9DA1-45BE-B047-8B6799AA49AB}" dt="2022-06-30T03:19:43.887" v="11468" actId="20577"/>
        <pc:sldMkLst>
          <pc:docMk/>
          <pc:sldMk cId="4015810080" sldId="275"/>
        </pc:sldMkLst>
        <pc:spChg chg="mod">
          <ac:chgData name="bruno casu" userId="0facf88c018c78c9" providerId="LiveId" clId="{641CE174-9DA1-45BE-B047-8B6799AA49AB}" dt="2022-06-30T03:19:43.887" v="11468" actId="20577"/>
          <ac:spMkLst>
            <pc:docMk/>
            <pc:sldMk cId="4015810080" sldId="275"/>
            <ac:spMk id="3" creationId="{5B65D832-808E-4996-AAB3-33A4FF1B5839}"/>
          </ac:spMkLst>
        </pc:spChg>
        <pc:spChg chg="del">
          <ac:chgData name="bruno casu" userId="0facf88c018c78c9" providerId="LiveId" clId="{641CE174-9DA1-45BE-B047-8B6799AA49AB}" dt="2022-06-29T04:37:44.672" v="9584" actId="478"/>
          <ac:spMkLst>
            <pc:docMk/>
            <pc:sldMk cId="4015810080" sldId="275"/>
            <ac:spMk id="4" creationId="{F5F8EBFF-98D1-496F-8321-AF3AD14EDEC6}"/>
          </ac:spMkLst>
        </pc:spChg>
        <pc:spChg chg="del">
          <ac:chgData name="bruno casu" userId="0facf88c018c78c9" providerId="LiveId" clId="{641CE174-9DA1-45BE-B047-8B6799AA49AB}" dt="2022-06-29T04:37:40.559" v="9582" actId="478"/>
          <ac:spMkLst>
            <pc:docMk/>
            <pc:sldMk cId="4015810080" sldId="275"/>
            <ac:spMk id="5" creationId="{0F506715-9B01-4C0E-BA54-F9D8768BD0CF}"/>
          </ac:spMkLst>
        </pc:spChg>
        <pc:spChg chg="del">
          <ac:chgData name="bruno casu" userId="0facf88c018c78c9" providerId="LiveId" clId="{641CE174-9DA1-45BE-B047-8B6799AA49AB}" dt="2022-06-29T04:37:46.825" v="9585" actId="478"/>
          <ac:spMkLst>
            <pc:docMk/>
            <pc:sldMk cId="4015810080" sldId="275"/>
            <ac:spMk id="6" creationId="{3D3A50C7-98C2-4D35-91EE-7471A3CA4A00}"/>
          </ac:spMkLst>
        </pc:spChg>
        <pc:spChg chg="del">
          <ac:chgData name="bruno casu" userId="0facf88c018c78c9" providerId="LiveId" clId="{641CE174-9DA1-45BE-B047-8B6799AA49AB}" dt="2022-06-29T04:37:40.559" v="9582" actId="478"/>
          <ac:spMkLst>
            <pc:docMk/>
            <pc:sldMk cId="4015810080" sldId="275"/>
            <ac:spMk id="7" creationId="{8DEF48B9-B044-463C-A095-E573D3A9F22B}"/>
          </ac:spMkLst>
        </pc:spChg>
        <pc:spChg chg="del">
          <ac:chgData name="bruno casu" userId="0facf88c018c78c9" providerId="LiveId" clId="{641CE174-9DA1-45BE-B047-8B6799AA49AB}" dt="2022-06-28T02:29:39.267" v="4018"/>
          <ac:spMkLst>
            <pc:docMk/>
            <pc:sldMk cId="4015810080" sldId="275"/>
            <ac:spMk id="8" creationId="{E80B86A7-A1EC-475B-9166-88902B033A38}"/>
          </ac:spMkLst>
        </pc:spChg>
        <pc:spChg chg="del">
          <ac:chgData name="bruno casu" userId="0facf88c018c78c9" providerId="LiveId" clId="{641CE174-9DA1-45BE-B047-8B6799AA49AB}" dt="2022-06-28T02:29:39.267" v="4018"/>
          <ac:spMkLst>
            <pc:docMk/>
            <pc:sldMk cId="4015810080" sldId="275"/>
            <ac:spMk id="10" creationId="{C2C29CB1-9F74-4879-A6AF-AEA67B6F1F4D}"/>
          </ac:spMkLst>
        </pc:spChg>
        <pc:spChg chg="del">
          <ac:chgData name="bruno casu" userId="0facf88c018c78c9" providerId="LiveId" clId="{641CE174-9DA1-45BE-B047-8B6799AA49AB}" dt="2022-06-28T02:29:39.267" v="4018"/>
          <ac:spMkLst>
            <pc:docMk/>
            <pc:sldMk cId="4015810080" sldId="275"/>
            <ac:spMk id="12" creationId="{7E2C7115-5336-410C-AD71-0F0952A2E5A7}"/>
          </ac:spMkLst>
        </pc:spChg>
        <pc:spChg chg="del">
          <ac:chgData name="bruno casu" userId="0facf88c018c78c9" providerId="LiveId" clId="{641CE174-9DA1-45BE-B047-8B6799AA49AB}" dt="2022-06-29T04:37:40.559" v="9582" actId="478"/>
          <ac:spMkLst>
            <pc:docMk/>
            <pc:sldMk cId="4015810080" sldId="275"/>
            <ac:spMk id="13" creationId="{FBB4B1C3-F0C7-4325-8CB2-27513B476E71}"/>
          </ac:spMkLst>
        </pc:spChg>
        <pc:spChg chg="del">
          <ac:chgData name="bruno casu" userId="0facf88c018c78c9" providerId="LiveId" clId="{641CE174-9DA1-45BE-B047-8B6799AA49AB}" dt="2022-06-29T04:37:40.559" v="9582" actId="478"/>
          <ac:spMkLst>
            <pc:docMk/>
            <pc:sldMk cId="4015810080" sldId="275"/>
            <ac:spMk id="14" creationId="{F19736EE-074F-4C24-AC44-24F0BB972698}"/>
          </ac:spMkLst>
        </pc:spChg>
        <pc:spChg chg="del">
          <ac:chgData name="bruno casu" userId="0facf88c018c78c9" providerId="LiveId" clId="{641CE174-9DA1-45BE-B047-8B6799AA49AB}" dt="2022-06-29T04:37:40.559" v="9582" actId="478"/>
          <ac:spMkLst>
            <pc:docMk/>
            <pc:sldMk cId="4015810080" sldId="275"/>
            <ac:spMk id="15" creationId="{ABFD91DA-CB87-4DDE-91B2-78E18FFB5FC1}"/>
          </ac:spMkLst>
        </pc:spChg>
        <pc:spChg chg="del">
          <ac:chgData name="bruno casu" userId="0facf88c018c78c9" providerId="LiveId" clId="{641CE174-9DA1-45BE-B047-8B6799AA49AB}" dt="2022-06-29T04:37:40.559" v="9582" actId="478"/>
          <ac:spMkLst>
            <pc:docMk/>
            <pc:sldMk cId="4015810080" sldId="275"/>
            <ac:spMk id="16" creationId="{E0FF1024-CAFD-4CCD-B53B-D7757BDD5927}"/>
          </ac:spMkLst>
        </pc:spChg>
        <pc:spChg chg="del">
          <ac:chgData name="bruno casu" userId="0facf88c018c78c9" providerId="LiveId" clId="{641CE174-9DA1-45BE-B047-8B6799AA49AB}" dt="2022-06-29T04:37:40.559" v="9582" actId="478"/>
          <ac:spMkLst>
            <pc:docMk/>
            <pc:sldMk cId="4015810080" sldId="275"/>
            <ac:spMk id="18" creationId="{BB601C1B-881E-48E0-8A19-9C8C33385310}"/>
          </ac:spMkLst>
        </pc:spChg>
        <pc:spChg chg="del">
          <ac:chgData name="bruno casu" userId="0facf88c018c78c9" providerId="LiveId" clId="{641CE174-9DA1-45BE-B047-8B6799AA49AB}" dt="2022-06-29T04:37:40.559" v="9582" actId="478"/>
          <ac:spMkLst>
            <pc:docMk/>
            <pc:sldMk cId="4015810080" sldId="275"/>
            <ac:spMk id="26" creationId="{09037FB4-08C8-44EB-AB46-049AC4B18366}"/>
          </ac:spMkLst>
        </pc:spChg>
        <pc:spChg chg="del">
          <ac:chgData name="bruno casu" userId="0facf88c018c78c9" providerId="LiveId" clId="{641CE174-9DA1-45BE-B047-8B6799AA49AB}" dt="2022-06-29T04:37:40.559" v="9582" actId="478"/>
          <ac:spMkLst>
            <pc:docMk/>
            <pc:sldMk cId="4015810080" sldId="275"/>
            <ac:spMk id="27" creationId="{1C0142AE-3E91-4ACC-BF45-B56036ABA27E}"/>
          </ac:spMkLst>
        </pc:spChg>
        <pc:spChg chg="del">
          <ac:chgData name="bruno casu" userId="0facf88c018c78c9" providerId="LiveId" clId="{641CE174-9DA1-45BE-B047-8B6799AA49AB}" dt="2022-06-29T04:37:40.559" v="9582" actId="478"/>
          <ac:spMkLst>
            <pc:docMk/>
            <pc:sldMk cId="4015810080" sldId="275"/>
            <ac:spMk id="30" creationId="{401A4321-F527-4F36-AA1B-8581C63AE1B9}"/>
          </ac:spMkLst>
        </pc:spChg>
        <pc:spChg chg="mod">
          <ac:chgData name="bruno casu" userId="0facf88c018c78c9" providerId="LiveId" clId="{641CE174-9DA1-45BE-B047-8B6799AA49AB}" dt="2022-06-29T04:28:42.661" v="9013" actId="20577"/>
          <ac:spMkLst>
            <pc:docMk/>
            <pc:sldMk cId="4015810080" sldId="275"/>
            <ac:spMk id="33" creationId="{4F191E96-182B-AD0E-A8E8-94953BB6D2CB}"/>
          </ac:spMkLst>
        </pc:spChg>
        <pc:picChg chg="del">
          <ac:chgData name="bruno casu" userId="0facf88c018c78c9" providerId="LiveId" clId="{641CE174-9DA1-45BE-B047-8B6799AA49AB}" dt="2022-06-29T04:37:42.572" v="9583" actId="478"/>
          <ac:picMkLst>
            <pc:docMk/>
            <pc:sldMk cId="4015810080" sldId="275"/>
            <ac:picMk id="1026" creationId="{6D9BEAED-B836-4EDD-9998-7FE0CAC50954}"/>
          </ac:picMkLst>
        </pc:picChg>
        <pc:cxnChg chg="del mod">
          <ac:chgData name="bruno casu" userId="0facf88c018c78c9" providerId="LiveId" clId="{641CE174-9DA1-45BE-B047-8B6799AA49AB}" dt="2022-06-29T04:37:40.559" v="9582" actId="478"/>
          <ac:cxnSpMkLst>
            <pc:docMk/>
            <pc:sldMk cId="4015810080" sldId="275"/>
            <ac:cxnSpMk id="21" creationId="{745918E0-8202-4178-8BF7-C7F60B456E84}"/>
          </ac:cxnSpMkLst>
        </pc:cxnChg>
        <pc:cxnChg chg="del mod">
          <ac:chgData name="bruno casu" userId="0facf88c018c78c9" providerId="LiveId" clId="{641CE174-9DA1-45BE-B047-8B6799AA49AB}" dt="2022-06-29T04:37:40.559" v="9582" actId="478"/>
          <ac:cxnSpMkLst>
            <pc:docMk/>
            <pc:sldMk cId="4015810080" sldId="275"/>
            <ac:cxnSpMk id="31" creationId="{45EE7536-BDA8-43C7-9FF5-C144F7404CF8}"/>
          </ac:cxnSpMkLst>
        </pc:cxnChg>
        <pc:cxnChg chg="del mod">
          <ac:chgData name="bruno casu" userId="0facf88c018c78c9" providerId="LiveId" clId="{641CE174-9DA1-45BE-B047-8B6799AA49AB}" dt="2022-06-29T04:37:40.559" v="9582" actId="478"/>
          <ac:cxnSpMkLst>
            <pc:docMk/>
            <pc:sldMk cId="4015810080" sldId="275"/>
            <ac:cxnSpMk id="32" creationId="{8CA24498-EB07-4699-8295-9337BBD20D5A}"/>
          </ac:cxnSpMkLst>
        </pc:cxnChg>
        <pc:cxnChg chg="del">
          <ac:chgData name="bruno casu" userId="0facf88c018c78c9" providerId="LiveId" clId="{641CE174-9DA1-45BE-B047-8B6799AA49AB}" dt="2022-06-29T04:37:40.559" v="9582" actId="478"/>
          <ac:cxnSpMkLst>
            <pc:docMk/>
            <pc:sldMk cId="4015810080" sldId="275"/>
            <ac:cxnSpMk id="64" creationId="{7D6266CA-0EB3-4C7D-8E9E-DDA97E153A8D}"/>
          </ac:cxnSpMkLst>
        </pc:cxnChg>
        <pc:cxnChg chg="del">
          <ac:chgData name="bruno casu" userId="0facf88c018c78c9" providerId="LiveId" clId="{641CE174-9DA1-45BE-B047-8B6799AA49AB}" dt="2022-06-29T04:37:40.559" v="9582" actId="478"/>
          <ac:cxnSpMkLst>
            <pc:docMk/>
            <pc:sldMk cId="4015810080" sldId="275"/>
            <ac:cxnSpMk id="1031" creationId="{A828C634-73E8-42E4-A660-9B939DD27657}"/>
          </ac:cxnSpMkLst>
        </pc:cxnChg>
      </pc:sldChg>
      <pc:sldChg chg="addSp delSp modSp add mod delDesignElem">
        <pc:chgData name="bruno casu" userId="0facf88c018c78c9" providerId="LiveId" clId="{641CE174-9DA1-45BE-B047-8B6799AA49AB}" dt="2022-06-29T01:18:05.268" v="6491" actId="113"/>
        <pc:sldMkLst>
          <pc:docMk/>
          <pc:sldMk cId="2754088936" sldId="276"/>
        </pc:sldMkLst>
        <pc:spChg chg="mod">
          <ac:chgData name="bruno casu" userId="0facf88c018c78c9" providerId="LiveId" clId="{641CE174-9DA1-45BE-B047-8B6799AA49AB}" dt="2022-06-29T01:18:05.268" v="6491" actId="113"/>
          <ac:spMkLst>
            <pc:docMk/>
            <pc:sldMk cId="2754088936" sldId="276"/>
            <ac:spMk id="3" creationId="{5B65D832-808E-4996-AAB3-33A4FF1B5839}"/>
          </ac:spMkLst>
        </pc:spChg>
        <pc:spChg chg="del">
          <ac:chgData name="bruno casu" userId="0facf88c018c78c9" providerId="LiveId" clId="{641CE174-9DA1-45BE-B047-8B6799AA49AB}" dt="2022-06-28T02:29:39.267" v="4018"/>
          <ac:spMkLst>
            <pc:docMk/>
            <pc:sldMk cId="2754088936" sldId="276"/>
            <ac:spMk id="8" creationId="{E80B86A7-A1EC-475B-9166-88902B033A38}"/>
          </ac:spMkLst>
        </pc:spChg>
        <pc:spChg chg="del">
          <ac:chgData name="bruno casu" userId="0facf88c018c78c9" providerId="LiveId" clId="{641CE174-9DA1-45BE-B047-8B6799AA49AB}" dt="2022-06-28T02:12:13.672" v="3708" actId="478"/>
          <ac:spMkLst>
            <pc:docMk/>
            <pc:sldMk cId="2754088936" sldId="276"/>
            <ac:spMk id="9" creationId="{AD9F1CC5-7E16-804D-58B4-E7ACA7BA15C2}"/>
          </ac:spMkLst>
        </pc:spChg>
        <pc:spChg chg="del">
          <ac:chgData name="bruno casu" userId="0facf88c018c78c9" providerId="LiveId" clId="{641CE174-9DA1-45BE-B047-8B6799AA49AB}" dt="2022-06-28T02:29:39.267" v="4018"/>
          <ac:spMkLst>
            <pc:docMk/>
            <pc:sldMk cId="2754088936" sldId="276"/>
            <ac:spMk id="10" creationId="{C2C29CB1-9F74-4879-A6AF-AEA67B6F1F4D}"/>
          </ac:spMkLst>
        </pc:spChg>
        <pc:spChg chg="del">
          <ac:chgData name="bruno casu" userId="0facf88c018c78c9" providerId="LiveId" clId="{641CE174-9DA1-45BE-B047-8B6799AA49AB}" dt="2022-06-28T02:29:39.267" v="4018"/>
          <ac:spMkLst>
            <pc:docMk/>
            <pc:sldMk cId="2754088936" sldId="276"/>
            <ac:spMk id="12" creationId="{7E2C7115-5336-410C-AD71-0F0952A2E5A7}"/>
          </ac:spMkLst>
        </pc:spChg>
        <pc:spChg chg="add del mod">
          <ac:chgData name="bruno casu" userId="0facf88c018c78c9" providerId="LiveId" clId="{641CE174-9DA1-45BE-B047-8B6799AA49AB}" dt="2022-06-28T19:51:33.846" v="4163" actId="478"/>
          <ac:spMkLst>
            <pc:docMk/>
            <pc:sldMk cId="2754088936" sldId="276"/>
            <ac:spMk id="17" creationId="{B99853AD-2AAA-E6CB-E87F-6F2586E442B0}"/>
          </ac:spMkLst>
        </pc:spChg>
        <pc:spChg chg="add mod">
          <ac:chgData name="bruno casu" userId="0facf88c018c78c9" providerId="LiveId" clId="{641CE174-9DA1-45BE-B047-8B6799AA49AB}" dt="2022-06-28T20:05:00.623" v="4252" actId="14100"/>
          <ac:spMkLst>
            <pc:docMk/>
            <pc:sldMk cId="2754088936" sldId="276"/>
            <ac:spMk id="18" creationId="{E2D50F1D-A174-1E49-F128-82934805891C}"/>
          </ac:spMkLst>
        </pc:spChg>
        <pc:spChg chg="add mod">
          <ac:chgData name="bruno casu" userId="0facf88c018c78c9" providerId="LiveId" clId="{641CE174-9DA1-45BE-B047-8B6799AA49AB}" dt="2022-06-28T02:14:02.928" v="3738" actId="14100"/>
          <ac:spMkLst>
            <pc:docMk/>
            <pc:sldMk cId="2754088936" sldId="276"/>
            <ac:spMk id="24" creationId="{5E4F4608-53D0-99C6-6326-4CE3F3CFAADC}"/>
          </ac:spMkLst>
        </pc:spChg>
        <pc:spChg chg="add mod">
          <ac:chgData name="bruno casu" userId="0facf88c018c78c9" providerId="LiveId" clId="{641CE174-9DA1-45BE-B047-8B6799AA49AB}" dt="2022-06-28T02:38:23.079" v="4145" actId="20577"/>
          <ac:spMkLst>
            <pc:docMk/>
            <pc:sldMk cId="2754088936" sldId="276"/>
            <ac:spMk id="25" creationId="{8922EDBF-C445-84D0-25D6-9CED2C0EFE50}"/>
          </ac:spMkLst>
        </pc:spChg>
        <pc:spChg chg="add mod">
          <ac:chgData name="bruno casu" userId="0facf88c018c78c9" providerId="LiveId" clId="{641CE174-9DA1-45BE-B047-8B6799AA49AB}" dt="2022-06-28T02:17:21.565" v="3792" actId="14100"/>
          <ac:spMkLst>
            <pc:docMk/>
            <pc:sldMk cId="2754088936" sldId="276"/>
            <ac:spMk id="26" creationId="{28BB9A3D-B387-0E6D-8392-27F04BAD9ECC}"/>
          </ac:spMkLst>
        </pc:spChg>
        <pc:spChg chg="add mod">
          <ac:chgData name="bruno casu" userId="0facf88c018c78c9" providerId="LiveId" clId="{641CE174-9DA1-45BE-B047-8B6799AA49AB}" dt="2022-06-28T02:17:25.877" v="3794" actId="1076"/>
          <ac:spMkLst>
            <pc:docMk/>
            <pc:sldMk cId="2754088936" sldId="276"/>
            <ac:spMk id="27" creationId="{6982E1DD-4141-3D29-D6DE-70E167119C94}"/>
          </ac:spMkLst>
        </pc:spChg>
        <pc:spChg chg="del">
          <ac:chgData name="bruno casu" userId="0facf88c018c78c9" providerId="LiveId" clId="{641CE174-9DA1-45BE-B047-8B6799AA49AB}" dt="2022-06-28T02:11:59.902" v="3702" actId="478"/>
          <ac:spMkLst>
            <pc:docMk/>
            <pc:sldMk cId="2754088936" sldId="276"/>
            <ac:spMk id="28" creationId="{1E395BC0-9390-5F6A-1257-4CF0B1EC4F63}"/>
          </ac:spMkLst>
        </pc:spChg>
        <pc:spChg chg="add mod">
          <ac:chgData name="bruno casu" userId="0facf88c018c78c9" providerId="LiveId" clId="{641CE174-9DA1-45BE-B047-8B6799AA49AB}" dt="2022-06-28T02:17:40.143" v="3812" actId="1037"/>
          <ac:spMkLst>
            <pc:docMk/>
            <pc:sldMk cId="2754088936" sldId="276"/>
            <ac:spMk id="30" creationId="{9D82ECEF-971E-9AF9-04B7-E90678A0CBC8}"/>
          </ac:spMkLst>
        </pc:spChg>
        <pc:spChg chg="add mod">
          <ac:chgData name="bruno casu" userId="0facf88c018c78c9" providerId="LiveId" clId="{641CE174-9DA1-45BE-B047-8B6799AA49AB}" dt="2022-06-28T22:02:15.870" v="4926" actId="20577"/>
          <ac:spMkLst>
            <pc:docMk/>
            <pc:sldMk cId="2754088936" sldId="276"/>
            <ac:spMk id="31" creationId="{B62B6619-0BA6-2387-846E-6F95EAB3CEB1}"/>
          </ac:spMkLst>
        </pc:spChg>
        <pc:spChg chg="add mod">
          <ac:chgData name="bruno casu" userId="0facf88c018c78c9" providerId="LiveId" clId="{641CE174-9DA1-45BE-B047-8B6799AA49AB}" dt="2022-06-28T22:02:31.193" v="4930" actId="20577"/>
          <ac:spMkLst>
            <pc:docMk/>
            <pc:sldMk cId="2754088936" sldId="276"/>
            <ac:spMk id="32" creationId="{0ED446E6-F9A0-10ED-4D96-9C560BEA3877}"/>
          </ac:spMkLst>
        </pc:spChg>
        <pc:spChg chg="del">
          <ac:chgData name="bruno casu" userId="0facf88c018c78c9" providerId="LiveId" clId="{641CE174-9DA1-45BE-B047-8B6799AA49AB}" dt="2022-06-28T02:12:13.672" v="3708" actId="478"/>
          <ac:spMkLst>
            <pc:docMk/>
            <pc:sldMk cId="2754088936" sldId="276"/>
            <ac:spMk id="36" creationId="{3BED7EFE-DEAD-9653-9E5B-CF66E5058697}"/>
          </ac:spMkLst>
        </pc:spChg>
        <pc:spChg chg="add mod">
          <ac:chgData name="bruno casu" userId="0facf88c018c78c9" providerId="LiveId" clId="{641CE174-9DA1-45BE-B047-8B6799AA49AB}" dt="2022-06-28T22:02:40.257" v="4936" actId="20577"/>
          <ac:spMkLst>
            <pc:docMk/>
            <pc:sldMk cId="2754088936" sldId="276"/>
            <ac:spMk id="37" creationId="{7BBF84CF-CE6D-7C5E-3935-8D7F24F15AD6}"/>
          </ac:spMkLst>
        </pc:spChg>
        <pc:spChg chg="add del mod">
          <ac:chgData name="bruno casu" userId="0facf88c018c78c9" providerId="LiveId" clId="{641CE174-9DA1-45BE-B047-8B6799AA49AB}" dt="2022-06-28T02:19:07.401" v="3849"/>
          <ac:spMkLst>
            <pc:docMk/>
            <pc:sldMk cId="2754088936" sldId="276"/>
            <ac:spMk id="38" creationId="{960410EF-A976-0327-3394-402978D17EB2}"/>
          </ac:spMkLst>
        </pc:spChg>
        <pc:spChg chg="add mod">
          <ac:chgData name="bruno casu" userId="0facf88c018c78c9" providerId="LiveId" clId="{641CE174-9DA1-45BE-B047-8B6799AA49AB}" dt="2022-06-28T02:21:41.976" v="3919" actId="1076"/>
          <ac:spMkLst>
            <pc:docMk/>
            <pc:sldMk cId="2754088936" sldId="276"/>
            <ac:spMk id="39" creationId="{38D2952C-9B2A-0355-17D5-2133099EEF79}"/>
          </ac:spMkLst>
        </pc:spChg>
        <pc:spChg chg="del">
          <ac:chgData name="bruno casu" userId="0facf88c018c78c9" providerId="LiveId" clId="{641CE174-9DA1-45BE-B047-8B6799AA49AB}" dt="2022-06-28T02:12:13.672" v="3708" actId="478"/>
          <ac:spMkLst>
            <pc:docMk/>
            <pc:sldMk cId="2754088936" sldId="276"/>
            <ac:spMk id="40" creationId="{C3465278-9D9D-6647-304D-AB67DA91FD0A}"/>
          </ac:spMkLst>
        </pc:spChg>
        <pc:spChg chg="del">
          <ac:chgData name="bruno casu" userId="0facf88c018c78c9" providerId="LiveId" clId="{641CE174-9DA1-45BE-B047-8B6799AA49AB}" dt="2022-06-28T02:12:13.672" v="3708" actId="478"/>
          <ac:spMkLst>
            <pc:docMk/>
            <pc:sldMk cId="2754088936" sldId="276"/>
            <ac:spMk id="41" creationId="{1551159A-6D46-F236-3EA6-572FBA325FC3}"/>
          </ac:spMkLst>
        </pc:spChg>
        <pc:graphicFrameChg chg="del">
          <ac:chgData name="bruno casu" userId="0facf88c018c78c9" providerId="LiveId" clId="{641CE174-9DA1-45BE-B047-8B6799AA49AB}" dt="2022-06-28T02:11:58.570" v="3701" actId="478"/>
          <ac:graphicFrameMkLst>
            <pc:docMk/>
            <pc:sldMk cId="2754088936" sldId="276"/>
            <ac:graphicFrameMk id="2" creationId="{C3BEE029-9DC2-F602-75F2-D970B72C2A8C}"/>
          </ac:graphicFrameMkLst>
        </pc:graphicFrameChg>
        <pc:graphicFrameChg chg="add mod">
          <ac:chgData name="bruno casu" userId="0facf88c018c78c9" providerId="LiveId" clId="{641CE174-9DA1-45BE-B047-8B6799AA49AB}" dt="2022-06-28T02:12:30.071" v="3711" actId="14100"/>
          <ac:graphicFrameMkLst>
            <pc:docMk/>
            <pc:sldMk cId="2754088936" sldId="276"/>
            <ac:graphicFrameMk id="19" creationId="{05D8C0E4-CD1E-43B7-97C4-3C75B735B57E}"/>
          </ac:graphicFrameMkLst>
        </pc:graphicFrameChg>
        <pc:graphicFrameChg chg="add del mod">
          <ac:chgData name="bruno casu" userId="0facf88c018c78c9" providerId="LiveId" clId="{641CE174-9DA1-45BE-B047-8B6799AA49AB}" dt="2022-06-28T02:12:58.043" v="3719" actId="478"/>
          <ac:graphicFrameMkLst>
            <pc:docMk/>
            <pc:sldMk cId="2754088936" sldId="276"/>
            <ac:graphicFrameMk id="20" creationId="{0347EA5E-95E4-448F-B273-082C0DC8B1B3}"/>
          </ac:graphicFrameMkLst>
        </pc:graphicFrameChg>
        <pc:graphicFrameChg chg="add mod">
          <ac:chgData name="bruno casu" userId="0facf88c018c78c9" providerId="LiveId" clId="{641CE174-9DA1-45BE-B047-8B6799AA49AB}" dt="2022-06-28T02:16:57.958" v="3784" actId="14100"/>
          <ac:graphicFrameMkLst>
            <pc:docMk/>
            <pc:sldMk cId="2754088936" sldId="276"/>
            <ac:graphicFrameMk id="21" creationId="{B8B2AC22-85B0-4C97-A142-393D6546B199}"/>
          </ac:graphicFrameMkLst>
        </pc:graphicFrameChg>
        <pc:graphicFrameChg chg="add mod">
          <ac:chgData name="bruno casu" userId="0facf88c018c78c9" providerId="LiveId" clId="{641CE174-9DA1-45BE-B047-8B6799AA49AB}" dt="2022-06-28T02:16:55.306" v="3783" actId="14100"/>
          <ac:graphicFrameMkLst>
            <pc:docMk/>
            <pc:sldMk cId="2754088936" sldId="276"/>
            <ac:graphicFrameMk id="22" creationId="{0347EA5E-95E4-448F-B273-082C0DC8B1B3}"/>
          </ac:graphicFrameMkLst>
        </pc:graphicFrameChg>
        <pc:graphicFrameChg chg="add mod">
          <ac:chgData name="bruno casu" userId="0facf88c018c78c9" providerId="LiveId" clId="{641CE174-9DA1-45BE-B047-8B6799AA49AB}" dt="2022-06-28T02:17:40.143" v="3812" actId="1037"/>
          <ac:graphicFrameMkLst>
            <pc:docMk/>
            <pc:sldMk cId="2754088936" sldId="276"/>
            <ac:graphicFrameMk id="23" creationId="{AC6CD985-AA01-40D8-BBF0-F520B34558A6}"/>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29" creationId="{0F8702FE-FDCE-C608-98DE-5CAA56D26094}"/>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4" creationId="{C5C0AFDC-851C-4CB4-A0CB-AA2F26D05939}"/>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5" creationId="{EAA38067-762F-4664-943F-85B7C513AD2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2" creationId="{301E6701-D1DC-4EA3-91A8-C4ED7B82186B}"/>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3" creationId="{0DE03C66-93C0-4491-A6AB-011B4543C2A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4" creationId="{3EF69663-544A-4D95-B760-974B545F4EB1}"/>
          </ac:graphicFrameMkLst>
        </pc:graphicFrameChg>
        <pc:cxnChg chg="add del mod">
          <ac:chgData name="bruno casu" userId="0facf88c018c78c9" providerId="LiveId" clId="{641CE174-9DA1-45BE-B047-8B6799AA49AB}" dt="2022-06-28T02:21:07.343" v="3888" actId="478"/>
          <ac:cxnSpMkLst>
            <pc:docMk/>
            <pc:sldMk cId="2754088936" sldId="276"/>
            <ac:cxnSpMk id="5" creationId="{841499CA-115D-676A-F4BF-1FD0A79C1F90}"/>
          </ac:cxnSpMkLst>
        </pc:cxnChg>
      </pc:sldChg>
      <pc:sldChg chg="add del">
        <pc:chgData name="bruno casu" userId="0facf88c018c78c9" providerId="LiveId" clId="{641CE174-9DA1-45BE-B047-8B6799AA49AB}" dt="2022-06-28T02:26:21.454" v="3961" actId="2696"/>
        <pc:sldMkLst>
          <pc:docMk/>
          <pc:sldMk cId="77394625" sldId="277"/>
        </pc:sldMkLst>
      </pc:sldChg>
      <pc:sldChg chg="addSp delSp modSp add mod delDesignElem">
        <pc:chgData name="bruno casu" userId="0facf88c018c78c9" providerId="LiveId" clId="{641CE174-9DA1-45BE-B047-8B6799AA49AB}" dt="2022-06-28T23:34:59.282" v="5780" actId="114"/>
        <pc:sldMkLst>
          <pc:docMk/>
          <pc:sldMk cId="2330738270" sldId="278"/>
        </pc:sldMkLst>
        <pc:spChg chg="add mod">
          <ac:chgData name="bruno casu" userId="0facf88c018c78c9" providerId="LiveId" clId="{641CE174-9DA1-45BE-B047-8B6799AA49AB}" dt="2022-06-28T23:33:53.260" v="5772" actId="1582"/>
          <ac:spMkLst>
            <pc:docMk/>
            <pc:sldMk cId="2330738270" sldId="278"/>
            <ac:spMk id="2" creationId="{9AE6A6FA-0D52-3839-0D36-1C042C91EC36}"/>
          </ac:spMkLst>
        </pc:spChg>
        <pc:spChg chg="mod">
          <ac:chgData name="bruno casu" userId="0facf88c018c78c9" providerId="LiveId" clId="{641CE174-9DA1-45BE-B047-8B6799AA49AB}" dt="2022-06-28T22:14:52.135" v="5103" actId="1076"/>
          <ac:spMkLst>
            <pc:docMk/>
            <pc:sldMk cId="2330738270" sldId="278"/>
            <ac:spMk id="3" creationId="{5B65D832-808E-4996-AAB3-33A4FF1B5839}"/>
          </ac:spMkLst>
        </pc:spChg>
        <pc:spChg chg="del">
          <ac:chgData name="bruno casu" userId="0facf88c018c78c9" providerId="LiveId" clId="{641CE174-9DA1-45BE-B047-8B6799AA49AB}" dt="2022-06-28T02:29:39.267" v="4018"/>
          <ac:spMkLst>
            <pc:docMk/>
            <pc:sldMk cId="2330738270" sldId="278"/>
            <ac:spMk id="8" creationId="{E80B86A7-A1EC-475B-9166-88902B033A38}"/>
          </ac:spMkLst>
        </pc:spChg>
        <pc:spChg chg="add mod">
          <ac:chgData name="bruno casu" userId="0facf88c018c78c9" providerId="LiveId" clId="{641CE174-9DA1-45BE-B047-8B6799AA49AB}" dt="2022-06-28T21:35:17.746" v="4276" actId="1076"/>
          <ac:spMkLst>
            <pc:docMk/>
            <pc:sldMk cId="2330738270" sldId="278"/>
            <ac:spMk id="9" creationId="{BE675E41-69AF-E507-D655-93C0AF04CFA6}"/>
          </ac:spMkLst>
        </pc:spChg>
        <pc:spChg chg="del">
          <ac:chgData name="bruno casu" userId="0facf88c018c78c9" providerId="LiveId" clId="{641CE174-9DA1-45BE-B047-8B6799AA49AB}" dt="2022-06-28T02:29:39.267" v="4018"/>
          <ac:spMkLst>
            <pc:docMk/>
            <pc:sldMk cId="2330738270" sldId="278"/>
            <ac:spMk id="10" creationId="{C2C29CB1-9F74-4879-A6AF-AEA67B6F1F4D}"/>
          </ac:spMkLst>
        </pc:spChg>
        <pc:spChg chg="add mod">
          <ac:chgData name="bruno casu" userId="0facf88c018c78c9" providerId="LiveId" clId="{641CE174-9DA1-45BE-B047-8B6799AA49AB}" dt="2022-06-28T23:34:00.191" v="5773" actId="1582"/>
          <ac:spMkLst>
            <pc:docMk/>
            <pc:sldMk cId="2330738270" sldId="278"/>
            <ac:spMk id="11" creationId="{DD4188D2-CECC-BF4E-7828-49E288DE5475}"/>
          </ac:spMkLst>
        </pc:spChg>
        <pc:spChg chg="del">
          <ac:chgData name="bruno casu" userId="0facf88c018c78c9" providerId="LiveId" clId="{641CE174-9DA1-45BE-B047-8B6799AA49AB}" dt="2022-06-28T02:29:39.267" v="4018"/>
          <ac:spMkLst>
            <pc:docMk/>
            <pc:sldMk cId="2330738270" sldId="278"/>
            <ac:spMk id="12" creationId="{7E2C7115-5336-410C-AD71-0F0952A2E5A7}"/>
          </ac:spMkLst>
        </pc:spChg>
        <pc:spChg chg="add mod">
          <ac:chgData name="bruno casu" userId="0facf88c018c78c9" providerId="LiveId" clId="{641CE174-9DA1-45BE-B047-8B6799AA49AB}" dt="2022-06-28T21:37:20.995" v="4366" actId="20577"/>
          <ac:spMkLst>
            <pc:docMk/>
            <pc:sldMk cId="2330738270" sldId="278"/>
            <ac:spMk id="12" creationId="{D54DE88D-0368-81EF-72F5-C11A25E0490B}"/>
          </ac:spMkLst>
        </pc:spChg>
        <pc:spChg chg="add mod">
          <ac:chgData name="bruno casu" userId="0facf88c018c78c9" providerId="LiveId" clId="{641CE174-9DA1-45BE-B047-8B6799AA49AB}" dt="2022-06-28T23:33:47.895" v="5771" actId="1582"/>
          <ac:spMkLst>
            <pc:docMk/>
            <pc:sldMk cId="2330738270" sldId="278"/>
            <ac:spMk id="13" creationId="{F4046F00-D2F9-8F40-E88E-994B6B806193}"/>
          </ac:spMkLst>
        </pc:spChg>
        <pc:spChg chg="add mod">
          <ac:chgData name="bruno casu" userId="0facf88c018c78c9" providerId="LiveId" clId="{641CE174-9DA1-45BE-B047-8B6799AA49AB}" dt="2022-06-28T21:37:43.435" v="4387" actId="1076"/>
          <ac:spMkLst>
            <pc:docMk/>
            <pc:sldMk cId="2330738270" sldId="278"/>
            <ac:spMk id="17" creationId="{A57C4685-AE40-6A47-0B0D-4CD16D3799F8}"/>
          </ac:spMkLst>
        </pc:spChg>
        <pc:spChg chg="add mod">
          <ac:chgData name="bruno casu" userId="0facf88c018c78c9" providerId="LiveId" clId="{641CE174-9DA1-45BE-B047-8B6799AA49AB}" dt="2022-06-28T23:34:12.650" v="5776" actId="1582"/>
          <ac:spMkLst>
            <pc:docMk/>
            <pc:sldMk cId="2330738270" sldId="278"/>
            <ac:spMk id="18" creationId="{DBDE6171-4850-4C04-1D58-3EB9EE8F9967}"/>
          </ac:spMkLst>
        </pc:spChg>
        <pc:spChg chg="add mod">
          <ac:chgData name="bruno casu" userId="0facf88c018c78c9" providerId="LiveId" clId="{641CE174-9DA1-45BE-B047-8B6799AA49AB}" dt="2022-06-28T21:39:00.436" v="4496" actId="115"/>
          <ac:spMkLst>
            <pc:docMk/>
            <pc:sldMk cId="2330738270" sldId="278"/>
            <ac:spMk id="23" creationId="{F399AA41-AE11-4CAD-4533-8767245BDB35}"/>
          </ac:spMkLst>
        </pc:spChg>
        <pc:spChg chg="del">
          <ac:chgData name="bruno casu" userId="0facf88c018c78c9" providerId="LiveId" clId="{641CE174-9DA1-45BE-B047-8B6799AA49AB}" dt="2022-06-28T02:22:34.052" v="3921" actId="478"/>
          <ac:spMkLst>
            <pc:docMk/>
            <pc:sldMk cId="2330738270" sldId="278"/>
            <ac:spMk id="24" creationId="{5E4F4608-53D0-99C6-6326-4CE3F3CFAADC}"/>
          </ac:spMkLst>
        </pc:spChg>
        <pc:spChg chg="add mod">
          <ac:chgData name="bruno casu" userId="0facf88c018c78c9" providerId="LiveId" clId="{641CE174-9DA1-45BE-B047-8B6799AA49AB}" dt="2022-06-28T21:41:44.985" v="4589" actId="1076"/>
          <ac:spMkLst>
            <pc:docMk/>
            <pc:sldMk cId="2330738270" sldId="278"/>
            <ac:spMk id="24" creationId="{71F863A8-B397-0F8A-4359-13A6519438AF}"/>
          </ac:spMkLst>
        </pc:spChg>
        <pc:spChg chg="del">
          <ac:chgData name="bruno casu" userId="0facf88c018c78c9" providerId="LiveId" clId="{641CE174-9DA1-45BE-B047-8B6799AA49AB}" dt="2022-06-28T02:22:34.052" v="3921" actId="478"/>
          <ac:spMkLst>
            <pc:docMk/>
            <pc:sldMk cId="2330738270" sldId="278"/>
            <ac:spMk id="25" creationId="{8922EDBF-C445-84D0-25D6-9CED2C0EFE50}"/>
          </ac:spMkLst>
        </pc:spChg>
        <pc:spChg chg="del">
          <ac:chgData name="bruno casu" userId="0facf88c018c78c9" providerId="LiveId" clId="{641CE174-9DA1-45BE-B047-8B6799AA49AB}" dt="2022-06-28T02:22:45.304" v="3925" actId="478"/>
          <ac:spMkLst>
            <pc:docMk/>
            <pc:sldMk cId="2330738270" sldId="278"/>
            <ac:spMk id="26" creationId="{28BB9A3D-B387-0E6D-8392-27F04BAD9ECC}"/>
          </ac:spMkLst>
        </pc:spChg>
        <pc:spChg chg="del">
          <ac:chgData name="bruno casu" userId="0facf88c018c78c9" providerId="LiveId" clId="{641CE174-9DA1-45BE-B047-8B6799AA49AB}" dt="2022-06-28T02:22:38.924" v="3922" actId="478"/>
          <ac:spMkLst>
            <pc:docMk/>
            <pc:sldMk cId="2330738270" sldId="278"/>
            <ac:spMk id="27" creationId="{6982E1DD-4141-3D29-D6DE-70E167119C94}"/>
          </ac:spMkLst>
        </pc:spChg>
        <pc:spChg chg="add mod">
          <ac:chgData name="bruno casu" userId="0facf88c018c78c9" providerId="LiveId" clId="{641CE174-9DA1-45BE-B047-8B6799AA49AB}" dt="2022-06-28T21:34:56.767" v="4270" actId="1076"/>
          <ac:spMkLst>
            <pc:docMk/>
            <pc:sldMk cId="2330738270" sldId="278"/>
            <ac:spMk id="29" creationId="{FEBB09A1-11A0-70EF-D262-AD8267C854A3}"/>
          </ac:spMkLst>
        </pc:spChg>
        <pc:spChg chg="del">
          <ac:chgData name="bruno casu" userId="0facf88c018c78c9" providerId="LiveId" clId="{641CE174-9DA1-45BE-B047-8B6799AA49AB}" dt="2022-06-28T02:22:38.924" v="3922" actId="478"/>
          <ac:spMkLst>
            <pc:docMk/>
            <pc:sldMk cId="2330738270" sldId="278"/>
            <ac:spMk id="30" creationId="{9D82ECEF-971E-9AF9-04B7-E90678A0CBC8}"/>
          </ac:spMkLst>
        </pc:spChg>
        <pc:spChg chg="del">
          <ac:chgData name="bruno casu" userId="0facf88c018c78c9" providerId="LiveId" clId="{641CE174-9DA1-45BE-B047-8B6799AA49AB}" dt="2022-06-28T02:22:38.924" v="3922" actId="478"/>
          <ac:spMkLst>
            <pc:docMk/>
            <pc:sldMk cId="2330738270" sldId="278"/>
            <ac:spMk id="31" creationId="{B62B6619-0BA6-2387-846E-6F95EAB3CEB1}"/>
          </ac:spMkLst>
        </pc:spChg>
        <pc:spChg chg="del">
          <ac:chgData name="bruno casu" userId="0facf88c018c78c9" providerId="LiveId" clId="{641CE174-9DA1-45BE-B047-8B6799AA49AB}" dt="2022-06-28T02:22:38.924" v="3922" actId="478"/>
          <ac:spMkLst>
            <pc:docMk/>
            <pc:sldMk cId="2330738270" sldId="278"/>
            <ac:spMk id="32" creationId="{0ED446E6-F9A0-10ED-4D96-9C560BEA3877}"/>
          </ac:spMkLst>
        </pc:spChg>
        <pc:spChg chg="add del mod">
          <ac:chgData name="bruno casu" userId="0facf88c018c78c9" providerId="LiveId" clId="{641CE174-9DA1-45BE-B047-8B6799AA49AB}" dt="2022-06-28T21:35:05.223" v="4272" actId="478"/>
          <ac:spMkLst>
            <pc:docMk/>
            <pc:sldMk cId="2330738270" sldId="278"/>
            <ac:spMk id="34" creationId="{6F4F344D-85DE-0640-6A5B-7A866D4C78CA}"/>
          </ac:spMkLst>
        </pc:spChg>
        <pc:spChg chg="del">
          <ac:chgData name="bruno casu" userId="0facf88c018c78c9" providerId="LiveId" clId="{641CE174-9DA1-45BE-B047-8B6799AA49AB}" dt="2022-06-28T02:22:38.924" v="3922" actId="478"/>
          <ac:spMkLst>
            <pc:docMk/>
            <pc:sldMk cId="2330738270" sldId="278"/>
            <ac:spMk id="37" creationId="{7BBF84CF-CE6D-7C5E-3935-8D7F24F15AD6}"/>
          </ac:spMkLst>
        </pc:spChg>
        <pc:spChg chg="del">
          <ac:chgData name="bruno casu" userId="0facf88c018c78c9" providerId="LiveId" clId="{641CE174-9DA1-45BE-B047-8B6799AA49AB}" dt="2022-06-28T02:24:29.791" v="3958" actId="478"/>
          <ac:spMkLst>
            <pc:docMk/>
            <pc:sldMk cId="2330738270" sldId="278"/>
            <ac:spMk id="39" creationId="{38D2952C-9B2A-0355-17D5-2133099EEF79}"/>
          </ac:spMkLst>
        </pc:spChg>
        <pc:graphicFrameChg chg="del">
          <ac:chgData name="bruno casu" userId="0facf88c018c78c9" providerId="LiveId" clId="{641CE174-9DA1-45BE-B047-8B6799AA49AB}" dt="2022-06-28T02:22:34.052" v="3921" actId="478"/>
          <ac:graphicFrameMkLst>
            <pc:docMk/>
            <pc:sldMk cId="2330738270" sldId="278"/>
            <ac:graphicFrameMk id="19" creationId="{05D8C0E4-CD1E-43B7-97C4-3C75B735B57E}"/>
          </ac:graphicFrameMkLst>
        </pc:graphicFrameChg>
        <pc:graphicFrameChg chg="add mod">
          <ac:chgData name="bruno casu" userId="0facf88c018c78c9" providerId="LiveId" clId="{641CE174-9DA1-45BE-B047-8B6799AA49AB}" dt="2022-06-28T23:34:59.282" v="5780" actId="114"/>
          <ac:graphicFrameMkLst>
            <pc:docMk/>
            <pc:sldMk cId="2330738270" sldId="278"/>
            <ac:graphicFrameMk id="20" creationId="{CD27CC06-8439-4B8A-B26D-BE4D7E77B7BD}"/>
          </ac:graphicFrameMkLst>
        </pc:graphicFrameChg>
        <pc:graphicFrameChg chg="del">
          <ac:chgData name="bruno casu" userId="0facf88c018c78c9" providerId="LiveId" clId="{641CE174-9DA1-45BE-B047-8B6799AA49AB}" dt="2022-06-28T02:22:38.924" v="3922" actId="478"/>
          <ac:graphicFrameMkLst>
            <pc:docMk/>
            <pc:sldMk cId="2330738270" sldId="278"/>
            <ac:graphicFrameMk id="21" creationId="{B8B2AC22-85B0-4C97-A142-393D6546B199}"/>
          </ac:graphicFrameMkLst>
        </pc:graphicFrameChg>
        <pc:graphicFrameChg chg="del">
          <ac:chgData name="bruno casu" userId="0facf88c018c78c9" providerId="LiveId" clId="{641CE174-9DA1-45BE-B047-8B6799AA49AB}" dt="2022-06-28T02:22:45.304" v="3925" actId="478"/>
          <ac:graphicFrameMkLst>
            <pc:docMk/>
            <pc:sldMk cId="2330738270" sldId="278"/>
            <ac:graphicFrameMk id="22" creationId="{0347EA5E-95E4-448F-B273-082C0DC8B1B3}"/>
          </ac:graphicFrameMkLst>
        </pc:graphicFrameChg>
        <pc:graphicFrameChg chg="del">
          <ac:chgData name="bruno casu" userId="0facf88c018c78c9" providerId="LiveId" clId="{641CE174-9DA1-45BE-B047-8B6799AA49AB}" dt="2022-06-28T02:22:50.021" v="3926" actId="478"/>
          <ac:graphicFrameMkLst>
            <pc:docMk/>
            <pc:sldMk cId="2330738270" sldId="278"/>
            <ac:graphicFrameMk id="23" creationId="{AC6CD985-AA01-40D8-BBF0-F520B34558A6}"/>
          </ac:graphicFrameMkLst>
        </pc:graphicFrameChg>
        <pc:graphicFrameChg chg="add mod">
          <ac:chgData name="bruno casu" userId="0facf88c018c78c9" providerId="LiveId" clId="{641CE174-9DA1-45BE-B047-8B6799AA49AB}" dt="2022-06-28T23:34:55.181" v="5778" actId="114"/>
          <ac:graphicFrameMkLst>
            <pc:docMk/>
            <pc:sldMk cId="2330738270" sldId="278"/>
            <ac:graphicFrameMk id="28" creationId="{88F4575C-8CAC-4BD1-88A3-8950EBC07495}"/>
          </ac:graphicFrameMkLst>
        </pc:graphicFrameChg>
        <pc:picChg chg="add mod">
          <ac:chgData name="bruno casu" userId="0facf88c018c78c9" providerId="LiveId" clId="{641CE174-9DA1-45BE-B047-8B6799AA49AB}" dt="2022-06-28T21:36:42.407" v="4345" actId="1076"/>
          <ac:picMkLst>
            <pc:docMk/>
            <pc:sldMk cId="2330738270" sldId="278"/>
            <ac:picMk id="8" creationId="{B958289A-39A3-D383-5C78-C83062533F91}"/>
          </ac:picMkLst>
        </pc:picChg>
        <pc:cxnChg chg="add mod">
          <ac:chgData name="bruno casu" userId="0facf88c018c78c9" providerId="LiveId" clId="{641CE174-9DA1-45BE-B047-8B6799AA49AB}" dt="2022-06-28T21:37:02.179" v="4349" actId="1582"/>
          <ac:cxnSpMkLst>
            <pc:docMk/>
            <pc:sldMk cId="2330738270" sldId="278"/>
            <ac:cxnSpMk id="5" creationId="{7623AB4A-CB4A-9480-7B74-E3AB1A9E4B8A}"/>
          </ac:cxnSpMkLst>
        </pc:cxnChg>
        <pc:cxnChg chg="add mod">
          <ac:chgData name="bruno casu" userId="0facf88c018c78c9" providerId="LiveId" clId="{641CE174-9DA1-45BE-B047-8B6799AA49AB}" dt="2022-06-28T21:37:49.201" v="4389" actId="14100"/>
          <ac:cxnSpMkLst>
            <pc:docMk/>
            <pc:sldMk cId="2330738270" sldId="278"/>
            <ac:cxnSpMk id="19" creationId="{5E48170C-899A-F63E-6632-E9592B132B23}"/>
          </ac:cxnSpMkLst>
        </pc:cxnChg>
      </pc:sldChg>
      <pc:sldChg chg="addSp delSp modSp add mod delDesignElem">
        <pc:chgData name="bruno casu" userId="0facf88c018c78c9" providerId="LiveId" clId="{641CE174-9DA1-45BE-B047-8B6799AA49AB}" dt="2022-06-30T03:00:17.017" v="10753" actId="1076"/>
        <pc:sldMkLst>
          <pc:docMk/>
          <pc:sldMk cId="2077088786" sldId="279"/>
        </pc:sldMkLst>
        <pc:spChg chg="add del mod">
          <ac:chgData name="bruno casu" userId="0facf88c018c78c9" providerId="LiveId" clId="{641CE174-9DA1-45BE-B047-8B6799AA49AB}" dt="2022-06-28T23:24:30.904" v="5231" actId="478"/>
          <ac:spMkLst>
            <pc:docMk/>
            <pc:sldMk cId="2077088786" sldId="279"/>
            <ac:spMk id="2" creationId="{D083FA10-96D0-765F-53B6-6A01CC926D0A}"/>
          </ac:spMkLst>
        </pc:spChg>
        <pc:spChg chg="mod">
          <ac:chgData name="bruno casu" userId="0facf88c018c78c9" providerId="LiveId" clId="{641CE174-9DA1-45BE-B047-8B6799AA49AB}" dt="2022-06-28T23:28:43.445" v="5503" actId="20577"/>
          <ac:spMkLst>
            <pc:docMk/>
            <pc:sldMk cId="2077088786" sldId="279"/>
            <ac:spMk id="3" creationId="{5B65D832-808E-4996-AAB3-33A4FF1B5839}"/>
          </ac:spMkLst>
        </pc:spChg>
        <pc:spChg chg="add del">
          <ac:chgData name="bruno casu" userId="0facf88c018c78c9" providerId="LiveId" clId="{641CE174-9DA1-45BE-B047-8B6799AA49AB}" dt="2022-06-28T23:19:28.224" v="5185" actId="478"/>
          <ac:spMkLst>
            <pc:docMk/>
            <pc:sldMk cId="2077088786" sldId="279"/>
            <ac:spMk id="4" creationId="{DF4BC0BC-C7AF-0D3E-9132-0AB5CC4F646D}"/>
          </ac:spMkLst>
        </pc:spChg>
        <pc:spChg chg="add del mod">
          <ac:chgData name="bruno casu" userId="0facf88c018c78c9" providerId="LiveId" clId="{641CE174-9DA1-45BE-B047-8B6799AA49AB}" dt="2022-06-28T23:23:51.920" v="5222" actId="478"/>
          <ac:spMkLst>
            <pc:docMk/>
            <pc:sldMk cId="2077088786" sldId="279"/>
            <ac:spMk id="5" creationId="{78FF8BE5-F922-17E8-E4B2-3D872B01C0FE}"/>
          </ac:spMkLst>
        </pc:spChg>
        <pc:spChg chg="add mod">
          <ac:chgData name="bruno casu" userId="0facf88c018c78c9" providerId="LiveId" clId="{641CE174-9DA1-45BE-B047-8B6799AA49AB}" dt="2022-06-28T22:18:53.356" v="5147" actId="1076"/>
          <ac:spMkLst>
            <pc:docMk/>
            <pc:sldMk cId="2077088786" sldId="279"/>
            <ac:spMk id="7" creationId="{C2E72A7C-B2C3-C843-9FEA-9092AC1F06BD}"/>
          </ac:spMkLst>
        </pc:spChg>
        <pc:spChg chg="add mod">
          <ac:chgData name="bruno casu" userId="0facf88c018c78c9" providerId="LiveId" clId="{641CE174-9DA1-45BE-B047-8B6799AA49AB}" dt="2022-06-28T23:24:36.800" v="5232" actId="1076"/>
          <ac:spMkLst>
            <pc:docMk/>
            <pc:sldMk cId="2077088786" sldId="279"/>
            <ac:spMk id="8" creationId="{944BF1E6-2117-46D1-E331-A8CC97F72B81}"/>
          </ac:spMkLst>
        </pc:spChg>
        <pc:spChg chg="del">
          <ac:chgData name="bruno casu" userId="0facf88c018c78c9" providerId="LiveId" clId="{641CE174-9DA1-45BE-B047-8B6799AA49AB}" dt="2022-06-28T02:29:39.267" v="4018"/>
          <ac:spMkLst>
            <pc:docMk/>
            <pc:sldMk cId="2077088786" sldId="279"/>
            <ac:spMk id="8" creationId="{E80B86A7-A1EC-475B-9166-88902B033A38}"/>
          </ac:spMkLst>
        </pc:spChg>
        <pc:spChg chg="del">
          <ac:chgData name="bruno casu" userId="0facf88c018c78c9" providerId="LiveId" clId="{641CE174-9DA1-45BE-B047-8B6799AA49AB}" dt="2022-06-28T02:29:39.267" v="4018"/>
          <ac:spMkLst>
            <pc:docMk/>
            <pc:sldMk cId="2077088786" sldId="279"/>
            <ac:spMk id="10" creationId="{C2C29CB1-9F74-4879-A6AF-AEA67B6F1F4D}"/>
          </ac:spMkLst>
        </pc:spChg>
        <pc:spChg chg="add del mod">
          <ac:chgData name="bruno casu" userId="0facf88c018c78c9" providerId="LiveId" clId="{641CE174-9DA1-45BE-B047-8B6799AA49AB}" dt="2022-06-28T23:23:51.920" v="5222" actId="478"/>
          <ac:spMkLst>
            <pc:docMk/>
            <pc:sldMk cId="2077088786" sldId="279"/>
            <ac:spMk id="12" creationId="{78831A61-C28B-CD19-AAB5-74E7A6E2B3BB}"/>
          </ac:spMkLst>
        </pc:spChg>
        <pc:spChg chg="del">
          <ac:chgData name="bruno casu" userId="0facf88c018c78c9" providerId="LiveId" clId="{641CE174-9DA1-45BE-B047-8B6799AA49AB}" dt="2022-06-28T02:29:39.267" v="4018"/>
          <ac:spMkLst>
            <pc:docMk/>
            <pc:sldMk cId="2077088786" sldId="279"/>
            <ac:spMk id="12" creationId="{7E2C7115-5336-410C-AD71-0F0952A2E5A7}"/>
          </ac:spMkLst>
        </pc:spChg>
        <pc:spChg chg="add mod">
          <ac:chgData name="bruno casu" userId="0facf88c018c78c9" providerId="LiveId" clId="{641CE174-9DA1-45BE-B047-8B6799AA49AB}" dt="2022-06-28T23:26:02.217" v="5297" actId="790"/>
          <ac:spMkLst>
            <pc:docMk/>
            <pc:sldMk cId="2077088786" sldId="279"/>
            <ac:spMk id="26" creationId="{260B1157-702B-2E2C-2BAA-D919DE22FC0D}"/>
          </ac:spMkLst>
        </pc:spChg>
        <pc:spChg chg="add mod">
          <ac:chgData name="bruno casu" userId="0facf88c018c78c9" providerId="LiveId" clId="{641CE174-9DA1-45BE-B047-8B6799AA49AB}" dt="2022-06-28T23:27:04.859" v="5347" actId="14100"/>
          <ac:spMkLst>
            <pc:docMk/>
            <pc:sldMk cId="2077088786" sldId="279"/>
            <ac:spMk id="27" creationId="{F438CD44-A3A0-DF7E-C7B9-A416209DFA14}"/>
          </ac:spMkLst>
        </pc:spChg>
        <pc:spChg chg="add mod">
          <ac:chgData name="bruno casu" userId="0facf88c018c78c9" providerId="LiveId" clId="{641CE174-9DA1-45BE-B047-8B6799AA49AB}" dt="2022-06-28T23:28:34.236" v="5496" actId="20577"/>
          <ac:spMkLst>
            <pc:docMk/>
            <pc:sldMk cId="2077088786" sldId="279"/>
            <ac:spMk id="28" creationId="{8E61327A-D25F-D1FF-BDA6-E579AABEE355}"/>
          </ac:spMkLst>
        </pc:spChg>
        <pc:spChg chg="add mod">
          <ac:chgData name="bruno casu" userId="0facf88c018c78c9" providerId="LiveId" clId="{641CE174-9DA1-45BE-B047-8B6799AA49AB}" dt="2022-06-28T23:30:21.308" v="5654" actId="1076"/>
          <ac:spMkLst>
            <pc:docMk/>
            <pc:sldMk cId="2077088786" sldId="279"/>
            <ac:spMk id="29" creationId="{8CB51A72-CB1D-F879-28BD-001B7065CD98}"/>
          </ac:spMkLst>
        </pc:spChg>
        <pc:spChg chg="del">
          <ac:chgData name="bruno casu" userId="0facf88c018c78c9" providerId="LiveId" clId="{641CE174-9DA1-45BE-B047-8B6799AA49AB}" dt="2022-06-28T02:26:16.930" v="3960" actId="478"/>
          <ac:spMkLst>
            <pc:docMk/>
            <pc:sldMk cId="2077088786" sldId="279"/>
            <ac:spMk id="29" creationId="{FEBB09A1-11A0-70EF-D262-AD8267C854A3}"/>
          </ac:spMkLst>
        </pc:spChg>
        <pc:spChg chg="add del mod">
          <ac:chgData name="bruno casu" userId="0facf88c018c78c9" providerId="LiveId" clId="{641CE174-9DA1-45BE-B047-8B6799AA49AB}" dt="2022-06-29T21:32:24.061" v="10740" actId="478"/>
          <ac:spMkLst>
            <pc:docMk/>
            <pc:sldMk cId="2077088786" sldId="279"/>
            <ac:spMk id="30" creationId="{BE7F954B-5747-6794-A040-29AAA3A9DC7F}"/>
          </ac:spMkLst>
        </pc:spChg>
        <pc:spChg chg="add del mod">
          <ac:chgData name="bruno casu" userId="0facf88c018c78c9" providerId="LiveId" clId="{641CE174-9DA1-45BE-B047-8B6799AA49AB}" dt="2022-06-29T00:21:14.412" v="6361" actId="478"/>
          <ac:spMkLst>
            <pc:docMk/>
            <pc:sldMk cId="2077088786" sldId="279"/>
            <ac:spMk id="31" creationId="{CE833944-79E6-22B6-963B-CDA35056E95B}"/>
          </ac:spMkLst>
        </pc:spChg>
        <pc:spChg chg="del">
          <ac:chgData name="bruno casu" userId="0facf88c018c78c9" providerId="LiveId" clId="{641CE174-9DA1-45BE-B047-8B6799AA49AB}" dt="2022-06-28T02:26:16.930" v="3960" actId="478"/>
          <ac:spMkLst>
            <pc:docMk/>
            <pc:sldMk cId="2077088786" sldId="279"/>
            <ac:spMk id="34" creationId="{6F4F344D-85DE-0640-6A5B-7A866D4C78CA}"/>
          </ac:spMkLst>
        </pc:spChg>
        <pc:graphicFrameChg chg="add mod">
          <ac:chgData name="bruno casu" userId="0facf88c018c78c9" providerId="LiveId" clId="{641CE174-9DA1-45BE-B047-8B6799AA49AB}" dt="2022-06-28T22:19:17.594" v="5168" actId="404"/>
          <ac:graphicFrameMkLst>
            <pc:docMk/>
            <pc:sldMk cId="2077088786" sldId="279"/>
            <ac:graphicFrameMk id="11" creationId="{EAAD1EE2-BFC2-450A-A7B7-BA76B8595BCD}"/>
          </ac:graphicFrameMkLst>
        </pc:graphicFrameChg>
        <pc:graphicFrameChg chg="add mod">
          <ac:chgData name="bruno casu" userId="0facf88c018c78c9" providerId="LiveId" clId="{641CE174-9DA1-45BE-B047-8B6799AA49AB}" dt="2022-06-28T23:32:10.814" v="5690" actId="20577"/>
          <ac:graphicFrameMkLst>
            <pc:docMk/>
            <pc:sldMk cId="2077088786" sldId="279"/>
            <ac:graphicFrameMk id="13" creationId="{FE598077-0D9D-4DD7-AC05-FC359E1609BE}"/>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0" creationId="{CD27CC06-8439-4B8A-B26D-BE4D7E77B7BD}"/>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8" creationId="{88F4575C-8CAC-4BD1-88A3-8950EBC07495}"/>
          </ac:graphicFrameMkLst>
        </pc:graphicFrameChg>
        <pc:picChg chg="add del mod">
          <ac:chgData name="bruno casu" userId="0facf88c018c78c9" providerId="LiveId" clId="{641CE174-9DA1-45BE-B047-8B6799AA49AB}" dt="2022-06-29T21:32:20.294" v="10739" actId="478"/>
          <ac:picMkLst>
            <pc:docMk/>
            <pc:sldMk cId="2077088786" sldId="279"/>
            <ac:picMk id="6" creationId="{03F95A71-0BC0-B1EA-F0EE-1154DEEA6563}"/>
          </ac:picMkLst>
        </pc:picChg>
        <pc:picChg chg="add mod">
          <ac:chgData name="bruno casu" userId="0facf88c018c78c9" providerId="LiveId" clId="{641CE174-9DA1-45BE-B047-8B6799AA49AB}" dt="2022-06-30T03:00:17.017" v="10753" actId="1076"/>
          <ac:picMkLst>
            <pc:docMk/>
            <pc:sldMk cId="2077088786" sldId="279"/>
            <ac:picMk id="16" creationId="{2359B3B1-C51F-6E97-3283-6CDFD466E098}"/>
          </ac:picMkLst>
        </pc:picChg>
        <pc:picChg chg="add mod">
          <ac:chgData name="bruno casu" userId="0facf88c018c78c9" providerId="LiveId" clId="{641CE174-9DA1-45BE-B047-8B6799AA49AB}" dt="2022-06-28T23:24:44.771" v="5238" actId="1076"/>
          <ac:picMkLst>
            <pc:docMk/>
            <pc:sldMk cId="2077088786" sldId="279"/>
            <ac:picMk id="21" creationId="{8DCDF400-95FF-827D-8090-2579FF072706}"/>
          </ac:picMkLst>
        </pc:picChg>
        <pc:cxnChg chg="add del mod">
          <ac:chgData name="bruno casu" userId="0facf88c018c78c9" providerId="LiveId" clId="{641CE174-9DA1-45BE-B047-8B6799AA49AB}" dt="2022-06-28T23:23:54.859" v="5223" actId="478"/>
          <ac:cxnSpMkLst>
            <pc:docMk/>
            <pc:sldMk cId="2077088786" sldId="279"/>
            <ac:cxnSpMk id="10" creationId="{FD6333B6-D96D-75A9-E8BC-8C8FF787DB53}"/>
          </ac:cxnSpMkLst>
        </pc:cxnChg>
        <pc:cxnChg chg="add del mod">
          <ac:chgData name="bruno casu" userId="0facf88c018c78c9" providerId="LiveId" clId="{641CE174-9DA1-45BE-B047-8B6799AA49AB}" dt="2022-06-28T23:23:54.859" v="5223" actId="478"/>
          <ac:cxnSpMkLst>
            <pc:docMk/>
            <pc:sldMk cId="2077088786" sldId="279"/>
            <ac:cxnSpMk id="16" creationId="{5F314AD5-B48E-C02C-A77A-944005E6D7C3}"/>
          </ac:cxnSpMkLst>
        </pc:cxnChg>
        <pc:cxnChg chg="add mod">
          <ac:chgData name="bruno casu" userId="0facf88c018c78c9" providerId="LiveId" clId="{641CE174-9DA1-45BE-B047-8B6799AA49AB}" dt="2022-06-28T23:26:12.311" v="5307" actId="1036"/>
          <ac:cxnSpMkLst>
            <pc:docMk/>
            <pc:sldMk cId="2077088786" sldId="279"/>
            <ac:cxnSpMk id="22" creationId="{01C49A4F-160C-401A-05B3-9D3A9E17D470}"/>
          </ac:cxnSpMkLst>
        </pc:cxnChg>
      </pc:sldChg>
      <pc:sldChg chg="addSp delSp modSp add mod delDesignElem">
        <pc:chgData name="bruno casu" userId="0facf88c018c78c9" providerId="LiveId" clId="{641CE174-9DA1-45BE-B047-8B6799AA49AB}" dt="2022-06-29T00:24:59.937" v="6484" actId="14100"/>
        <pc:sldMkLst>
          <pc:docMk/>
          <pc:sldMk cId="2511111967" sldId="280"/>
        </pc:sldMkLst>
        <pc:spChg chg="mod">
          <ac:chgData name="bruno casu" userId="0facf88c018c78c9" providerId="LiveId" clId="{641CE174-9DA1-45BE-B047-8B6799AA49AB}" dt="2022-06-29T00:24:59.937" v="6484" actId="14100"/>
          <ac:spMkLst>
            <pc:docMk/>
            <pc:sldMk cId="2511111967" sldId="280"/>
            <ac:spMk id="3" creationId="{5B65D832-808E-4996-AAB3-33A4FF1B5839}"/>
          </ac:spMkLst>
        </pc:spChg>
        <pc:spChg chg="add mod">
          <ac:chgData name="bruno casu" userId="0facf88c018c78c9" providerId="LiveId" clId="{641CE174-9DA1-45BE-B047-8B6799AA49AB}" dt="2022-06-28T23:56:39.966" v="6091" actId="1035"/>
          <ac:spMkLst>
            <pc:docMk/>
            <pc:sldMk cId="2511111967" sldId="280"/>
            <ac:spMk id="6" creationId="{4BCD43E5-FAA8-4360-34F2-5CF7915AA0A9}"/>
          </ac:spMkLst>
        </pc:spChg>
        <pc:spChg chg="add mod">
          <ac:chgData name="bruno casu" userId="0facf88c018c78c9" providerId="LiveId" clId="{641CE174-9DA1-45BE-B047-8B6799AA49AB}" dt="2022-06-28T23:56:39.966" v="6091" actId="1035"/>
          <ac:spMkLst>
            <pc:docMk/>
            <pc:sldMk cId="2511111967" sldId="280"/>
            <ac:spMk id="8" creationId="{297D2193-20C4-27C9-0BC5-5E4A8438469D}"/>
          </ac:spMkLst>
        </pc:spChg>
        <pc:spChg chg="del">
          <ac:chgData name="bruno casu" userId="0facf88c018c78c9" providerId="LiveId" clId="{641CE174-9DA1-45BE-B047-8B6799AA49AB}" dt="2022-06-28T02:29:39.267" v="4018"/>
          <ac:spMkLst>
            <pc:docMk/>
            <pc:sldMk cId="2511111967" sldId="280"/>
            <ac:spMk id="8" creationId="{E80B86A7-A1EC-475B-9166-88902B033A38}"/>
          </ac:spMkLst>
        </pc:spChg>
        <pc:spChg chg="add mod">
          <ac:chgData name="bruno casu" userId="0facf88c018c78c9" providerId="LiveId" clId="{641CE174-9DA1-45BE-B047-8B6799AA49AB}" dt="2022-06-29T00:24:55.948" v="6483" actId="115"/>
          <ac:spMkLst>
            <pc:docMk/>
            <pc:sldMk cId="2511111967" sldId="280"/>
            <ac:spMk id="10" creationId="{2768FEFD-7880-1D84-574B-CF6B9DF9CC84}"/>
          </ac:spMkLst>
        </pc:spChg>
        <pc:spChg chg="del">
          <ac:chgData name="bruno casu" userId="0facf88c018c78c9" providerId="LiveId" clId="{641CE174-9DA1-45BE-B047-8B6799AA49AB}" dt="2022-06-28T02:29:39.267" v="4018"/>
          <ac:spMkLst>
            <pc:docMk/>
            <pc:sldMk cId="2511111967" sldId="280"/>
            <ac:spMk id="10" creationId="{C2C29CB1-9F74-4879-A6AF-AEA67B6F1F4D}"/>
          </ac:spMkLst>
        </pc:spChg>
        <pc:spChg chg="del">
          <ac:chgData name="bruno casu" userId="0facf88c018c78c9" providerId="LiveId" clId="{641CE174-9DA1-45BE-B047-8B6799AA49AB}" dt="2022-06-28T02:29:39.267" v="4018"/>
          <ac:spMkLst>
            <pc:docMk/>
            <pc:sldMk cId="2511111967" sldId="280"/>
            <ac:spMk id="12" creationId="{7E2C7115-5336-410C-AD71-0F0952A2E5A7}"/>
          </ac:spMkLst>
        </pc:spChg>
        <pc:graphicFrameChg chg="add mod">
          <ac:chgData name="bruno casu" userId="0facf88c018c78c9" providerId="LiveId" clId="{641CE174-9DA1-45BE-B047-8B6799AA49AB}" dt="2022-06-28T23:56:54.501" v="6096" actId="14100"/>
          <ac:graphicFrameMkLst>
            <pc:docMk/>
            <pc:sldMk cId="2511111967" sldId="280"/>
            <ac:graphicFrameMk id="7" creationId="{DE4A30C0-1FD9-FD69-0ADA-DE01FEE17DE2}"/>
          </ac:graphicFrameMkLst>
        </pc:graphicFrameChg>
        <pc:graphicFrameChg chg="add mod">
          <ac:chgData name="bruno casu" userId="0facf88c018c78c9" providerId="LiveId" clId="{641CE174-9DA1-45BE-B047-8B6799AA49AB}" dt="2022-06-28T23:57:01.351" v="6097" actId="14100"/>
          <ac:graphicFrameMkLst>
            <pc:docMk/>
            <pc:sldMk cId="2511111967" sldId="280"/>
            <ac:graphicFrameMk id="9" creationId="{51DBDBF0-3C90-8459-AA15-3B786E0452B4}"/>
          </ac:graphicFrameMkLst>
        </pc:graphicFrameChg>
      </pc:sldChg>
      <pc:sldChg chg="addSp delSp modSp add mod delDesignElem">
        <pc:chgData name="bruno casu" userId="0facf88c018c78c9" providerId="LiveId" clId="{641CE174-9DA1-45BE-B047-8B6799AA49AB}" dt="2022-06-28T23:58:51.261" v="6104" actId="1035"/>
        <pc:sldMkLst>
          <pc:docMk/>
          <pc:sldMk cId="69187950" sldId="281"/>
        </pc:sldMkLst>
        <pc:spChg chg="mod">
          <ac:chgData name="bruno casu" userId="0facf88c018c78c9" providerId="LiveId" clId="{641CE174-9DA1-45BE-B047-8B6799AA49AB}" dt="2022-06-28T23:35:51.566" v="5787" actId="1076"/>
          <ac:spMkLst>
            <pc:docMk/>
            <pc:sldMk cId="69187950" sldId="281"/>
            <ac:spMk id="3" creationId="{5B65D832-808E-4996-AAB3-33A4FF1B5839}"/>
          </ac:spMkLst>
        </pc:spChg>
        <pc:spChg chg="add mod">
          <ac:chgData name="bruno casu" userId="0facf88c018c78c9" providerId="LiveId" clId="{641CE174-9DA1-45BE-B047-8B6799AA49AB}" dt="2022-06-28T23:37:47.126" v="5821" actId="1076"/>
          <ac:spMkLst>
            <pc:docMk/>
            <pc:sldMk cId="69187950" sldId="281"/>
            <ac:spMk id="8" creationId="{E61F50DF-2062-8595-C095-2B66F98B128D}"/>
          </ac:spMkLst>
        </pc:spChg>
        <pc:spChg chg="del">
          <ac:chgData name="bruno casu" userId="0facf88c018c78c9" providerId="LiveId" clId="{641CE174-9DA1-45BE-B047-8B6799AA49AB}" dt="2022-06-28T02:29:39.267" v="4018"/>
          <ac:spMkLst>
            <pc:docMk/>
            <pc:sldMk cId="69187950" sldId="281"/>
            <ac:spMk id="8" creationId="{E80B86A7-A1EC-475B-9166-88902B033A38}"/>
          </ac:spMkLst>
        </pc:spChg>
        <pc:spChg chg="del">
          <ac:chgData name="bruno casu" userId="0facf88c018c78c9" providerId="LiveId" clId="{641CE174-9DA1-45BE-B047-8B6799AA49AB}" dt="2022-06-28T02:29:39.267" v="4018"/>
          <ac:spMkLst>
            <pc:docMk/>
            <pc:sldMk cId="69187950" sldId="281"/>
            <ac:spMk id="10" creationId="{C2C29CB1-9F74-4879-A6AF-AEA67B6F1F4D}"/>
          </ac:spMkLst>
        </pc:spChg>
        <pc:spChg chg="add mod">
          <ac:chgData name="bruno casu" userId="0facf88c018c78c9" providerId="LiveId" clId="{641CE174-9DA1-45BE-B047-8B6799AA49AB}" dt="2022-06-28T23:37:41.757" v="5820" actId="1076"/>
          <ac:spMkLst>
            <pc:docMk/>
            <pc:sldMk cId="69187950" sldId="281"/>
            <ac:spMk id="11" creationId="{4D54E7CE-7599-6D62-A968-20EC4A50BD35}"/>
          </ac:spMkLst>
        </pc:spChg>
        <pc:spChg chg="del">
          <ac:chgData name="bruno casu" userId="0facf88c018c78c9" providerId="LiveId" clId="{641CE174-9DA1-45BE-B047-8B6799AA49AB}" dt="2022-06-28T02:29:39.267" v="4018"/>
          <ac:spMkLst>
            <pc:docMk/>
            <pc:sldMk cId="69187950" sldId="281"/>
            <ac:spMk id="12" creationId="{7E2C7115-5336-410C-AD71-0F0952A2E5A7}"/>
          </ac:spMkLst>
        </pc:spChg>
        <pc:spChg chg="add mod">
          <ac:chgData name="bruno casu" userId="0facf88c018c78c9" providerId="LiveId" clId="{641CE174-9DA1-45BE-B047-8B6799AA49AB}" dt="2022-06-28T23:53:19.229" v="5980" actId="255"/>
          <ac:spMkLst>
            <pc:docMk/>
            <pc:sldMk cId="69187950" sldId="281"/>
            <ac:spMk id="12" creationId="{92E4753D-80E0-8D47-1DDD-EF33970A45DC}"/>
          </ac:spMkLst>
        </pc:spChg>
        <pc:spChg chg="add mod">
          <ac:chgData name="bruno casu" userId="0facf88c018c78c9" providerId="LiveId" clId="{641CE174-9DA1-45BE-B047-8B6799AA49AB}" dt="2022-06-28T23:52:24.906" v="5837" actId="14100"/>
          <ac:spMkLst>
            <pc:docMk/>
            <pc:sldMk cId="69187950" sldId="281"/>
            <ac:spMk id="14" creationId="{ED01B885-FB07-AA9C-0E9C-904813A8234C}"/>
          </ac:spMkLst>
        </pc:spChg>
        <pc:spChg chg="add mod">
          <ac:chgData name="bruno casu" userId="0facf88c018c78c9" providerId="LiveId" clId="{641CE174-9DA1-45BE-B047-8B6799AA49AB}" dt="2022-06-28T23:54:16.813" v="6016" actId="1076"/>
          <ac:spMkLst>
            <pc:docMk/>
            <pc:sldMk cId="69187950" sldId="281"/>
            <ac:spMk id="20" creationId="{71274B41-57B4-7C56-FFA0-36A70FE0F38C}"/>
          </ac:spMkLst>
        </pc:spChg>
        <pc:graphicFrameChg chg="add del mod">
          <ac:chgData name="bruno casu" userId="0facf88c018c78c9" providerId="LiveId" clId="{641CE174-9DA1-45BE-B047-8B6799AA49AB}" dt="2022-06-28T23:36:42.878" v="5800" actId="478"/>
          <ac:graphicFrameMkLst>
            <pc:docMk/>
            <pc:sldMk cId="69187950" sldId="281"/>
            <ac:graphicFrameMk id="6" creationId="{9B22656A-653D-7E16-8B5C-85B59FEF5229}"/>
          </ac:graphicFrameMkLst>
        </pc:graphicFrameChg>
        <pc:graphicFrameChg chg="add mod">
          <ac:chgData name="bruno casu" userId="0facf88c018c78c9" providerId="LiveId" clId="{641CE174-9DA1-45BE-B047-8B6799AA49AB}" dt="2022-06-28T23:37:47.126" v="5821" actId="1076"/>
          <ac:graphicFrameMkLst>
            <pc:docMk/>
            <pc:sldMk cId="69187950" sldId="281"/>
            <ac:graphicFrameMk id="7" creationId="{69B37702-DBA4-AA58-F631-9B9BFB8331E6}"/>
          </ac:graphicFrameMkLst>
        </pc:graphicFrameChg>
        <pc:graphicFrameChg chg="add mod">
          <ac:chgData name="bruno casu" userId="0facf88c018c78c9" providerId="LiveId" clId="{641CE174-9DA1-45BE-B047-8B6799AA49AB}" dt="2022-06-28T23:58:44.794" v="6099" actId="255"/>
          <ac:graphicFrameMkLst>
            <pc:docMk/>
            <pc:sldMk cId="69187950" sldId="281"/>
            <ac:graphicFrameMk id="9" creationId="{DAA6D9AC-B5D6-AC69-D409-ABDD65C2FC62}"/>
          </ac:graphicFrameMkLst>
        </pc:graphicFrameChg>
        <pc:graphicFrameChg chg="add del mod">
          <ac:chgData name="bruno casu" userId="0facf88c018c78c9" providerId="LiveId" clId="{641CE174-9DA1-45BE-B047-8B6799AA49AB}" dt="2022-06-28T23:37:13.284" v="5810"/>
          <ac:graphicFrameMkLst>
            <pc:docMk/>
            <pc:sldMk cId="69187950" sldId="281"/>
            <ac:graphicFrameMk id="10" creationId="{BD0F6F74-9D1A-C743-F8E2-FFAA9DCC483C}"/>
          </ac:graphicFrameMkLst>
        </pc:graphicFrameChg>
        <pc:graphicFrameChg chg="add del mod">
          <ac:chgData name="bruno casu" userId="0facf88c018c78c9" providerId="LiveId" clId="{641CE174-9DA1-45BE-B047-8B6799AA49AB}" dt="2022-06-28T02:27:42.976" v="3984" actId="21"/>
          <ac:graphicFrameMkLst>
            <pc:docMk/>
            <pc:sldMk cId="69187950" sldId="281"/>
            <ac:graphicFrameMk id="11" creationId="{E5DF379F-F277-453E-A8B5-AFEB8E6D5269}"/>
          </ac:graphicFrameMkLst>
        </pc:graphicFrameChg>
        <pc:graphicFrameChg chg="add del mod">
          <ac:chgData name="bruno casu" userId="0facf88c018c78c9" providerId="LiveId" clId="{641CE174-9DA1-45BE-B047-8B6799AA49AB}" dt="2022-06-28T23:49:53.559" v="5832"/>
          <ac:graphicFrameMkLst>
            <pc:docMk/>
            <pc:sldMk cId="69187950" sldId="281"/>
            <ac:graphicFrameMk id="13" creationId="{AC746BE5-73B7-1566-37A6-C2B08AD6615E}"/>
          </ac:graphicFrameMkLst>
        </pc:graphicFrameChg>
        <pc:picChg chg="add mod">
          <ac:chgData name="bruno casu" userId="0facf88c018c78c9" providerId="LiveId" clId="{641CE174-9DA1-45BE-B047-8B6799AA49AB}" dt="2022-06-28T23:40:54.903" v="5829" actId="14100"/>
          <ac:picMkLst>
            <pc:docMk/>
            <pc:sldMk cId="69187950" sldId="281"/>
            <ac:picMk id="4" creationId="{0B95A77C-E014-C776-40CC-414D3D36A024}"/>
          </ac:picMkLst>
        </pc:picChg>
        <pc:cxnChg chg="add mod">
          <ac:chgData name="bruno casu" userId="0facf88c018c78c9" providerId="LiveId" clId="{641CE174-9DA1-45BE-B047-8B6799AA49AB}" dt="2022-06-28T23:58:51.261" v="6104" actId="1035"/>
          <ac:cxnSpMkLst>
            <pc:docMk/>
            <pc:sldMk cId="69187950" sldId="281"/>
            <ac:cxnSpMk id="15" creationId="{EC16D2D8-744F-EE0B-E3C8-E0C0C7F8BEBA}"/>
          </ac:cxnSpMkLst>
        </pc:cxnChg>
        <pc:cxnChg chg="add mod">
          <ac:chgData name="bruno casu" userId="0facf88c018c78c9" providerId="LiveId" clId="{641CE174-9DA1-45BE-B047-8B6799AA49AB}" dt="2022-06-28T23:53:57.023" v="6013" actId="1035"/>
          <ac:cxnSpMkLst>
            <pc:docMk/>
            <pc:sldMk cId="69187950" sldId="281"/>
            <ac:cxnSpMk id="18" creationId="{338DE0D6-F265-4E84-5623-9630E5B0FE94}"/>
          </ac:cxnSpMkLst>
        </pc:cxnChg>
      </pc:sldChg>
      <pc:sldChg chg="addSp delSp modSp add mod delDesignElem">
        <pc:chgData name="bruno casu" userId="0facf88c018c78c9" providerId="LiveId" clId="{641CE174-9DA1-45BE-B047-8B6799AA49AB}" dt="2022-06-29T01:22:49.434" v="6734" actId="20577"/>
        <pc:sldMkLst>
          <pc:docMk/>
          <pc:sldMk cId="2927333080" sldId="282"/>
        </pc:sldMkLst>
        <pc:spChg chg="mod">
          <ac:chgData name="bruno casu" userId="0facf88c018c78c9" providerId="LiveId" clId="{641CE174-9DA1-45BE-B047-8B6799AA49AB}" dt="2022-06-29T01:19:46.786" v="6515" actId="1076"/>
          <ac:spMkLst>
            <pc:docMk/>
            <pc:sldMk cId="2927333080" sldId="282"/>
            <ac:spMk id="3" creationId="{5B65D832-808E-4996-AAB3-33A4FF1B5839}"/>
          </ac:spMkLst>
        </pc:spChg>
        <pc:spChg chg="add mod">
          <ac:chgData name="bruno casu" userId="0facf88c018c78c9" providerId="LiveId" clId="{641CE174-9DA1-45BE-B047-8B6799AA49AB}" dt="2022-06-29T01:20:05.511" v="6518" actId="14100"/>
          <ac:spMkLst>
            <pc:docMk/>
            <pc:sldMk cId="2927333080" sldId="282"/>
            <ac:spMk id="8" creationId="{A70A0065-9EBC-8007-2CB1-50F304C75852}"/>
          </ac:spMkLst>
        </pc:spChg>
        <pc:spChg chg="del">
          <ac:chgData name="bruno casu" userId="0facf88c018c78c9" providerId="LiveId" clId="{641CE174-9DA1-45BE-B047-8B6799AA49AB}" dt="2022-06-28T02:29:39.267" v="4018"/>
          <ac:spMkLst>
            <pc:docMk/>
            <pc:sldMk cId="2927333080" sldId="282"/>
            <ac:spMk id="8" creationId="{E80B86A7-A1EC-475B-9166-88902B033A38}"/>
          </ac:spMkLst>
        </pc:spChg>
        <pc:spChg chg="add mod">
          <ac:chgData name="bruno casu" userId="0facf88c018c78c9" providerId="LiveId" clId="{641CE174-9DA1-45BE-B047-8B6799AA49AB}" dt="2022-06-29T01:19:14.833" v="6506" actId="14100"/>
          <ac:spMkLst>
            <pc:docMk/>
            <pc:sldMk cId="2927333080" sldId="282"/>
            <ac:spMk id="10" creationId="{309B9E58-F6C2-9A26-D6DE-33F71513E03C}"/>
          </ac:spMkLst>
        </pc:spChg>
        <pc:spChg chg="del">
          <ac:chgData name="bruno casu" userId="0facf88c018c78c9" providerId="LiveId" clId="{641CE174-9DA1-45BE-B047-8B6799AA49AB}" dt="2022-06-28T02:29:39.267" v="4018"/>
          <ac:spMkLst>
            <pc:docMk/>
            <pc:sldMk cId="2927333080" sldId="282"/>
            <ac:spMk id="10" creationId="{C2C29CB1-9F74-4879-A6AF-AEA67B6F1F4D}"/>
          </ac:spMkLst>
        </pc:spChg>
        <pc:spChg chg="add mod">
          <ac:chgData name="bruno casu" userId="0facf88c018c78c9" providerId="LiveId" clId="{641CE174-9DA1-45BE-B047-8B6799AA49AB}" dt="2022-06-29T01:19:18.933" v="6508" actId="1076"/>
          <ac:spMkLst>
            <pc:docMk/>
            <pc:sldMk cId="2927333080" sldId="282"/>
            <ac:spMk id="12" creationId="{0EBC5189-209A-987F-DF93-C7DA6A4A008E}"/>
          </ac:spMkLst>
        </pc:spChg>
        <pc:spChg chg="del">
          <ac:chgData name="bruno casu" userId="0facf88c018c78c9" providerId="LiveId" clId="{641CE174-9DA1-45BE-B047-8B6799AA49AB}" dt="2022-06-28T02:29:39.267" v="4018"/>
          <ac:spMkLst>
            <pc:docMk/>
            <pc:sldMk cId="2927333080" sldId="282"/>
            <ac:spMk id="12" creationId="{7E2C7115-5336-410C-AD71-0F0952A2E5A7}"/>
          </ac:spMkLst>
        </pc:spChg>
        <pc:spChg chg="add mod">
          <ac:chgData name="bruno casu" userId="0facf88c018c78c9" providerId="LiveId" clId="{641CE174-9DA1-45BE-B047-8B6799AA49AB}" dt="2022-06-29T01:20:37.895" v="6556" actId="1076"/>
          <ac:spMkLst>
            <pc:docMk/>
            <pc:sldMk cId="2927333080" sldId="282"/>
            <ac:spMk id="13" creationId="{A8E0852F-40A4-FBD1-ED21-5FA6ED6F20D6}"/>
          </ac:spMkLst>
        </pc:spChg>
        <pc:spChg chg="add mod">
          <ac:chgData name="bruno casu" userId="0facf88c018c78c9" providerId="LiveId" clId="{641CE174-9DA1-45BE-B047-8B6799AA49AB}" dt="2022-06-29T01:21:10.866" v="6564" actId="20577"/>
          <ac:spMkLst>
            <pc:docMk/>
            <pc:sldMk cId="2927333080" sldId="282"/>
            <ac:spMk id="14" creationId="{E54326C3-3E11-5124-4179-BFCB9161B953}"/>
          </ac:spMkLst>
        </pc:spChg>
        <pc:spChg chg="add mod">
          <ac:chgData name="bruno casu" userId="0facf88c018c78c9" providerId="LiveId" clId="{641CE174-9DA1-45BE-B047-8B6799AA49AB}" dt="2022-06-29T01:22:49.434" v="6734" actId="20577"/>
          <ac:spMkLst>
            <pc:docMk/>
            <pc:sldMk cId="2927333080" sldId="282"/>
            <ac:spMk id="15" creationId="{35DFCD76-60A1-ECBD-8C17-DF86FFEBCFB8}"/>
          </ac:spMkLst>
        </pc:spChg>
        <pc:graphicFrameChg chg="add mod">
          <ac:chgData name="bruno casu" userId="0facf88c018c78c9" providerId="LiveId" clId="{641CE174-9DA1-45BE-B047-8B6799AA49AB}" dt="2022-06-29T01:20:00.381" v="6517" actId="14100"/>
          <ac:graphicFrameMkLst>
            <pc:docMk/>
            <pc:sldMk cId="2927333080" sldId="282"/>
            <ac:graphicFrameMk id="7" creationId="{4595320A-4970-4FFA-9AD7-612ECE3EFD5D}"/>
          </ac:graphicFrameMkLst>
        </pc:graphicFrameChg>
        <pc:graphicFrameChg chg="add mod">
          <ac:chgData name="bruno casu" userId="0facf88c018c78c9" providerId="LiveId" clId="{641CE174-9DA1-45BE-B047-8B6799AA49AB}" dt="2022-06-29T01:18:42.204" v="6498" actId="1076"/>
          <ac:graphicFrameMkLst>
            <pc:docMk/>
            <pc:sldMk cId="2927333080" sldId="282"/>
            <ac:graphicFrameMk id="9" creationId="{3FC1CBA6-F351-43EE-A221-45691E60E02E}"/>
          </ac:graphicFrameMkLst>
        </pc:graphicFrameChg>
        <pc:graphicFrameChg chg="add mod">
          <ac:chgData name="bruno casu" userId="0facf88c018c78c9" providerId="LiveId" clId="{641CE174-9DA1-45BE-B047-8B6799AA49AB}" dt="2022-06-29T01:18:38.280" v="6497" actId="1076"/>
          <ac:graphicFrameMkLst>
            <pc:docMk/>
            <pc:sldMk cId="2927333080" sldId="282"/>
            <ac:graphicFrameMk id="11" creationId="{0930D070-9CF3-43A8-B6B8-829A03D9C85E}"/>
          </ac:graphicFrameMkLst>
        </pc:graphicFrameChg>
      </pc:sldChg>
      <pc:sldChg chg="addSp delSp modSp add mod ord delDesignElem">
        <pc:chgData name="bruno casu" userId="0facf88c018c78c9" providerId="LiveId" clId="{641CE174-9DA1-45BE-B047-8B6799AA49AB}" dt="2022-06-29T01:36:51.232" v="7348" actId="14100"/>
        <pc:sldMkLst>
          <pc:docMk/>
          <pc:sldMk cId="375579044" sldId="283"/>
        </pc:sldMkLst>
        <pc:spChg chg="mod">
          <ac:chgData name="bruno casu" userId="0facf88c018c78c9" providerId="LiveId" clId="{641CE174-9DA1-45BE-B047-8B6799AA49AB}" dt="2022-06-29T01:29:40.919" v="6958" actId="1076"/>
          <ac:spMkLst>
            <pc:docMk/>
            <pc:sldMk cId="375579044" sldId="283"/>
            <ac:spMk id="3" creationId="{5B65D832-808E-4996-AAB3-33A4FF1B5839}"/>
          </ac:spMkLst>
        </pc:spChg>
        <pc:spChg chg="del">
          <ac:chgData name="bruno casu" userId="0facf88c018c78c9" providerId="LiveId" clId="{641CE174-9DA1-45BE-B047-8B6799AA49AB}" dt="2022-06-28T02:29:39.267" v="4018"/>
          <ac:spMkLst>
            <pc:docMk/>
            <pc:sldMk cId="375579044" sldId="283"/>
            <ac:spMk id="8" creationId="{E80B86A7-A1EC-475B-9166-88902B033A38}"/>
          </ac:spMkLst>
        </pc:spChg>
        <pc:spChg chg="del">
          <ac:chgData name="bruno casu" userId="0facf88c018c78c9" providerId="LiveId" clId="{641CE174-9DA1-45BE-B047-8B6799AA49AB}" dt="2022-06-28T02:29:39.267" v="4018"/>
          <ac:spMkLst>
            <pc:docMk/>
            <pc:sldMk cId="375579044" sldId="283"/>
            <ac:spMk id="10" creationId="{C2C29CB1-9F74-4879-A6AF-AEA67B6F1F4D}"/>
          </ac:spMkLst>
        </pc:spChg>
        <pc:spChg chg="del">
          <ac:chgData name="bruno casu" userId="0facf88c018c78c9" providerId="LiveId" clId="{641CE174-9DA1-45BE-B047-8B6799AA49AB}" dt="2022-06-28T02:29:39.267" v="4018"/>
          <ac:spMkLst>
            <pc:docMk/>
            <pc:sldMk cId="375579044" sldId="283"/>
            <ac:spMk id="12" creationId="{7E2C7115-5336-410C-AD71-0F0952A2E5A7}"/>
          </ac:spMkLst>
        </pc:spChg>
        <pc:spChg chg="add mod ord">
          <ac:chgData name="bruno casu" userId="0facf88c018c78c9" providerId="LiveId" clId="{641CE174-9DA1-45BE-B047-8B6799AA49AB}" dt="2022-06-29T01:36:51.232" v="7348" actId="14100"/>
          <ac:spMkLst>
            <pc:docMk/>
            <pc:sldMk cId="375579044" sldId="283"/>
            <ac:spMk id="14" creationId="{B938E0BA-0AD1-7B46-E6DE-F8845615BE90}"/>
          </ac:spMkLst>
        </pc:spChg>
        <pc:spChg chg="add mod">
          <ac:chgData name="bruno casu" userId="0facf88c018c78c9" providerId="LiveId" clId="{641CE174-9DA1-45BE-B047-8B6799AA49AB}" dt="2022-06-29T01:31:06.013" v="6976" actId="14100"/>
          <ac:spMkLst>
            <pc:docMk/>
            <pc:sldMk cId="375579044" sldId="283"/>
            <ac:spMk id="15" creationId="{1C9E6BE5-FF50-072E-C93E-68CA00C20A0F}"/>
          </ac:spMkLst>
        </pc:spChg>
        <pc:spChg chg="add mod">
          <ac:chgData name="bruno casu" userId="0facf88c018c78c9" providerId="LiveId" clId="{641CE174-9DA1-45BE-B047-8B6799AA49AB}" dt="2022-06-29T01:32:34.546" v="7155" actId="1076"/>
          <ac:spMkLst>
            <pc:docMk/>
            <pc:sldMk cId="375579044" sldId="283"/>
            <ac:spMk id="16" creationId="{255D4D12-64C3-CD54-1D5D-242822CD7B6F}"/>
          </ac:spMkLst>
        </pc:spChg>
        <pc:spChg chg="add mod">
          <ac:chgData name="bruno casu" userId="0facf88c018c78c9" providerId="LiveId" clId="{641CE174-9DA1-45BE-B047-8B6799AA49AB}" dt="2022-06-29T01:34:16.942" v="7195" actId="14100"/>
          <ac:spMkLst>
            <pc:docMk/>
            <pc:sldMk cId="375579044" sldId="283"/>
            <ac:spMk id="18" creationId="{50F38580-A2E8-77AE-5955-50185EBDA842}"/>
          </ac:spMkLst>
        </pc:spChg>
        <pc:spChg chg="add mod">
          <ac:chgData name="bruno casu" userId="0facf88c018c78c9" providerId="LiveId" clId="{641CE174-9DA1-45BE-B047-8B6799AA49AB}" dt="2022-06-29T01:34:50.100" v="7215" actId="113"/>
          <ac:spMkLst>
            <pc:docMk/>
            <pc:sldMk cId="375579044" sldId="283"/>
            <ac:spMk id="19" creationId="{C7E4DF88-C83C-86C1-DAAA-2C99ACE3CFE5}"/>
          </ac:spMkLst>
        </pc:spChg>
        <pc:spChg chg="add mod">
          <ac:chgData name="bruno casu" userId="0facf88c018c78c9" providerId="LiveId" clId="{641CE174-9DA1-45BE-B047-8B6799AA49AB}" dt="2022-06-29T01:36:30.041" v="7345" actId="20577"/>
          <ac:spMkLst>
            <pc:docMk/>
            <pc:sldMk cId="375579044" sldId="283"/>
            <ac:spMk id="21" creationId="{0D78EA6E-D071-9B9C-B08B-AD729B35B349}"/>
          </ac:spMkLst>
        </pc:spChg>
        <pc:graphicFrameChg chg="add mod">
          <ac:chgData name="bruno casu" userId="0facf88c018c78c9" providerId="LiveId" clId="{641CE174-9DA1-45BE-B047-8B6799AA49AB}" dt="2022-06-29T01:32:37.356" v="7156"/>
          <ac:graphicFrameMkLst>
            <pc:docMk/>
            <pc:sldMk cId="375579044" sldId="283"/>
            <ac:graphicFrameMk id="7" creationId="{3D5EF86D-E34E-4ED7-A523-71899AE843FB}"/>
          </ac:graphicFrameMkLst>
        </pc:graphicFrameChg>
        <pc:graphicFrameChg chg="add mod">
          <ac:chgData name="bruno casu" userId="0facf88c018c78c9" providerId="LiveId" clId="{641CE174-9DA1-45BE-B047-8B6799AA49AB}" dt="2022-06-29T01:34:13.317" v="7194" actId="1036"/>
          <ac:graphicFrameMkLst>
            <pc:docMk/>
            <pc:sldMk cId="375579044" sldId="283"/>
            <ac:graphicFrameMk id="9" creationId="{F26EB053-3D69-48F8-B2E4-82BA8080F483}"/>
          </ac:graphicFrameMkLst>
        </pc:graphicFrameChg>
        <pc:graphicFrameChg chg="add mod">
          <ac:chgData name="bruno casu" userId="0facf88c018c78c9" providerId="LiveId" clId="{641CE174-9DA1-45BE-B047-8B6799AA49AB}" dt="2022-06-29T01:34:01.433" v="7178" actId="1036"/>
          <ac:graphicFrameMkLst>
            <pc:docMk/>
            <pc:sldMk cId="375579044" sldId="283"/>
            <ac:graphicFrameMk id="11" creationId="{FE419DFB-999E-4AF8-AC99-3048E6F088E1}"/>
          </ac:graphicFrameMkLst>
        </pc:graphicFrameChg>
        <pc:graphicFrameChg chg="add del mod">
          <ac:chgData name="bruno casu" userId="0facf88c018c78c9" providerId="LiveId" clId="{641CE174-9DA1-45BE-B047-8B6799AA49AB}" dt="2022-06-29T01:33:32.600" v="7162"/>
          <ac:graphicFrameMkLst>
            <pc:docMk/>
            <pc:sldMk cId="375579044" sldId="283"/>
            <ac:graphicFrameMk id="17" creationId="{C1694759-9252-EFF2-32E5-89A530B5294F}"/>
          </ac:graphicFrameMkLst>
        </pc:graphicFrameChg>
        <pc:cxnChg chg="add mod">
          <ac:chgData name="bruno casu" userId="0facf88c018c78c9" providerId="LiveId" clId="{641CE174-9DA1-45BE-B047-8B6799AA49AB}" dt="2022-06-29T01:31:11.665" v="7004" actId="1035"/>
          <ac:cxnSpMkLst>
            <pc:docMk/>
            <pc:sldMk cId="375579044" sldId="283"/>
            <ac:cxnSpMk id="8" creationId="{24109870-48EC-A6B9-B7AD-63F18BA413CE}"/>
          </ac:cxnSpMkLst>
        </pc:cxnChg>
        <pc:cxnChg chg="add mod">
          <ac:chgData name="bruno casu" userId="0facf88c018c78c9" providerId="LiveId" clId="{641CE174-9DA1-45BE-B047-8B6799AA49AB}" dt="2022-06-29T01:31:11.665" v="7004" actId="1035"/>
          <ac:cxnSpMkLst>
            <pc:docMk/>
            <pc:sldMk cId="375579044" sldId="283"/>
            <ac:cxnSpMk id="10" creationId="{27D7CDC8-7DF8-EB1B-B9B6-2AE7B3EEEE7B}"/>
          </ac:cxnSpMkLst>
        </pc:cxnChg>
      </pc:sldChg>
      <pc:sldChg chg="add del">
        <pc:chgData name="bruno casu" userId="0facf88c018c78c9" providerId="LiveId" clId="{641CE174-9DA1-45BE-B047-8B6799AA49AB}" dt="2022-06-28T02:28:47.866" v="3992" actId="47"/>
        <pc:sldMkLst>
          <pc:docMk/>
          <pc:sldMk cId="2288868032" sldId="283"/>
        </pc:sldMkLst>
      </pc:sldChg>
      <pc:sldChg chg="addSp delSp modSp add mod ord delDesignElem">
        <pc:chgData name="bruno casu" userId="0facf88c018c78c9" providerId="LiveId" clId="{641CE174-9DA1-45BE-B047-8B6799AA49AB}" dt="2022-06-29T21:35:52.629" v="10742" actId="113"/>
        <pc:sldMkLst>
          <pc:docMk/>
          <pc:sldMk cId="2899804678" sldId="284"/>
        </pc:sldMkLst>
        <pc:spChg chg="mod">
          <ac:chgData name="bruno casu" userId="0facf88c018c78c9" providerId="LiveId" clId="{641CE174-9DA1-45BE-B047-8B6799AA49AB}" dt="2022-06-29T01:23:42.068" v="6745" actId="1076"/>
          <ac:spMkLst>
            <pc:docMk/>
            <pc:sldMk cId="2899804678" sldId="284"/>
            <ac:spMk id="3" creationId="{5B65D832-808E-4996-AAB3-33A4FF1B5839}"/>
          </ac:spMkLst>
        </pc:spChg>
        <pc:spChg chg="add mod">
          <ac:chgData name="bruno casu" userId="0facf88c018c78c9" providerId="LiveId" clId="{641CE174-9DA1-45BE-B047-8B6799AA49AB}" dt="2022-06-29T01:30:30.417" v="6967" actId="14100"/>
          <ac:spMkLst>
            <pc:docMk/>
            <pc:sldMk cId="2899804678" sldId="284"/>
            <ac:spMk id="8" creationId="{13517854-361B-E2C1-4110-609514FBC169}"/>
          </ac:spMkLst>
        </pc:spChg>
        <pc:spChg chg="del">
          <ac:chgData name="bruno casu" userId="0facf88c018c78c9" providerId="LiveId" clId="{641CE174-9DA1-45BE-B047-8B6799AA49AB}" dt="2022-06-28T02:29:39.267" v="4018"/>
          <ac:spMkLst>
            <pc:docMk/>
            <pc:sldMk cId="2899804678" sldId="284"/>
            <ac:spMk id="8" creationId="{E80B86A7-A1EC-475B-9166-88902B033A38}"/>
          </ac:spMkLst>
        </pc:spChg>
        <pc:spChg chg="add mod">
          <ac:chgData name="bruno casu" userId="0facf88c018c78c9" providerId="LiveId" clId="{641CE174-9DA1-45BE-B047-8B6799AA49AB}" dt="2022-06-29T01:30:34.067" v="6968" actId="14100"/>
          <ac:spMkLst>
            <pc:docMk/>
            <pc:sldMk cId="2899804678" sldId="284"/>
            <ac:spMk id="10" creationId="{07188F2E-C8B1-9001-A167-F1A43CDBEC0F}"/>
          </ac:spMkLst>
        </pc:spChg>
        <pc:spChg chg="del">
          <ac:chgData name="bruno casu" userId="0facf88c018c78c9" providerId="LiveId" clId="{641CE174-9DA1-45BE-B047-8B6799AA49AB}" dt="2022-06-28T02:29:39.267" v="4018"/>
          <ac:spMkLst>
            <pc:docMk/>
            <pc:sldMk cId="2899804678" sldId="284"/>
            <ac:spMk id="10" creationId="{C2C29CB1-9F74-4879-A6AF-AEA67B6F1F4D}"/>
          </ac:spMkLst>
        </pc:spChg>
        <pc:spChg chg="add mod">
          <ac:chgData name="bruno casu" userId="0facf88c018c78c9" providerId="LiveId" clId="{641CE174-9DA1-45BE-B047-8B6799AA49AB}" dt="2022-06-29T04:52:59.145" v="10092" actId="14100"/>
          <ac:spMkLst>
            <pc:docMk/>
            <pc:sldMk cId="2899804678" sldId="284"/>
            <ac:spMk id="11" creationId="{3B2D53A4-F546-F17A-8EAC-E7DAD8A8DDE4}"/>
          </ac:spMkLst>
        </pc:spChg>
        <pc:spChg chg="add mod">
          <ac:chgData name="bruno casu" userId="0facf88c018c78c9" providerId="LiveId" clId="{641CE174-9DA1-45BE-B047-8B6799AA49AB}" dt="2022-06-29T04:53:38.793" v="10122" actId="27636"/>
          <ac:spMkLst>
            <pc:docMk/>
            <pc:sldMk cId="2899804678" sldId="284"/>
            <ac:spMk id="12" creationId="{59167FFC-95B1-21C3-9555-B7BD6A93B33F}"/>
          </ac:spMkLst>
        </pc:spChg>
        <pc:spChg chg="del">
          <ac:chgData name="bruno casu" userId="0facf88c018c78c9" providerId="LiveId" clId="{641CE174-9DA1-45BE-B047-8B6799AA49AB}" dt="2022-06-28T02:29:39.267" v="4018"/>
          <ac:spMkLst>
            <pc:docMk/>
            <pc:sldMk cId="2899804678" sldId="284"/>
            <ac:spMk id="12" creationId="{7E2C7115-5336-410C-AD71-0F0952A2E5A7}"/>
          </ac:spMkLst>
        </pc:spChg>
        <pc:spChg chg="add mod">
          <ac:chgData name="bruno casu" userId="0facf88c018c78c9" providerId="LiveId" clId="{641CE174-9DA1-45BE-B047-8B6799AA49AB}" dt="2022-06-29T04:53:41.985" v="10123" actId="14100"/>
          <ac:spMkLst>
            <pc:docMk/>
            <pc:sldMk cId="2899804678" sldId="284"/>
            <ac:spMk id="13" creationId="{11A35F15-6E91-E22A-71A0-AB2191494F6F}"/>
          </ac:spMkLst>
        </pc:spChg>
        <pc:spChg chg="add mod">
          <ac:chgData name="bruno casu" userId="0facf88c018c78c9" providerId="LiveId" clId="{641CE174-9DA1-45BE-B047-8B6799AA49AB}" dt="2022-06-29T01:28:15.020" v="6950" actId="14100"/>
          <ac:spMkLst>
            <pc:docMk/>
            <pc:sldMk cId="2899804678" sldId="284"/>
            <ac:spMk id="15" creationId="{9F3B75A1-6613-8AD0-9FAD-B60E70DC5A2B}"/>
          </ac:spMkLst>
        </pc:spChg>
        <pc:graphicFrameChg chg="add mod">
          <ac:chgData name="bruno casu" userId="0facf88c018c78c9" providerId="LiveId" clId="{641CE174-9DA1-45BE-B047-8B6799AA49AB}" dt="2022-06-29T21:35:48.003" v="10741" actId="113"/>
          <ac:graphicFrameMkLst>
            <pc:docMk/>
            <pc:sldMk cId="2899804678" sldId="284"/>
            <ac:graphicFrameMk id="7" creationId="{96B8DEE7-AB02-4DDE-9D3B-AA10A118CD01}"/>
          </ac:graphicFrameMkLst>
        </pc:graphicFrameChg>
        <pc:graphicFrameChg chg="add mod">
          <ac:chgData name="bruno casu" userId="0facf88c018c78c9" providerId="LiveId" clId="{641CE174-9DA1-45BE-B047-8B6799AA49AB}" dt="2022-06-29T21:35:52.629" v="10742" actId="113"/>
          <ac:graphicFrameMkLst>
            <pc:docMk/>
            <pc:sldMk cId="2899804678" sldId="284"/>
            <ac:graphicFrameMk id="9" creationId="{92F7F307-9587-4C91-A942-91AE03E803AD}"/>
          </ac:graphicFrameMkLst>
        </pc:graphicFrameChg>
        <pc:picChg chg="add mod">
          <ac:chgData name="bruno casu" userId="0facf88c018c78c9" providerId="LiveId" clId="{641CE174-9DA1-45BE-B047-8B6799AA49AB}" dt="2022-06-29T01:23:50.581" v="6749" actId="1076"/>
          <ac:picMkLst>
            <pc:docMk/>
            <pc:sldMk cId="2899804678" sldId="284"/>
            <ac:picMk id="6" creationId="{C8C5B50E-BA51-316F-93BF-D17FAAC049C4}"/>
          </ac:picMkLst>
        </pc:picChg>
        <pc:cxnChg chg="add mod">
          <ac:chgData name="bruno casu" userId="0facf88c018c78c9" providerId="LiveId" clId="{641CE174-9DA1-45BE-B047-8B6799AA49AB}" dt="2022-06-29T04:53:41.985" v="10123" actId="14100"/>
          <ac:cxnSpMkLst>
            <pc:docMk/>
            <pc:sldMk cId="2899804678" sldId="284"/>
            <ac:cxnSpMk id="14" creationId="{D0FE6474-B1D8-8EC7-7C88-1186499CDF68}"/>
          </ac:cxnSpMkLst>
        </pc:cxnChg>
      </pc:sldChg>
      <pc:sldChg chg="addSp delSp modSp add del mod delDesignElem">
        <pc:chgData name="bruno casu" userId="0facf88c018c78c9" providerId="LiveId" clId="{641CE174-9DA1-45BE-B047-8B6799AA49AB}" dt="2022-06-29T01:39:29.467" v="7381" actId="47"/>
        <pc:sldMkLst>
          <pc:docMk/>
          <pc:sldMk cId="3715736157" sldId="285"/>
        </pc:sldMkLst>
        <pc:spChg chg="mod">
          <ac:chgData name="bruno casu" userId="0facf88c018c78c9" providerId="LiveId" clId="{641CE174-9DA1-45BE-B047-8B6799AA49AB}" dt="2022-06-28T02:29:45.922" v="4027" actId="27636"/>
          <ac:spMkLst>
            <pc:docMk/>
            <pc:sldMk cId="3715736157" sldId="285"/>
            <ac:spMk id="3" creationId="{5B65D832-808E-4996-AAB3-33A4FF1B5839}"/>
          </ac:spMkLst>
        </pc:spChg>
        <pc:spChg chg="del">
          <ac:chgData name="bruno casu" userId="0facf88c018c78c9" providerId="LiveId" clId="{641CE174-9DA1-45BE-B047-8B6799AA49AB}" dt="2022-06-28T02:29:39.267" v="4018"/>
          <ac:spMkLst>
            <pc:docMk/>
            <pc:sldMk cId="3715736157" sldId="285"/>
            <ac:spMk id="8" creationId="{E80B86A7-A1EC-475B-9166-88902B033A38}"/>
          </ac:spMkLst>
        </pc:spChg>
        <pc:spChg chg="del">
          <ac:chgData name="bruno casu" userId="0facf88c018c78c9" providerId="LiveId" clId="{641CE174-9DA1-45BE-B047-8B6799AA49AB}" dt="2022-06-28T02:29:39.267" v="4018"/>
          <ac:spMkLst>
            <pc:docMk/>
            <pc:sldMk cId="3715736157" sldId="285"/>
            <ac:spMk id="10" creationId="{C2C29CB1-9F74-4879-A6AF-AEA67B6F1F4D}"/>
          </ac:spMkLst>
        </pc:spChg>
        <pc:spChg chg="del">
          <ac:chgData name="bruno casu" userId="0facf88c018c78c9" providerId="LiveId" clId="{641CE174-9DA1-45BE-B047-8B6799AA49AB}" dt="2022-06-28T02:29:39.267" v="4018"/>
          <ac:spMkLst>
            <pc:docMk/>
            <pc:sldMk cId="3715736157" sldId="285"/>
            <ac:spMk id="12" creationId="{7E2C7115-5336-410C-AD71-0F0952A2E5A7}"/>
          </ac:spMkLst>
        </pc:spChg>
        <pc:graphicFrameChg chg="add del mod">
          <ac:chgData name="bruno casu" userId="0facf88c018c78c9" providerId="LiveId" clId="{641CE174-9DA1-45BE-B047-8B6799AA49AB}" dt="2022-06-29T01:39:16.127" v="7375" actId="21"/>
          <ac:graphicFrameMkLst>
            <pc:docMk/>
            <pc:sldMk cId="3715736157" sldId="285"/>
            <ac:graphicFrameMk id="7" creationId="{985AAB60-812F-48F9-BBD1-E97962757E5C}"/>
          </ac:graphicFrameMkLst>
        </pc:graphicFrameChg>
      </pc:sldChg>
      <pc:sldChg chg="addSp delSp modSp add mod">
        <pc:chgData name="bruno casu" userId="0facf88c018c78c9" providerId="LiveId" clId="{641CE174-9DA1-45BE-B047-8B6799AA49AB}" dt="2022-06-29T03:57:59.102" v="7693" actId="1076"/>
        <pc:sldMkLst>
          <pc:docMk/>
          <pc:sldMk cId="1088605110" sldId="286"/>
        </pc:sldMkLst>
        <pc:spChg chg="mod">
          <ac:chgData name="bruno casu" userId="0facf88c018c78c9" providerId="LiveId" clId="{641CE174-9DA1-45BE-B047-8B6799AA49AB}" dt="2022-06-28T02:33:56.538" v="4076" actId="313"/>
          <ac:spMkLst>
            <pc:docMk/>
            <pc:sldMk cId="1088605110" sldId="286"/>
            <ac:spMk id="3" creationId="{5B65D832-808E-4996-AAB3-33A4FF1B5839}"/>
          </ac:spMkLst>
        </pc:spChg>
        <pc:spChg chg="add mod">
          <ac:chgData name="bruno casu" userId="0facf88c018c78c9" providerId="LiveId" clId="{641CE174-9DA1-45BE-B047-8B6799AA49AB}" dt="2022-06-29T03:55:15.208" v="7454" actId="1076"/>
          <ac:spMkLst>
            <pc:docMk/>
            <pc:sldMk cId="1088605110" sldId="286"/>
            <ac:spMk id="7" creationId="{D811F696-0D93-9005-4DD4-B612BB0AAF35}"/>
          </ac:spMkLst>
        </pc:spChg>
        <pc:spChg chg="add mod">
          <ac:chgData name="bruno casu" userId="0facf88c018c78c9" providerId="LiveId" clId="{641CE174-9DA1-45BE-B047-8B6799AA49AB}" dt="2022-06-29T03:55:21.249" v="7457" actId="14100"/>
          <ac:spMkLst>
            <pc:docMk/>
            <pc:sldMk cId="1088605110" sldId="286"/>
            <ac:spMk id="9" creationId="{94685C83-7DF7-05AE-645D-074F3B38BE29}"/>
          </ac:spMkLst>
        </pc:spChg>
        <pc:spChg chg="add mod">
          <ac:chgData name="bruno casu" userId="0facf88c018c78c9" providerId="LiveId" clId="{641CE174-9DA1-45BE-B047-8B6799AA49AB}" dt="2022-06-29T03:56:18" v="7608" actId="1076"/>
          <ac:spMkLst>
            <pc:docMk/>
            <pc:sldMk cId="1088605110" sldId="286"/>
            <ac:spMk id="11" creationId="{AA24A9AA-E391-C049-0024-E92D2BFD5193}"/>
          </ac:spMkLst>
        </pc:spChg>
        <pc:spChg chg="add mod">
          <ac:chgData name="bruno casu" userId="0facf88c018c78c9" providerId="LiveId" clId="{641CE174-9DA1-45BE-B047-8B6799AA49AB}" dt="2022-06-29T03:57:59.102" v="7693" actId="1076"/>
          <ac:spMkLst>
            <pc:docMk/>
            <pc:sldMk cId="1088605110" sldId="286"/>
            <ac:spMk id="12" creationId="{D2B34AFB-B332-1C77-DA55-6FB0637DD976}"/>
          </ac:spMkLst>
        </pc:spChg>
        <pc:graphicFrameChg chg="add mod">
          <ac:chgData name="bruno casu" userId="0facf88c018c78c9" providerId="LiveId" clId="{641CE174-9DA1-45BE-B047-8B6799AA49AB}" dt="2022-06-29T03:57:54.021" v="7692"/>
          <ac:graphicFrameMkLst>
            <pc:docMk/>
            <pc:sldMk cId="1088605110" sldId="286"/>
            <ac:graphicFrameMk id="6" creationId="{BA1C2BD8-9AFE-35AA-7E9D-CC4FA3062395}"/>
          </ac:graphicFrameMkLst>
        </pc:graphicFrameChg>
        <pc:graphicFrameChg chg="del">
          <ac:chgData name="bruno casu" userId="0facf88c018c78c9" providerId="LiveId" clId="{641CE174-9DA1-45BE-B047-8B6799AA49AB}" dt="2022-06-28T02:33:38.635" v="4062" actId="478"/>
          <ac:graphicFrameMkLst>
            <pc:docMk/>
            <pc:sldMk cId="1088605110" sldId="286"/>
            <ac:graphicFrameMk id="7" creationId="{3D5EF86D-E34E-4ED7-A523-71899AE843FB}"/>
          </ac:graphicFrameMkLst>
        </pc:graphicFrameChg>
        <pc:graphicFrameChg chg="add mod">
          <ac:chgData name="bruno casu" userId="0facf88c018c78c9" providerId="LiveId" clId="{641CE174-9DA1-45BE-B047-8B6799AA49AB}" dt="2022-06-29T03:55:06.904" v="7452" actId="1076"/>
          <ac:graphicFrameMkLst>
            <pc:docMk/>
            <pc:sldMk cId="1088605110" sldId="286"/>
            <ac:graphicFrameMk id="8" creationId="{FA66D2B5-E83D-48BC-A205-5C1E514FAB1B}"/>
          </ac:graphicFrameMkLst>
        </pc:graphicFrameChg>
        <pc:graphicFrameChg chg="del">
          <ac:chgData name="bruno casu" userId="0facf88c018c78c9" providerId="LiveId" clId="{641CE174-9DA1-45BE-B047-8B6799AA49AB}" dt="2022-06-28T02:33:39.217" v="4063" actId="478"/>
          <ac:graphicFrameMkLst>
            <pc:docMk/>
            <pc:sldMk cId="1088605110" sldId="286"/>
            <ac:graphicFrameMk id="9" creationId="{F26EB053-3D69-48F8-B2E4-82BA8080F483}"/>
          </ac:graphicFrameMkLst>
        </pc:graphicFrameChg>
        <pc:graphicFrameChg chg="add del mod">
          <ac:chgData name="bruno casu" userId="0facf88c018c78c9" providerId="LiveId" clId="{641CE174-9DA1-45BE-B047-8B6799AA49AB}" dt="2022-06-29T02:47:53.867" v="7383" actId="478"/>
          <ac:graphicFrameMkLst>
            <pc:docMk/>
            <pc:sldMk cId="1088605110" sldId="286"/>
            <ac:graphicFrameMk id="10" creationId="{92F57858-C0C1-4D4B-BC53-1930B62E85F2}"/>
          </ac:graphicFrameMkLst>
        </pc:graphicFrameChg>
        <pc:graphicFrameChg chg="del">
          <ac:chgData name="bruno casu" userId="0facf88c018c78c9" providerId="LiveId" clId="{641CE174-9DA1-45BE-B047-8B6799AA49AB}" dt="2022-06-28T02:33:38.089" v="4061" actId="478"/>
          <ac:graphicFrameMkLst>
            <pc:docMk/>
            <pc:sldMk cId="1088605110" sldId="286"/>
            <ac:graphicFrameMk id="11" creationId="{FE419DFB-999E-4AF8-AC99-3048E6F088E1}"/>
          </ac:graphicFrameMkLst>
        </pc:graphicFrameChg>
      </pc:sldChg>
      <pc:sldChg chg="addSp delSp modSp add mod modAnim">
        <pc:chgData name="bruno casu" userId="0facf88c018c78c9" providerId="LiveId" clId="{641CE174-9DA1-45BE-B047-8B6799AA49AB}" dt="2022-06-29T04:52:51.281" v="10091" actId="14100"/>
        <pc:sldMkLst>
          <pc:docMk/>
          <pc:sldMk cId="570525445" sldId="287"/>
        </pc:sldMkLst>
        <pc:spChg chg="mod">
          <ac:chgData name="bruno casu" userId="0facf88c018c78c9" providerId="LiveId" clId="{641CE174-9DA1-45BE-B047-8B6799AA49AB}" dt="2022-06-29T04:51:05.194" v="10025" actId="14100"/>
          <ac:spMkLst>
            <pc:docMk/>
            <pc:sldMk cId="570525445" sldId="287"/>
            <ac:spMk id="3" creationId="{5B65D832-808E-4996-AAB3-33A4FF1B5839}"/>
          </ac:spMkLst>
        </pc:spChg>
        <pc:spChg chg="add del mod">
          <ac:chgData name="bruno casu" userId="0facf88c018c78c9" providerId="LiveId" clId="{641CE174-9DA1-45BE-B047-8B6799AA49AB}" dt="2022-06-29T04:50:03.508" v="9928" actId="478"/>
          <ac:spMkLst>
            <pc:docMk/>
            <pc:sldMk cId="570525445" sldId="287"/>
            <ac:spMk id="10" creationId="{343CD475-588D-CE31-703C-8351FD3A19DD}"/>
          </ac:spMkLst>
        </pc:spChg>
        <pc:spChg chg="add mod">
          <ac:chgData name="bruno casu" userId="0facf88c018c78c9" providerId="LiveId" clId="{641CE174-9DA1-45BE-B047-8B6799AA49AB}" dt="2022-06-29T04:46:21.104" v="9874" actId="14100"/>
          <ac:spMkLst>
            <pc:docMk/>
            <pc:sldMk cId="570525445" sldId="287"/>
            <ac:spMk id="13" creationId="{C71E5C47-830F-12AF-82F9-97ED9F5CD003}"/>
          </ac:spMkLst>
        </pc:spChg>
        <pc:spChg chg="add mod">
          <ac:chgData name="bruno casu" userId="0facf88c018c78c9" providerId="LiveId" clId="{641CE174-9DA1-45BE-B047-8B6799AA49AB}" dt="2022-06-29T04:52:11.332" v="10074" actId="6549"/>
          <ac:spMkLst>
            <pc:docMk/>
            <pc:sldMk cId="570525445" sldId="287"/>
            <ac:spMk id="14" creationId="{F48A2DF5-5C82-079E-C876-9DE4A2581DFB}"/>
          </ac:spMkLst>
        </pc:spChg>
        <pc:spChg chg="add mod ord">
          <ac:chgData name="bruno casu" userId="0facf88c018c78c9" providerId="LiveId" clId="{641CE174-9DA1-45BE-B047-8B6799AA49AB}" dt="2022-06-29T04:52:15.132" v="10080" actId="20577"/>
          <ac:spMkLst>
            <pc:docMk/>
            <pc:sldMk cId="570525445" sldId="287"/>
            <ac:spMk id="15" creationId="{3EC58927-2506-10F8-F856-B7A36FF5FD7D}"/>
          </ac:spMkLst>
        </pc:spChg>
        <pc:spChg chg="add mod">
          <ac:chgData name="bruno casu" userId="0facf88c018c78c9" providerId="LiveId" clId="{641CE174-9DA1-45BE-B047-8B6799AA49AB}" dt="2022-06-29T04:42:57.122" v="9753" actId="14100"/>
          <ac:spMkLst>
            <pc:docMk/>
            <pc:sldMk cId="570525445" sldId="287"/>
            <ac:spMk id="16" creationId="{E812CFD5-8B58-9F6C-BA3B-EA59B0F03360}"/>
          </ac:spMkLst>
        </pc:spChg>
        <pc:spChg chg="add mod">
          <ac:chgData name="bruno casu" userId="0facf88c018c78c9" providerId="LiveId" clId="{641CE174-9DA1-45BE-B047-8B6799AA49AB}" dt="2022-06-29T04:52:51.281" v="10091" actId="14100"/>
          <ac:spMkLst>
            <pc:docMk/>
            <pc:sldMk cId="570525445" sldId="287"/>
            <ac:spMk id="18" creationId="{3B439CC9-A2C8-0F8B-FE2F-71FD8A9C2F37}"/>
          </ac:spMkLst>
        </pc:spChg>
        <pc:spChg chg="add mod">
          <ac:chgData name="bruno casu" userId="0facf88c018c78c9" providerId="LiveId" clId="{641CE174-9DA1-45BE-B047-8B6799AA49AB}" dt="2022-06-29T04:45:06.185" v="9856" actId="27636"/>
          <ac:spMkLst>
            <pc:docMk/>
            <pc:sldMk cId="570525445" sldId="287"/>
            <ac:spMk id="19" creationId="{DB5233DD-77B3-1B0E-C646-C1861C5F5262}"/>
          </ac:spMkLst>
        </pc:spChg>
        <pc:spChg chg="add mod">
          <ac:chgData name="bruno casu" userId="0facf88c018c78c9" providerId="LiveId" clId="{641CE174-9DA1-45BE-B047-8B6799AA49AB}" dt="2022-06-29T04:47:30.065" v="9922" actId="14100"/>
          <ac:spMkLst>
            <pc:docMk/>
            <pc:sldMk cId="570525445" sldId="287"/>
            <ac:spMk id="27" creationId="{2929CAE8-A03C-9681-258C-68C3657DEC96}"/>
          </ac:spMkLst>
        </pc:spChg>
        <pc:spChg chg="add mod">
          <ac:chgData name="bruno casu" userId="0facf88c018c78c9" providerId="LiveId" clId="{641CE174-9DA1-45BE-B047-8B6799AA49AB}" dt="2022-06-29T04:47:17.803" v="9921" actId="14100"/>
          <ac:spMkLst>
            <pc:docMk/>
            <pc:sldMk cId="570525445" sldId="287"/>
            <ac:spMk id="28" creationId="{EB1A8BBA-E285-31DD-1FAF-89A8082E0523}"/>
          </ac:spMkLst>
        </pc:spChg>
        <pc:spChg chg="add mod">
          <ac:chgData name="bruno casu" userId="0facf88c018c78c9" providerId="LiveId" clId="{641CE174-9DA1-45BE-B047-8B6799AA49AB}" dt="2022-06-29T04:52:49.244" v="10090" actId="14100"/>
          <ac:spMkLst>
            <pc:docMk/>
            <pc:sldMk cId="570525445" sldId="287"/>
            <ac:spMk id="29" creationId="{88F92685-3F84-78D3-EC1A-4CC3321B2841}"/>
          </ac:spMkLst>
        </pc:spChg>
        <pc:spChg chg="add mod">
          <ac:chgData name="bruno casu" userId="0facf88c018c78c9" providerId="LiveId" clId="{641CE174-9DA1-45BE-B047-8B6799AA49AB}" dt="2022-06-29T04:52:25.093" v="10081" actId="14100"/>
          <ac:spMkLst>
            <pc:docMk/>
            <pc:sldMk cId="570525445" sldId="287"/>
            <ac:spMk id="30" creationId="{0F36D2CA-4A0D-A3A3-B067-96CC9D86A79C}"/>
          </ac:spMkLst>
        </pc:spChg>
        <pc:graphicFrameChg chg="add mod">
          <ac:chgData name="bruno casu" userId="0facf88c018c78c9" providerId="LiveId" clId="{641CE174-9DA1-45BE-B047-8B6799AA49AB}" dt="2022-06-29T04:42:52.792" v="9752" actId="14100"/>
          <ac:graphicFrameMkLst>
            <pc:docMk/>
            <pc:sldMk cId="570525445" sldId="287"/>
            <ac:graphicFrameMk id="6" creationId="{9BB45129-4586-A557-B71B-9B9294DCEE81}"/>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7" creationId="{A48F340D-A96B-49A0-890A-D24482E3A7ED}"/>
          </ac:graphicFrameMkLst>
        </pc:graphicFrameChg>
        <pc:graphicFrameChg chg="del">
          <ac:chgData name="bruno casu" userId="0facf88c018c78c9" providerId="LiveId" clId="{641CE174-9DA1-45BE-B047-8B6799AA49AB}" dt="2022-06-28T02:34:42.799" v="4081" actId="478"/>
          <ac:graphicFrameMkLst>
            <pc:docMk/>
            <pc:sldMk cId="570525445" sldId="287"/>
            <ac:graphicFrameMk id="8" creationId="{FA66D2B5-E83D-48BC-A205-5C1E514FAB1B}"/>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9" creationId="{050C15FA-B44E-45A8-82EE-73BFA2032F58}"/>
          </ac:graphicFrameMkLst>
        </pc:graphicFrameChg>
        <pc:graphicFrameChg chg="del">
          <ac:chgData name="bruno casu" userId="0facf88c018c78c9" providerId="LiveId" clId="{641CE174-9DA1-45BE-B047-8B6799AA49AB}" dt="2022-06-28T02:34:44.794" v="4082" actId="478"/>
          <ac:graphicFrameMkLst>
            <pc:docMk/>
            <pc:sldMk cId="570525445" sldId="287"/>
            <ac:graphicFrameMk id="10" creationId="{92F57858-C0C1-4D4B-BC53-1930B62E85F2}"/>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1" creationId="{54B24BCD-7F6B-6C6C-6D3C-016FE9E0BB9C}"/>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2" creationId="{87AA94E2-E4AE-45A0-B397-22359F45A9C9}"/>
          </ac:graphicFrameMkLst>
        </pc:graphicFrameChg>
        <pc:picChg chg="add mod">
          <ac:chgData name="bruno casu" userId="0facf88c018c78c9" providerId="LiveId" clId="{641CE174-9DA1-45BE-B047-8B6799AA49AB}" dt="2022-06-29T04:43:00.659" v="9754" actId="1076"/>
          <ac:picMkLst>
            <pc:docMk/>
            <pc:sldMk cId="570525445" sldId="287"/>
            <ac:picMk id="17" creationId="{BAB687CA-50FF-0554-B8D1-E446D77C9273}"/>
          </ac:picMkLst>
        </pc:picChg>
        <pc:cxnChg chg="add del mod">
          <ac:chgData name="bruno casu" userId="0facf88c018c78c9" providerId="LiveId" clId="{641CE174-9DA1-45BE-B047-8B6799AA49AB}" dt="2022-06-29T04:52:40.553" v="10088" actId="478"/>
          <ac:cxnSpMkLst>
            <pc:docMk/>
            <pc:sldMk cId="570525445" sldId="287"/>
            <ac:cxnSpMk id="20" creationId="{798D53B3-99F1-8889-1D4F-A541F77EA51F}"/>
          </ac:cxnSpMkLst>
        </pc:cxnChg>
        <pc:cxnChg chg="add mod">
          <ac:chgData name="bruno casu" userId="0facf88c018c78c9" providerId="LiveId" clId="{641CE174-9DA1-45BE-B047-8B6799AA49AB}" dt="2022-06-29T04:44:39.729" v="9834" actId="14100"/>
          <ac:cxnSpMkLst>
            <pc:docMk/>
            <pc:sldMk cId="570525445" sldId="287"/>
            <ac:cxnSpMk id="21" creationId="{8778A64F-D3C5-C12B-E1DD-212E35F8F615}"/>
          </ac:cxnSpMkLst>
        </pc:cxnChg>
        <pc:cxnChg chg="add del mod">
          <ac:chgData name="bruno casu" userId="0facf88c018c78c9" providerId="LiveId" clId="{641CE174-9DA1-45BE-B047-8B6799AA49AB}" dt="2022-06-29T04:52:39.399" v="10087" actId="478"/>
          <ac:cxnSpMkLst>
            <pc:docMk/>
            <pc:sldMk cId="570525445" sldId="287"/>
            <ac:cxnSpMk id="22" creationId="{EF9E920A-9EBC-B7C5-FCB3-4DE5B076CDD0}"/>
          </ac:cxnSpMkLst>
        </pc:cxnChg>
        <pc:cxnChg chg="add mod">
          <ac:chgData name="bruno casu" userId="0facf88c018c78c9" providerId="LiveId" clId="{641CE174-9DA1-45BE-B047-8B6799AA49AB}" dt="2022-06-29T04:52:46.301" v="10089" actId="14100"/>
          <ac:cxnSpMkLst>
            <pc:docMk/>
            <pc:sldMk cId="570525445" sldId="287"/>
            <ac:cxnSpMk id="31" creationId="{FDDB78B2-5E37-F8D2-6B58-93101D869603}"/>
          </ac:cxnSpMkLst>
        </pc:cxnChg>
      </pc:sldChg>
      <pc:sldChg chg="addSp delSp modSp add mod delAnim modAnim">
        <pc:chgData name="bruno casu" userId="0facf88c018c78c9" providerId="LiveId" clId="{641CE174-9DA1-45BE-B047-8B6799AA49AB}" dt="2022-06-29T04:29:18.005" v="9023" actId="20577"/>
        <pc:sldMkLst>
          <pc:docMk/>
          <pc:sldMk cId="5212914" sldId="288"/>
        </pc:sldMkLst>
        <pc:spChg chg="mod">
          <ac:chgData name="bruno casu" userId="0facf88c018c78c9" providerId="LiveId" clId="{641CE174-9DA1-45BE-B047-8B6799AA49AB}" dt="2022-06-29T02:49:33.346" v="7435" actId="113"/>
          <ac:spMkLst>
            <pc:docMk/>
            <pc:sldMk cId="5212914" sldId="288"/>
            <ac:spMk id="3" creationId="{5B65D832-808E-4996-AAB3-33A4FF1B5839}"/>
          </ac:spMkLst>
        </pc:spChg>
        <pc:spChg chg="add del mod">
          <ac:chgData name="bruno casu" userId="0facf88c018c78c9" providerId="LiveId" clId="{641CE174-9DA1-45BE-B047-8B6799AA49AB}" dt="2022-06-29T04:03:19.302" v="8085" actId="478"/>
          <ac:spMkLst>
            <pc:docMk/>
            <pc:sldMk cId="5212914" sldId="288"/>
            <ac:spMk id="5" creationId="{9D9C5270-C8C6-FC13-CD09-25E050B8DC8B}"/>
          </ac:spMkLst>
        </pc:spChg>
        <pc:spChg chg="add mod">
          <ac:chgData name="bruno casu" userId="0facf88c018c78c9" providerId="LiveId" clId="{641CE174-9DA1-45BE-B047-8B6799AA49AB}" dt="2022-06-29T04:12:19.817" v="8317" actId="1035"/>
          <ac:spMkLst>
            <pc:docMk/>
            <pc:sldMk cId="5212914" sldId="288"/>
            <ac:spMk id="9" creationId="{000673F1-2B60-D2A1-4297-921A363AA0FB}"/>
          </ac:spMkLst>
        </pc:spChg>
        <pc:spChg chg="add mod">
          <ac:chgData name="bruno casu" userId="0facf88c018c78c9" providerId="LiveId" clId="{641CE174-9DA1-45BE-B047-8B6799AA49AB}" dt="2022-06-29T03:58:43.578" v="7696" actId="14100"/>
          <ac:spMkLst>
            <pc:docMk/>
            <pc:sldMk cId="5212914" sldId="288"/>
            <ac:spMk id="12" creationId="{4C16821C-7D6D-E632-7BFA-659A37591219}"/>
          </ac:spMkLst>
        </pc:spChg>
        <pc:spChg chg="add mod">
          <ac:chgData name="bruno casu" userId="0facf88c018c78c9" providerId="LiveId" clId="{641CE174-9DA1-45BE-B047-8B6799AA49AB}" dt="2022-06-29T03:59:30.678" v="7784" actId="14100"/>
          <ac:spMkLst>
            <pc:docMk/>
            <pc:sldMk cId="5212914" sldId="288"/>
            <ac:spMk id="13" creationId="{CC404068-021F-D645-C416-5727A9D35177}"/>
          </ac:spMkLst>
        </pc:spChg>
        <pc:spChg chg="add mod">
          <ac:chgData name="bruno casu" userId="0facf88c018c78c9" providerId="LiveId" clId="{641CE174-9DA1-45BE-B047-8B6799AA49AB}" dt="2022-06-29T04:12:23.025" v="8318" actId="1076"/>
          <ac:spMkLst>
            <pc:docMk/>
            <pc:sldMk cId="5212914" sldId="288"/>
            <ac:spMk id="14" creationId="{74CEB395-79AB-9D05-240F-EF82E14417F3}"/>
          </ac:spMkLst>
        </pc:spChg>
        <pc:spChg chg="add del mod">
          <ac:chgData name="bruno casu" userId="0facf88c018c78c9" providerId="LiveId" clId="{641CE174-9DA1-45BE-B047-8B6799AA49AB}" dt="2022-06-29T04:04:56.615" v="8140" actId="478"/>
          <ac:spMkLst>
            <pc:docMk/>
            <pc:sldMk cId="5212914" sldId="288"/>
            <ac:spMk id="16" creationId="{9CF0368C-4A29-6782-16C5-8ED76A32DFA7}"/>
          </ac:spMkLst>
        </pc:spChg>
        <pc:spChg chg="add mod">
          <ac:chgData name="bruno casu" userId="0facf88c018c78c9" providerId="LiveId" clId="{641CE174-9DA1-45BE-B047-8B6799AA49AB}" dt="2022-06-29T04:26:39.770" v="8937" actId="1037"/>
          <ac:spMkLst>
            <pc:docMk/>
            <pc:sldMk cId="5212914" sldId="288"/>
            <ac:spMk id="20" creationId="{7165C879-B562-7939-7840-7F45A0ED8D1A}"/>
          </ac:spMkLst>
        </pc:spChg>
        <pc:spChg chg="add del mod">
          <ac:chgData name="bruno casu" userId="0facf88c018c78c9" providerId="LiveId" clId="{641CE174-9DA1-45BE-B047-8B6799AA49AB}" dt="2022-06-29T04:09:58.089" v="8262" actId="478"/>
          <ac:spMkLst>
            <pc:docMk/>
            <pc:sldMk cId="5212914" sldId="288"/>
            <ac:spMk id="23" creationId="{51C9A227-4298-BA51-C9E4-F5C918AB10A9}"/>
          </ac:spMkLst>
        </pc:spChg>
        <pc:spChg chg="add mod">
          <ac:chgData name="bruno casu" userId="0facf88c018c78c9" providerId="LiveId" clId="{641CE174-9DA1-45BE-B047-8B6799AA49AB}" dt="2022-06-29T04:12:19.817" v="8317" actId="1035"/>
          <ac:spMkLst>
            <pc:docMk/>
            <pc:sldMk cId="5212914" sldId="288"/>
            <ac:spMk id="29" creationId="{A13BDC51-F096-EF32-0DE2-88346B986CD2}"/>
          </ac:spMkLst>
        </pc:spChg>
        <pc:spChg chg="add mod">
          <ac:chgData name="bruno casu" userId="0facf88c018c78c9" providerId="LiveId" clId="{641CE174-9DA1-45BE-B047-8B6799AA49AB}" dt="2022-06-29T04:26:29.139" v="8925" actId="1076"/>
          <ac:spMkLst>
            <pc:docMk/>
            <pc:sldMk cId="5212914" sldId="288"/>
            <ac:spMk id="35" creationId="{8EAC688D-F454-A92B-29D8-FD074F89A3A6}"/>
          </ac:spMkLst>
        </pc:spChg>
        <pc:spChg chg="add mod">
          <ac:chgData name="bruno casu" userId="0facf88c018c78c9" providerId="LiveId" clId="{641CE174-9DA1-45BE-B047-8B6799AA49AB}" dt="2022-06-29T04:26:49.503" v="8938" actId="1076"/>
          <ac:spMkLst>
            <pc:docMk/>
            <pc:sldMk cId="5212914" sldId="288"/>
            <ac:spMk id="36" creationId="{2DF31122-B442-D9DD-EACD-D63982138821}"/>
          </ac:spMkLst>
        </pc:spChg>
        <pc:spChg chg="add mod">
          <ac:chgData name="bruno casu" userId="0facf88c018c78c9" providerId="LiveId" clId="{641CE174-9DA1-45BE-B047-8B6799AA49AB}" dt="2022-06-29T04:18:23.614" v="8606" actId="1037"/>
          <ac:spMkLst>
            <pc:docMk/>
            <pc:sldMk cId="5212914" sldId="288"/>
            <ac:spMk id="37" creationId="{CDFD2C2E-AE1D-4907-1FCC-835413B0FD97}"/>
          </ac:spMkLst>
        </pc:spChg>
        <pc:spChg chg="add mod">
          <ac:chgData name="bruno casu" userId="0facf88c018c78c9" providerId="LiveId" clId="{641CE174-9DA1-45BE-B047-8B6799AA49AB}" dt="2022-06-29T04:18:41.957" v="8609" actId="208"/>
          <ac:spMkLst>
            <pc:docMk/>
            <pc:sldMk cId="5212914" sldId="288"/>
            <ac:spMk id="38" creationId="{FD1F1555-8C2A-D7FC-EDBB-FCB47F599855}"/>
          </ac:spMkLst>
        </pc:spChg>
        <pc:spChg chg="add mod">
          <ac:chgData name="bruno casu" userId="0facf88c018c78c9" providerId="LiveId" clId="{641CE174-9DA1-45BE-B047-8B6799AA49AB}" dt="2022-06-29T04:19:50.216" v="8636" actId="1076"/>
          <ac:spMkLst>
            <pc:docMk/>
            <pc:sldMk cId="5212914" sldId="288"/>
            <ac:spMk id="48" creationId="{C6441E86-A13C-CDB8-CEF0-D3CCF7E85A73}"/>
          </ac:spMkLst>
        </pc:spChg>
        <pc:spChg chg="add mod">
          <ac:chgData name="bruno casu" userId="0facf88c018c78c9" providerId="LiveId" clId="{641CE174-9DA1-45BE-B047-8B6799AA49AB}" dt="2022-06-29T04:28:58.693" v="9017" actId="1076"/>
          <ac:spMkLst>
            <pc:docMk/>
            <pc:sldMk cId="5212914" sldId="288"/>
            <ac:spMk id="56" creationId="{22BF5231-272D-1877-9D29-0631964BD7BB}"/>
          </ac:spMkLst>
        </pc:spChg>
        <pc:spChg chg="add del mod">
          <ac:chgData name="bruno casu" userId="0facf88c018c78c9" providerId="LiveId" clId="{641CE174-9DA1-45BE-B047-8B6799AA49AB}" dt="2022-06-29T04:28:34.828" v="9002" actId="21"/>
          <ac:spMkLst>
            <pc:docMk/>
            <pc:sldMk cId="5212914" sldId="288"/>
            <ac:spMk id="57" creationId="{F7536106-BF8B-5C6D-9DDB-41AF06F80BFB}"/>
          </ac:spMkLst>
        </pc:spChg>
        <pc:spChg chg="add mod">
          <ac:chgData name="bruno casu" userId="0facf88c018c78c9" providerId="LiveId" clId="{641CE174-9DA1-45BE-B047-8B6799AA49AB}" dt="2022-06-29T04:29:18.005" v="9023" actId="20577"/>
          <ac:spMkLst>
            <pc:docMk/>
            <pc:sldMk cId="5212914" sldId="288"/>
            <ac:spMk id="61" creationId="{58ED3615-9B03-7646-3B5B-D456489DA089}"/>
          </ac:spMkLst>
        </pc:spChg>
        <pc:graphicFrameChg chg="del">
          <ac:chgData name="bruno casu" userId="0facf88c018c78c9" providerId="LiveId" clId="{641CE174-9DA1-45BE-B047-8B6799AA49AB}" dt="2022-06-29T02:48:13.667" v="7384" actId="478"/>
          <ac:graphicFrameMkLst>
            <pc:docMk/>
            <pc:sldMk cId="5212914" sldId="288"/>
            <ac:graphicFrameMk id="6" creationId="{BA1C2BD8-9AFE-35AA-7E9D-CC4FA3062395}"/>
          </ac:graphicFrameMkLst>
        </pc:graphicFrameChg>
        <pc:graphicFrameChg chg="add mod">
          <ac:chgData name="bruno casu" userId="0facf88c018c78c9" providerId="LiveId" clId="{641CE174-9DA1-45BE-B047-8B6799AA49AB}" dt="2022-06-29T04:04:17.424" v="8094"/>
          <ac:graphicFrameMkLst>
            <pc:docMk/>
            <pc:sldMk cId="5212914" sldId="288"/>
            <ac:graphicFrameMk id="7" creationId="{92F57858-C0C1-4D4B-BC53-1930B62E85F2}"/>
          </ac:graphicFrameMkLst>
        </pc:graphicFrameChg>
        <pc:graphicFrameChg chg="del">
          <ac:chgData name="bruno casu" userId="0facf88c018c78c9" providerId="LiveId" clId="{641CE174-9DA1-45BE-B047-8B6799AA49AB}" dt="2022-06-29T02:48:14.499" v="7385" actId="478"/>
          <ac:graphicFrameMkLst>
            <pc:docMk/>
            <pc:sldMk cId="5212914" sldId="288"/>
            <ac:graphicFrameMk id="8" creationId="{FA66D2B5-E83D-48BC-A205-5C1E514FAB1B}"/>
          </ac:graphicFrameMkLst>
        </pc:graphicFrameChg>
        <pc:graphicFrameChg chg="del">
          <ac:chgData name="bruno casu" userId="0facf88c018c78c9" providerId="LiveId" clId="{641CE174-9DA1-45BE-B047-8B6799AA49AB}" dt="2022-06-29T02:48:15.259" v="7386" actId="478"/>
          <ac:graphicFrameMkLst>
            <pc:docMk/>
            <pc:sldMk cId="5212914" sldId="288"/>
            <ac:graphicFrameMk id="10" creationId="{92F57858-C0C1-4D4B-BC53-1930B62E85F2}"/>
          </ac:graphicFrameMkLst>
        </pc:graphicFrameChg>
        <pc:picChg chg="add mod">
          <ac:chgData name="bruno casu" userId="0facf88c018c78c9" providerId="LiveId" clId="{641CE174-9DA1-45BE-B047-8B6799AA49AB}" dt="2022-06-29T04:12:19.817" v="8317" actId="1035"/>
          <ac:picMkLst>
            <pc:docMk/>
            <pc:sldMk cId="5212914" sldId="288"/>
            <ac:picMk id="4" creationId="{4D3D6323-33DB-6972-A0CF-63A7F3F26A3E}"/>
          </ac:picMkLst>
        </pc:picChg>
        <pc:picChg chg="add mod">
          <ac:chgData name="bruno casu" userId="0facf88c018c78c9" providerId="LiveId" clId="{641CE174-9DA1-45BE-B047-8B6799AA49AB}" dt="2022-06-29T04:12:26.341" v="8319" actId="1076"/>
          <ac:picMkLst>
            <pc:docMk/>
            <pc:sldMk cId="5212914" sldId="288"/>
            <ac:picMk id="11" creationId="{1962DC48-008F-E002-75D9-1CA2892F955C}"/>
          </ac:picMkLst>
        </pc:picChg>
        <pc:picChg chg="add del mod">
          <ac:chgData name="bruno casu" userId="0facf88c018c78c9" providerId="LiveId" clId="{641CE174-9DA1-45BE-B047-8B6799AA49AB}" dt="2022-06-29T04:22:17.364" v="8687" actId="478"/>
          <ac:picMkLst>
            <pc:docMk/>
            <pc:sldMk cId="5212914" sldId="288"/>
            <ac:picMk id="24" creationId="{372C8DD8-5F23-9A95-2F5A-7C3A8C5159A3}"/>
          </ac:picMkLst>
        </pc:picChg>
        <pc:picChg chg="add del mod">
          <ac:chgData name="bruno casu" userId="0facf88c018c78c9" providerId="LiveId" clId="{641CE174-9DA1-45BE-B047-8B6799AA49AB}" dt="2022-06-29T04:10:19.493" v="8267" actId="478"/>
          <ac:picMkLst>
            <pc:docMk/>
            <pc:sldMk cId="5212914" sldId="288"/>
            <ac:picMk id="26" creationId="{DA37F902-409B-663A-3737-1EDED63D13E5}"/>
          </ac:picMkLst>
        </pc:picChg>
        <pc:picChg chg="add del mod">
          <ac:chgData name="bruno casu" userId="0facf88c018c78c9" providerId="LiveId" clId="{641CE174-9DA1-45BE-B047-8B6799AA49AB}" dt="2022-06-29T04:10:02.324" v="8264" actId="478"/>
          <ac:picMkLst>
            <pc:docMk/>
            <pc:sldMk cId="5212914" sldId="288"/>
            <ac:picMk id="28" creationId="{A43B9002-506C-ED88-15F5-C71BC192827A}"/>
          </ac:picMkLst>
        </pc:picChg>
        <pc:picChg chg="add mod ord">
          <ac:chgData name="bruno casu" userId="0facf88c018c78c9" providerId="LiveId" clId="{641CE174-9DA1-45BE-B047-8B6799AA49AB}" dt="2022-06-29T04:15:22.061" v="8390" actId="1035"/>
          <ac:picMkLst>
            <pc:docMk/>
            <pc:sldMk cId="5212914" sldId="288"/>
            <ac:picMk id="30" creationId="{950235A4-4BC8-BF3A-CA2A-5D865EADD2DB}"/>
          </ac:picMkLst>
        </pc:picChg>
        <pc:cxnChg chg="add mod">
          <ac:chgData name="bruno casu" userId="0facf88c018c78c9" providerId="LiveId" clId="{641CE174-9DA1-45BE-B047-8B6799AA49AB}" dt="2022-06-29T04:26:34.943" v="8927" actId="14100"/>
          <ac:cxnSpMkLst>
            <pc:docMk/>
            <pc:sldMk cId="5212914" sldId="288"/>
            <ac:cxnSpMk id="17" creationId="{46212AEC-4450-3C20-40CD-D9E7C12E8075}"/>
          </ac:cxnSpMkLst>
        </pc:cxnChg>
        <pc:cxnChg chg="add del mod">
          <ac:chgData name="bruno casu" userId="0facf88c018c78c9" providerId="LiveId" clId="{641CE174-9DA1-45BE-B047-8B6799AA49AB}" dt="2022-06-29T04:09:59.360" v="8263" actId="478"/>
          <ac:cxnSpMkLst>
            <pc:docMk/>
            <pc:sldMk cId="5212914" sldId="288"/>
            <ac:cxnSpMk id="21" creationId="{21467645-6153-CC03-1331-DCEE69171304}"/>
          </ac:cxnSpMkLst>
        </pc:cxnChg>
        <pc:cxnChg chg="add mod">
          <ac:chgData name="bruno casu" userId="0facf88c018c78c9" providerId="LiveId" clId="{641CE174-9DA1-45BE-B047-8B6799AA49AB}" dt="2022-06-29T04:26:26.372" v="8924" actId="14100"/>
          <ac:cxnSpMkLst>
            <pc:docMk/>
            <pc:sldMk cId="5212914" sldId="288"/>
            <ac:cxnSpMk id="32" creationId="{EDC0540E-0260-0A78-AAF1-D01CC8C06298}"/>
          </ac:cxnSpMkLst>
        </pc:cxnChg>
        <pc:cxnChg chg="add del mod">
          <ac:chgData name="bruno casu" userId="0facf88c018c78c9" providerId="LiveId" clId="{641CE174-9DA1-45BE-B047-8B6799AA49AB}" dt="2022-06-29T04:19:05.034" v="8619" actId="478"/>
          <ac:cxnSpMkLst>
            <pc:docMk/>
            <pc:sldMk cId="5212914" sldId="288"/>
            <ac:cxnSpMk id="39" creationId="{782BCA00-9B28-7C51-A560-2A3F395644F3}"/>
          </ac:cxnSpMkLst>
        </pc:cxnChg>
        <pc:cxnChg chg="add mod">
          <ac:chgData name="bruno casu" userId="0facf88c018c78c9" providerId="LiveId" clId="{641CE174-9DA1-45BE-B047-8B6799AA49AB}" dt="2022-06-29T04:19:27.706" v="8625" actId="14100"/>
          <ac:cxnSpMkLst>
            <pc:docMk/>
            <pc:sldMk cId="5212914" sldId="288"/>
            <ac:cxnSpMk id="44" creationId="{80A2A702-9BEF-C325-7578-4CAF5D637231}"/>
          </ac:cxnSpMkLst>
        </pc:cxnChg>
        <pc:cxnChg chg="add mod">
          <ac:chgData name="bruno casu" userId="0facf88c018c78c9" providerId="LiveId" clId="{641CE174-9DA1-45BE-B047-8B6799AA49AB}" dt="2022-06-29T04:20:52.938" v="8683" actId="208"/>
          <ac:cxnSpMkLst>
            <pc:docMk/>
            <pc:sldMk cId="5212914" sldId="288"/>
            <ac:cxnSpMk id="49" creationId="{61C511AE-B3DF-1A6C-1139-CD71C853D0B0}"/>
          </ac:cxnSpMkLst>
        </pc:cxnChg>
        <pc:cxnChg chg="add mod">
          <ac:chgData name="bruno casu" userId="0facf88c018c78c9" providerId="LiveId" clId="{641CE174-9DA1-45BE-B047-8B6799AA49AB}" dt="2022-06-29T04:20:52.938" v="8683" actId="208"/>
          <ac:cxnSpMkLst>
            <pc:docMk/>
            <pc:sldMk cId="5212914" sldId="288"/>
            <ac:cxnSpMk id="52" creationId="{3F7F68B6-B154-7E39-58FC-3AAA13EB8DF7}"/>
          </ac:cxnSpMkLst>
        </pc:cxnChg>
      </pc:sldChg>
      <pc:sldChg chg="addSp delSp modSp add mod">
        <pc:chgData name="bruno casu" userId="0facf88c018c78c9" providerId="LiveId" clId="{641CE174-9DA1-45BE-B047-8B6799AA49AB}" dt="2022-06-29T04:39:36.844" v="9641" actId="20577"/>
        <pc:sldMkLst>
          <pc:docMk/>
          <pc:sldMk cId="3872586361" sldId="289"/>
        </pc:sldMkLst>
        <pc:spChg chg="mod">
          <ac:chgData name="bruno casu" userId="0facf88c018c78c9" providerId="LiveId" clId="{641CE174-9DA1-45BE-B047-8B6799AA49AB}" dt="2022-06-29T04:39:36.844" v="9641" actId="20577"/>
          <ac:spMkLst>
            <pc:docMk/>
            <pc:sldMk cId="3872586361" sldId="289"/>
            <ac:spMk id="3" creationId="{588B6012-B7C8-4688-8091-EAC4D0F01DD7}"/>
          </ac:spMkLst>
        </pc:spChg>
        <pc:picChg chg="del">
          <ac:chgData name="bruno casu" userId="0facf88c018c78c9" providerId="LiveId" clId="{641CE174-9DA1-45BE-B047-8B6799AA49AB}" dt="2022-06-29T04:38:55.487" v="9620" actId="478"/>
          <ac:picMkLst>
            <pc:docMk/>
            <pc:sldMk cId="3872586361" sldId="289"/>
            <ac:picMk id="4" creationId="{A7620710-2CC2-88DB-6D6C-9481EEBFD387}"/>
          </ac:picMkLst>
        </pc:picChg>
        <pc:picChg chg="add mod">
          <ac:chgData name="bruno casu" userId="0facf88c018c78c9" providerId="LiveId" clId="{641CE174-9DA1-45BE-B047-8B6799AA49AB}" dt="2022-06-29T04:39:30.713" v="9630" actId="14100"/>
          <ac:picMkLst>
            <pc:docMk/>
            <pc:sldMk cId="3872586361" sldId="289"/>
            <ac:picMk id="5" creationId="{2C66F0B6-F996-A9A3-9A64-B58E3B127398}"/>
          </ac:picMkLst>
        </pc:picChg>
      </pc:sldChg>
      <pc:sldChg chg="addSp delSp modSp add mod">
        <pc:chgData name="bruno casu" userId="0facf88c018c78c9" providerId="LiveId" clId="{641CE174-9DA1-45BE-B047-8B6799AA49AB}" dt="2022-06-29T04:40:02.840" v="9679" actId="20577"/>
        <pc:sldMkLst>
          <pc:docMk/>
          <pc:sldMk cId="3517768668" sldId="290"/>
        </pc:sldMkLst>
        <pc:spChg chg="mod">
          <ac:chgData name="bruno casu" userId="0facf88c018c78c9" providerId="LiveId" clId="{641CE174-9DA1-45BE-B047-8B6799AA49AB}" dt="2022-06-29T04:40:02.840" v="9679" actId="20577"/>
          <ac:spMkLst>
            <pc:docMk/>
            <pc:sldMk cId="3517768668" sldId="290"/>
            <ac:spMk id="3" creationId="{588B6012-B7C8-4688-8091-EAC4D0F01DD7}"/>
          </ac:spMkLst>
        </pc:spChg>
        <pc:picChg chg="del">
          <ac:chgData name="bruno casu" userId="0facf88c018c78c9" providerId="LiveId" clId="{641CE174-9DA1-45BE-B047-8B6799AA49AB}" dt="2022-06-29T04:39:17.845" v="9625" actId="478"/>
          <ac:picMkLst>
            <pc:docMk/>
            <pc:sldMk cId="3517768668" sldId="290"/>
            <ac:picMk id="5" creationId="{2C66F0B6-F996-A9A3-9A64-B58E3B127398}"/>
          </ac:picMkLst>
        </pc:picChg>
        <pc:picChg chg="add mod">
          <ac:chgData name="bruno casu" userId="0facf88c018c78c9" providerId="LiveId" clId="{641CE174-9DA1-45BE-B047-8B6799AA49AB}" dt="2022-06-29T04:39:24.719" v="9629" actId="1076"/>
          <ac:picMkLst>
            <pc:docMk/>
            <pc:sldMk cId="3517768668" sldId="290"/>
            <ac:picMk id="6" creationId="{BB46B2E9-689E-EC3E-A71B-347DDFD7E212}"/>
          </ac:picMkLst>
        </pc:picChg>
      </pc:sldChg>
      <pc:sldChg chg="addSp delSp modSp add mod">
        <pc:chgData name="bruno casu" userId="0facf88c018c78c9" providerId="LiveId" clId="{641CE174-9DA1-45BE-B047-8B6799AA49AB}" dt="2022-06-29T04:40:51.492" v="9685" actId="14100"/>
        <pc:sldMkLst>
          <pc:docMk/>
          <pc:sldMk cId="2760545266" sldId="291"/>
        </pc:sldMkLst>
        <pc:spChg chg="mod">
          <ac:chgData name="bruno casu" userId="0facf88c018c78c9" providerId="LiveId" clId="{641CE174-9DA1-45BE-B047-8B6799AA49AB}" dt="2022-06-29T04:40:12.945" v="9681" actId="20577"/>
          <ac:spMkLst>
            <pc:docMk/>
            <pc:sldMk cId="2760545266" sldId="291"/>
            <ac:spMk id="3" creationId="{588B6012-B7C8-4688-8091-EAC4D0F01DD7}"/>
          </ac:spMkLst>
        </pc:spChg>
        <pc:picChg chg="add mod">
          <ac:chgData name="bruno casu" userId="0facf88c018c78c9" providerId="LiveId" clId="{641CE174-9DA1-45BE-B047-8B6799AA49AB}" dt="2022-06-29T04:40:51.492" v="9685" actId="14100"/>
          <ac:picMkLst>
            <pc:docMk/>
            <pc:sldMk cId="2760545266" sldId="291"/>
            <ac:picMk id="5" creationId="{34081547-D730-D6DD-2F2B-27A78E150E41}"/>
          </ac:picMkLst>
        </pc:picChg>
        <pc:picChg chg="del">
          <ac:chgData name="bruno casu" userId="0facf88c018c78c9" providerId="LiveId" clId="{641CE174-9DA1-45BE-B047-8B6799AA49AB}" dt="2022-06-29T04:40:29.628" v="9682" actId="478"/>
          <ac:picMkLst>
            <pc:docMk/>
            <pc:sldMk cId="2760545266" sldId="291"/>
            <ac:picMk id="6" creationId="{BB46B2E9-689E-EC3E-A71B-347DDFD7E212}"/>
          </ac:picMkLst>
        </pc:picChg>
      </pc:sldChg>
      <pc:sldChg chg="addSp delSp modSp add mod">
        <pc:chgData name="bruno casu" userId="0facf88c018c78c9" providerId="LiveId" clId="{641CE174-9DA1-45BE-B047-8B6799AA49AB}" dt="2022-06-29T04:41:50.750" v="9739" actId="14100"/>
        <pc:sldMkLst>
          <pc:docMk/>
          <pc:sldMk cId="2916009233" sldId="292"/>
        </pc:sldMkLst>
        <pc:spChg chg="mod">
          <ac:chgData name="bruno casu" userId="0facf88c018c78c9" providerId="LiveId" clId="{641CE174-9DA1-45BE-B047-8B6799AA49AB}" dt="2022-06-29T04:41:26.966" v="9733" actId="20577"/>
          <ac:spMkLst>
            <pc:docMk/>
            <pc:sldMk cId="2916009233" sldId="292"/>
            <ac:spMk id="3" creationId="{588B6012-B7C8-4688-8091-EAC4D0F01DD7}"/>
          </ac:spMkLst>
        </pc:spChg>
        <pc:graphicFrameChg chg="add mod">
          <ac:chgData name="bruno casu" userId="0facf88c018c78c9" providerId="LiveId" clId="{641CE174-9DA1-45BE-B047-8B6799AA49AB}" dt="2022-06-29T04:41:50.750" v="9739" actId="14100"/>
          <ac:graphicFrameMkLst>
            <pc:docMk/>
            <pc:sldMk cId="2916009233" sldId="292"/>
            <ac:graphicFrameMk id="6" creationId="{87AA94E2-E4AE-45A0-B397-22359F45A9C9}"/>
          </ac:graphicFrameMkLst>
        </pc:graphicFrameChg>
        <pc:graphicFrameChg chg="add mod">
          <ac:chgData name="bruno casu" userId="0facf88c018c78c9" providerId="LiveId" clId="{641CE174-9DA1-45BE-B047-8B6799AA49AB}" dt="2022-06-29T04:41:38.933" v="9736" actId="14100"/>
          <ac:graphicFrameMkLst>
            <pc:docMk/>
            <pc:sldMk cId="2916009233" sldId="292"/>
            <ac:graphicFrameMk id="7" creationId="{54B24BCD-7F6B-6C6C-6D3C-016FE9E0BB9C}"/>
          </ac:graphicFrameMkLst>
        </pc:graphicFrameChg>
        <pc:picChg chg="del">
          <ac:chgData name="bruno casu" userId="0facf88c018c78c9" providerId="LiveId" clId="{641CE174-9DA1-45BE-B047-8B6799AA49AB}" dt="2022-06-29T04:40:55.903" v="9687" actId="478"/>
          <ac:picMkLst>
            <pc:docMk/>
            <pc:sldMk cId="2916009233" sldId="292"/>
            <ac:picMk id="5" creationId="{34081547-D730-D6DD-2F2B-27A78E150E41}"/>
          </ac:picMkLst>
        </pc:picChg>
      </pc:sldChg>
    </pc:docChg>
  </pc:docChgLst>
  <pc:docChgLst>
    <pc:chgData name="bruno casu" userId="0facf88c018c78c9" providerId="LiveId" clId="{C0C16C68-C02A-45CF-80BD-32EAD1A35D96}"/>
    <pc:docChg chg="undo custSel addSld delSld modSld sldOrd">
      <pc:chgData name="bruno casu" userId="0facf88c018c78c9" providerId="LiveId" clId="{C0C16C68-C02A-45CF-80BD-32EAD1A35D96}" dt="2021-07-12T16:00:27.508" v="3987" actId="1076"/>
      <pc:docMkLst>
        <pc:docMk/>
      </pc:docMkLst>
      <pc:sldChg chg="addSp modSp mod">
        <pc:chgData name="bruno casu" userId="0facf88c018c78c9" providerId="LiveId" clId="{C0C16C68-C02A-45CF-80BD-32EAD1A35D96}" dt="2021-07-12T15:57:40.060" v="3956" actId="790"/>
        <pc:sldMkLst>
          <pc:docMk/>
          <pc:sldMk cId="3248974297" sldId="260"/>
        </pc:sldMkLst>
        <pc:spChg chg="add mod">
          <ac:chgData name="bruno casu" userId="0facf88c018c78c9" providerId="LiveId" clId="{C0C16C68-C02A-45CF-80BD-32EAD1A35D96}" dt="2021-07-12T15:57:40.060" v="3956" actId="790"/>
          <ac:spMkLst>
            <pc:docMk/>
            <pc:sldMk cId="3248974297" sldId="260"/>
            <ac:spMk id="9" creationId="{F933F4E1-DBC2-419F-920B-A5A916B9A305}"/>
          </ac:spMkLst>
        </pc:spChg>
        <pc:spChg chg="mod">
          <ac:chgData name="bruno casu" userId="0facf88c018c78c9" providerId="LiveId" clId="{C0C16C68-C02A-45CF-80BD-32EAD1A35D96}" dt="2021-07-12T14:58:27.287" v="1900" actId="20577"/>
          <ac:spMkLst>
            <pc:docMk/>
            <pc:sldMk cId="3248974297" sldId="260"/>
            <ac:spMk id="11" creationId="{1F420829-6133-4C57-8C54-337E3CF375F2}"/>
          </ac:spMkLst>
        </pc:spChg>
      </pc:sldChg>
      <pc:sldChg chg="addSp delSp modSp mod ord modAnim">
        <pc:chgData name="bruno casu" userId="0facf88c018c78c9" providerId="LiveId" clId="{C0C16C68-C02A-45CF-80BD-32EAD1A35D96}" dt="2021-07-12T15:57:50.022" v="3957" actId="790"/>
        <pc:sldMkLst>
          <pc:docMk/>
          <pc:sldMk cId="2046157099" sldId="262"/>
        </pc:sldMkLst>
        <pc:spChg chg="mod">
          <ac:chgData name="bruno casu" userId="0facf88c018c78c9" providerId="LiveId" clId="{C0C16C68-C02A-45CF-80BD-32EAD1A35D96}" dt="2021-07-12T15:25:25.647" v="2428" actId="255"/>
          <ac:spMkLst>
            <pc:docMk/>
            <pc:sldMk cId="2046157099" sldId="262"/>
            <ac:spMk id="2" creationId="{69BED902-288F-4373-AC39-F683554F2CE0}"/>
          </ac:spMkLst>
        </pc:spChg>
        <pc:spChg chg="del mod">
          <ac:chgData name="bruno casu" userId="0facf88c018c78c9" providerId="LiveId" clId="{C0C16C68-C02A-45CF-80BD-32EAD1A35D96}" dt="2021-07-12T14:46:36.020" v="1323" actId="478"/>
          <ac:spMkLst>
            <pc:docMk/>
            <pc:sldMk cId="2046157099" sldId="262"/>
            <ac:spMk id="3" creationId="{5B65D832-808E-4996-AAB3-33A4FF1B5839}"/>
          </ac:spMkLst>
        </pc:spChg>
        <pc:spChg chg="add del mod">
          <ac:chgData name="bruno casu" userId="0facf88c018c78c9" providerId="LiveId" clId="{C0C16C68-C02A-45CF-80BD-32EAD1A35D96}" dt="2021-07-12T14:46:41.032" v="1324" actId="478"/>
          <ac:spMkLst>
            <pc:docMk/>
            <pc:sldMk cId="2046157099" sldId="262"/>
            <ac:spMk id="5" creationId="{4209B85E-6D60-43B3-9EE5-805548DE7FF5}"/>
          </ac:spMkLst>
        </pc:spChg>
        <pc:spChg chg="add mod">
          <ac:chgData name="bruno casu" userId="0facf88c018c78c9" providerId="LiveId" clId="{C0C16C68-C02A-45CF-80BD-32EAD1A35D96}" dt="2021-07-12T15:14:16.158" v="2174" actId="164"/>
          <ac:spMkLst>
            <pc:docMk/>
            <pc:sldMk cId="2046157099" sldId="262"/>
            <ac:spMk id="6" creationId="{1128A697-2EFE-4A8A-BD8A-5B5E51AD04DC}"/>
          </ac:spMkLst>
        </pc:spChg>
        <pc:spChg chg="add mod">
          <ac:chgData name="bruno casu" userId="0facf88c018c78c9" providerId="LiveId" clId="{C0C16C68-C02A-45CF-80BD-32EAD1A35D96}" dt="2021-07-12T15:14:16.158" v="2174" actId="164"/>
          <ac:spMkLst>
            <pc:docMk/>
            <pc:sldMk cId="2046157099" sldId="262"/>
            <ac:spMk id="7" creationId="{F6F12782-27BE-41A6-B5BF-AAF27C88A091}"/>
          </ac:spMkLst>
        </pc:spChg>
        <pc:spChg chg="add del mod">
          <ac:chgData name="bruno casu" userId="0facf88c018c78c9" providerId="LiveId" clId="{C0C16C68-C02A-45CF-80BD-32EAD1A35D96}" dt="2021-07-12T14:48:54.557" v="1435" actId="478"/>
          <ac:spMkLst>
            <pc:docMk/>
            <pc:sldMk cId="2046157099" sldId="262"/>
            <ac:spMk id="14" creationId="{F5938EEA-25FE-44BA-B777-D8A04FE2861C}"/>
          </ac:spMkLst>
        </pc:spChg>
        <pc:spChg chg="add mod">
          <ac:chgData name="bruno casu" userId="0facf88c018c78c9" providerId="LiveId" clId="{C0C16C68-C02A-45CF-80BD-32EAD1A35D96}" dt="2021-07-12T15:14:16.158" v="2174" actId="164"/>
          <ac:spMkLst>
            <pc:docMk/>
            <pc:sldMk cId="2046157099" sldId="262"/>
            <ac:spMk id="15" creationId="{CC0A8740-FE07-4A40-AA0F-1213A9432623}"/>
          </ac:spMkLst>
        </pc:spChg>
        <pc:spChg chg="add del mod">
          <ac:chgData name="bruno casu" userId="0facf88c018c78c9" providerId="LiveId" clId="{C0C16C68-C02A-45CF-80BD-32EAD1A35D96}" dt="2021-07-12T15:02:06.712" v="1969" actId="478"/>
          <ac:spMkLst>
            <pc:docMk/>
            <pc:sldMk cId="2046157099" sldId="262"/>
            <ac:spMk id="16" creationId="{BEBBE2A3-D20D-49BA-8358-F2D04EDF6CE7}"/>
          </ac:spMkLst>
        </pc:spChg>
        <pc:spChg chg="add mod">
          <ac:chgData name="bruno casu" userId="0facf88c018c78c9" providerId="LiveId" clId="{C0C16C68-C02A-45CF-80BD-32EAD1A35D96}" dt="2021-07-12T15:14:16.158" v="2174" actId="164"/>
          <ac:spMkLst>
            <pc:docMk/>
            <pc:sldMk cId="2046157099" sldId="262"/>
            <ac:spMk id="18" creationId="{17672F13-E896-4538-9AB0-4669C9B9AE40}"/>
          </ac:spMkLst>
        </pc:spChg>
        <pc:spChg chg="add mod">
          <ac:chgData name="bruno casu" userId="0facf88c018c78c9" providerId="LiveId" clId="{C0C16C68-C02A-45CF-80BD-32EAD1A35D96}" dt="2021-07-12T15:14:47.866" v="2178" actId="164"/>
          <ac:spMkLst>
            <pc:docMk/>
            <pc:sldMk cId="2046157099" sldId="262"/>
            <ac:spMk id="24" creationId="{78056977-D02D-498B-8E11-08AB6EC1E8A2}"/>
          </ac:spMkLst>
        </pc:spChg>
        <pc:spChg chg="add mod">
          <ac:chgData name="bruno casu" userId="0facf88c018c78c9" providerId="LiveId" clId="{C0C16C68-C02A-45CF-80BD-32EAD1A35D96}" dt="2021-07-12T15:14:47.866" v="2178" actId="164"/>
          <ac:spMkLst>
            <pc:docMk/>
            <pc:sldMk cId="2046157099" sldId="262"/>
            <ac:spMk id="26" creationId="{46F4D4E2-3E4E-4A7E-BEA8-7388AE1703A0}"/>
          </ac:spMkLst>
        </pc:spChg>
        <pc:spChg chg="add mod">
          <ac:chgData name="bruno casu" userId="0facf88c018c78c9" providerId="LiveId" clId="{C0C16C68-C02A-45CF-80BD-32EAD1A35D96}" dt="2021-07-12T15:14:47.866" v="2178" actId="164"/>
          <ac:spMkLst>
            <pc:docMk/>
            <pc:sldMk cId="2046157099" sldId="262"/>
            <ac:spMk id="29" creationId="{BAAA6664-0F2F-44D1-8795-7C994B281337}"/>
          </ac:spMkLst>
        </pc:spChg>
        <pc:spChg chg="add mod">
          <ac:chgData name="bruno casu" userId="0facf88c018c78c9" providerId="LiveId" clId="{C0C16C68-C02A-45CF-80BD-32EAD1A35D96}" dt="2021-07-12T15:14:31.377" v="2176" actId="164"/>
          <ac:spMkLst>
            <pc:docMk/>
            <pc:sldMk cId="2046157099" sldId="262"/>
            <ac:spMk id="30" creationId="{5D4BEEE7-4449-4CDD-8B54-E67263BFA248}"/>
          </ac:spMkLst>
        </pc:spChg>
        <pc:spChg chg="add mod">
          <ac:chgData name="bruno casu" userId="0facf88c018c78c9" providerId="LiveId" clId="{C0C16C68-C02A-45CF-80BD-32EAD1A35D96}" dt="2021-07-12T15:14:31.377" v="2176" actId="164"/>
          <ac:spMkLst>
            <pc:docMk/>
            <pc:sldMk cId="2046157099" sldId="262"/>
            <ac:spMk id="31" creationId="{DE0C6733-504E-45B4-BD5F-F52C4ADF1766}"/>
          </ac:spMkLst>
        </pc:spChg>
        <pc:spChg chg="add mod">
          <ac:chgData name="bruno casu" userId="0facf88c018c78c9" providerId="LiveId" clId="{C0C16C68-C02A-45CF-80BD-32EAD1A35D96}" dt="2021-07-12T15:14:31.377" v="2176" actId="164"/>
          <ac:spMkLst>
            <pc:docMk/>
            <pc:sldMk cId="2046157099" sldId="262"/>
            <ac:spMk id="32" creationId="{8BEA0AAC-A840-4660-AE04-FBE00617C35C}"/>
          </ac:spMkLst>
        </pc:spChg>
        <pc:spChg chg="add mod topLvl">
          <ac:chgData name="bruno casu" userId="0facf88c018c78c9" providerId="LiveId" clId="{C0C16C68-C02A-45CF-80BD-32EAD1A35D96}" dt="2021-07-12T15:16:05.084" v="2181" actId="164"/>
          <ac:spMkLst>
            <pc:docMk/>
            <pc:sldMk cId="2046157099" sldId="262"/>
            <ac:spMk id="37" creationId="{0BB3A282-6C90-4C01-82AF-78854DE65810}"/>
          </ac:spMkLst>
        </pc:spChg>
        <pc:spChg chg="add mod topLvl">
          <ac:chgData name="bruno casu" userId="0facf88c018c78c9" providerId="LiveId" clId="{C0C16C68-C02A-45CF-80BD-32EAD1A35D96}" dt="2021-07-12T15:16:05.084" v="2181" actId="164"/>
          <ac:spMkLst>
            <pc:docMk/>
            <pc:sldMk cId="2046157099" sldId="262"/>
            <ac:spMk id="38" creationId="{E8272A8F-D645-4651-A834-38BFE48DA52B}"/>
          </ac:spMkLst>
        </pc:spChg>
        <pc:spChg chg="add mod topLvl">
          <ac:chgData name="bruno casu" userId="0facf88c018c78c9" providerId="LiveId" clId="{C0C16C68-C02A-45CF-80BD-32EAD1A35D96}" dt="2021-07-12T15:16:05.084" v="2181" actId="164"/>
          <ac:spMkLst>
            <pc:docMk/>
            <pc:sldMk cId="2046157099" sldId="262"/>
            <ac:spMk id="39" creationId="{1E556FBC-9018-46EF-A50D-CBD0F3A26C8A}"/>
          </ac:spMkLst>
        </pc:spChg>
        <pc:spChg chg="add mod topLvl">
          <ac:chgData name="bruno casu" userId="0facf88c018c78c9" providerId="LiveId" clId="{C0C16C68-C02A-45CF-80BD-32EAD1A35D96}" dt="2021-07-12T15:16:05.084" v="2181" actId="164"/>
          <ac:spMkLst>
            <pc:docMk/>
            <pc:sldMk cId="2046157099" sldId="262"/>
            <ac:spMk id="40" creationId="{BBC5F296-06DC-4225-9B31-8F2D36654A9D}"/>
          </ac:spMkLst>
        </pc:spChg>
        <pc:spChg chg="add mod topLvl">
          <ac:chgData name="bruno casu" userId="0facf88c018c78c9" providerId="LiveId" clId="{C0C16C68-C02A-45CF-80BD-32EAD1A35D96}" dt="2021-07-12T15:16:05.084" v="2181" actId="164"/>
          <ac:spMkLst>
            <pc:docMk/>
            <pc:sldMk cId="2046157099" sldId="262"/>
            <ac:spMk id="43" creationId="{FC758570-CE0D-4640-BE98-15F7A2961A3C}"/>
          </ac:spMkLst>
        </pc:spChg>
        <pc:spChg chg="add mod topLvl">
          <ac:chgData name="bruno casu" userId="0facf88c018c78c9" providerId="LiveId" clId="{C0C16C68-C02A-45CF-80BD-32EAD1A35D96}" dt="2021-07-12T15:16:05.084" v="2181" actId="164"/>
          <ac:spMkLst>
            <pc:docMk/>
            <pc:sldMk cId="2046157099" sldId="262"/>
            <ac:spMk id="44" creationId="{83F8CE1F-E3FC-4F2E-A1C9-C7006B06291A}"/>
          </ac:spMkLst>
        </pc:spChg>
        <pc:spChg chg="add mod">
          <ac:chgData name="bruno casu" userId="0facf88c018c78c9" providerId="LiveId" clId="{C0C16C68-C02A-45CF-80BD-32EAD1A35D96}" dt="2021-07-12T15:16:15.364" v="2182" actId="164"/>
          <ac:spMkLst>
            <pc:docMk/>
            <pc:sldMk cId="2046157099" sldId="262"/>
            <ac:spMk id="45" creationId="{7BCA58D9-2085-4EC3-91DC-3DB1B88D844D}"/>
          </ac:spMkLst>
        </pc:spChg>
        <pc:spChg chg="add mod">
          <ac:chgData name="bruno casu" userId="0facf88c018c78c9" providerId="LiveId" clId="{C0C16C68-C02A-45CF-80BD-32EAD1A35D96}" dt="2021-07-12T15:16:15.364" v="2182" actId="164"/>
          <ac:spMkLst>
            <pc:docMk/>
            <pc:sldMk cId="2046157099" sldId="262"/>
            <ac:spMk id="46" creationId="{E4113F45-1EC5-4C52-AEA8-E36E46B60C07}"/>
          </ac:spMkLst>
        </pc:spChg>
        <pc:spChg chg="add mod">
          <ac:chgData name="bruno casu" userId="0facf88c018c78c9" providerId="LiveId" clId="{C0C16C68-C02A-45CF-80BD-32EAD1A35D96}" dt="2021-07-12T15:16:05.084" v="2181" actId="164"/>
          <ac:spMkLst>
            <pc:docMk/>
            <pc:sldMk cId="2046157099" sldId="262"/>
            <ac:spMk id="48" creationId="{FAC2B991-A0AF-4533-84C1-0B4A38934F6A}"/>
          </ac:spMkLst>
        </pc:spChg>
        <pc:spChg chg="add mod">
          <ac:chgData name="bruno casu" userId="0facf88c018c78c9" providerId="LiveId" clId="{C0C16C68-C02A-45CF-80BD-32EAD1A35D96}" dt="2021-07-12T15:16:05.084" v="2181" actId="164"/>
          <ac:spMkLst>
            <pc:docMk/>
            <pc:sldMk cId="2046157099" sldId="262"/>
            <ac:spMk id="49" creationId="{D76AA0B2-2BB1-4574-B9B6-23523A3EC492}"/>
          </ac:spMkLst>
        </pc:spChg>
        <pc:spChg chg="add mod">
          <ac:chgData name="bruno casu" userId="0facf88c018c78c9" providerId="LiveId" clId="{C0C16C68-C02A-45CF-80BD-32EAD1A35D96}" dt="2021-07-12T15:16:05.084" v="2181" actId="164"/>
          <ac:spMkLst>
            <pc:docMk/>
            <pc:sldMk cId="2046157099" sldId="262"/>
            <ac:spMk id="56" creationId="{2F7C424E-ED38-4048-967E-AD6D4D005841}"/>
          </ac:spMkLst>
        </pc:spChg>
        <pc:spChg chg="add del mod">
          <ac:chgData name="bruno casu" userId="0facf88c018c78c9" providerId="LiveId" clId="{C0C16C68-C02A-45CF-80BD-32EAD1A35D96}" dt="2021-07-12T15:08:55.278" v="2115" actId="478"/>
          <ac:spMkLst>
            <pc:docMk/>
            <pc:sldMk cId="2046157099" sldId="262"/>
            <ac:spMk id="71" creationId="{60C45AEC-DA5C-40F3-9F24-DFA975C5088B}"/>
          </ac:spMkLst>
        </pc:spChg>
        <pc:spChg chg="add mod">
          <ac:chgData name="bruno casu" userId="0facf88c018c78c9" providerId="LiveId" clId="{C0C16C68-C02A-45CF-80BD-32EAD1A35D96}" dt="2021-07-12T15:16:05.084" v="2181" actId="164"/>
          <ac:spMkLst>
            <pc:docMk/>
            <pc:sldMk cId="2046157099" sldId="262"/>
            <ac:spMk id="72" creationId="{1DA90F61-3928-4634-833F-146FA8E773ED}"/>
          </ac:spMkLst>
        </pc:spChg>
        <pc:spChg chg="add mod">
          <ac:chgData name="bruno casu" userId="0facf88c018c78c9" providerId="LiveId" clId="{C0C16C68-C02A-45CF-80BD-32EAD1A35D96}" dt="2021-07-12T15:16:15.364" v="2182" actId="164"/>
          <ac:spMkLst>
            <pc:docMk/>
            <pc:sldMk cId="2046157099" sldId="262"/>
            <ac:spMk id="81" creationId="{60AE27FC-984A-4FDF-88B0-ADBB3A09C75F}"/>
          </ac:spMkLst>
        </pc:spChg>
        <pc:spChg chg="add del mod">
          <ac:chgData name="bruno casu" userId="0facf88c018c78c9" providerId="LiveId" clId="{C0C16C68-C02A-45CF-80BD-32EAD1A35D96}" dt="2021-07-12T15:23:08.888" v="2412" actId="478"/>
          <ac:spMkLst>
            <pc:docMk/>
            <pc:sldMk cId="2046157099" sldId="262"/>
            <ac:spMk id="99" creationId="{B8A5B9DF-A105-4CB9-8B7D-EB1526A36140}"/>
          </ac:spMkLst>
        </pc:spChg>
        <pc:spChg chg="add mod">
          <ac:chgData name="bruno casu" userId="0facf88c018c78c9" providerId="LiveId" clId="{C0C16C68-C02A-45CF-80BD-32EAD1A35D96}" dt="2021-07-12T15:57:50.022" v="3957" actId="790"/>
          <ac:spMkLst>
            <pc:docMk/>
            <pc:sldMk cId="2046157099" sldId="262"/>
            <ac:spMk id="100" creationId="{B2F1EEC8-4FF2-4158-807B-E99967C33F29}"/>
          </ac:spMkLst>
        </pc:spChg>
        <pc:spChg chg="add del">
          <ac:chgData name="bruno casu" userId="0facf88c018c78c9" providerId="LiveId" clId="{C0C16C68-C02A-45CF-80BD-32EAD1A35D96}" dt="2021-07-12T15:23:39.450" v="2415" actId="478"/>
          <ac:spMkLst>
            <pc:docMk/>
            <pc:sldMk cId="2046157099" sldId="262"/>
            <ac:spMk id="101" creationId="{7559668F-9D50-4E30-9D1D-F008059F59A5}"/>
          </ac:spMkLst>
        </pc:spChg>
        <pc:spChg chg="add del mod">
          <ac:chgData name="bruno casu" userId="0facf88c018c78c9" providerId="LiveId" clId="{C0C16C68-C02A-45CF-80BD-32EAD1A35D96}" dt="2021-07-12T15:24:02.372" v="2418" actId="478"/>
          <ac:spMkLst>
            <pc:docMk/>
            <pc:sldMk cId="2046157099" sldId="262"/>
            <ac:spMk id="102" creationId="{2E9CA02F-FF54-41CD-AFDA-FC0D2DCC9437}"/>
          </ac:spMkLst>
        </pc:spChg>
        <pc:spChg chg="add mod ord">
          <ac:chgData name="bruno casu" userId="0facf88c018c78c9" providerId="LiveId" clId="{C0C16C68-C02A-45CF-80BD-32EAD1A35D96}" dt="2021-07-12T15:24:42.934" v="2426" actId="164"/>
          <ac:spMkLst>
            <pc:docMk/>
            <pc:sldMk cId="2046157099" sldId="262"/>
            <ac:spMk id="103" creationId="{354BB503-1129-40D0-B331-5A32B9CBA5DB}"/>
          </ac:spMkLst>
        </pc:spChg>
        <pc:spChg chg="add mod">
          <ac:chgData name="bruno casu" userId="0facf88c018c78c9" providerId="LiveId" clId="{C0C16C68-C02A-45CF-80BD-32EAD1A35D96}" dt="2021-07-12T15:26:05.930" v="2463" actId="1076"/>
          <ac:spMkLst>
            <pc:docMk/>
            <pc:sldMk cId="2046157099" sldId="262"/>
            <ac:spMk id="105" creationId="{61BF328B-156A-4F64-9B2A-D4D7CC28C901}"/>
          </ac:spMkLst>
        </pc:spChg>
        <pc:grpChg chg="add mod">
          <ac:chgData name="bruno casu" userId="0facf88c018c78c9" providerId="LiveId" clId="{C0C16C68-C02A-45CF-80BD-32EAD1A35D96}" dt="2021-07-12T15:14:16.158" v="2174" actId="164"/>
          <ac:grpSpMkLst>
            <pc:docMk/>
            <pc:sldMk cId="2046157099" sldId="262"/>
            <ac:grpSpMk id="93" creationId="{889D38B2-8E61-4C34-8104-2E14CE6A7388}"/>
          </ac:grpSpMkLst>
        </pc:grpChg>
        <pc:grpChg chg="add mod">
          <ac:chgData name="bruno casu" userId="0facf88c018c78c9" providerId="LiveId" clId="{C0C16C68-C02A-45CF-80BD-32EAD1A35D96}" dt="2021-07-12T15:14:31.377" v="2176" actId="164"/>
          <ac:grpSpMkLst>
            <pc:docMk/>
            <pc:sldMk cId="2046157099" sldId="262"/>
            <ac:grpSpMk id="94" creationId="{BD515A12-762D-4028-A569-174EB3CC0E27}"/>
          </ac:grpSpMkLst>
        </pc:grpChg>
        <pc:grpChg chg="add mod">
          <ac:chgData name="bruno casu" userId="0facf88c018c78c9" providerId="LiveId" clId="{C0C16C68-C02A-45CF-80BD-32EAD1A35D96}" dt="2021-07-12T15:14:47.866" v="2178" actId="164"/>
          <ac:grpSpMkLst>
            <pc:docMk/>
            <pc:sldMk cId="2046157099" sldId="262"/>
            <ac:grpSpMk id="95" creationId="{4A788AAB-5745-41A9-9D2F-C1E617230E7E}"/>
          </ac:grpSpMkLst>
        </pc:grpChg>
        <pc:grpChg chg="add del mod">
          <ac:chgData name="bruno casu" userId="0facf88c018c78c9" providerId="LiveId" clId="{C0C16C68-C02A-45CF-80BD-32EAD1A35D96}" dt="2021-07-12T15:15:27.091" v="2180" actId="165"/>
          <ac:grpSpMkLst>
            <pc:docMk/>
            <pc:sldMk cId="2046157099" sldId="262"/>
            <ac:grpSpMk id="96" creationId="{549D4F76-90EB-4EA8-B662-93ECCB04F99F}"/>
          </ac:grpSpMkLst>
        </pc:grpChg>
        <pc:grpChg chg="add mod">
          <ac:chgData name="bruno casu" userId="0facf88c018c78c9" providerId="LiveId" clId="{C0C16C68-C02A-45CF-80BD-32EAD1A35D96}" dt="2021-07-12T15:16:05.084" v="2181" actId="164"/>
          <ac:grpSpMkLst>
            <pc:docMk/>
            <pc:sldMk cId="2046157099" sldId="262"/>
            <ac:grpSpMk id="97" creationId="{FE0EE9CE-CF98-4BB2-A867-A79023183F87}"/>
          </ac:grpSpMkLst>
        </pc:grpChg>
        <pc:grpChg chg="add mod">
          <ac:chgData name="bruno casu" userId="0facf88c018c78c9" providerId="LiveId" clId="{C0C16C68-C02A-45CF-80BD-32EAD1A35D96}" dt="2021-07-12T15:16:15.364" v="2182" actId="164"/>
          <ac:grpSpMkLst>
            <pc:docMk/>
            <pc:sldMk cId="2046157099" sldId="262"/>
            <ac:grpSpMk id="98" creationId="{F27D212E-0330-4A6E-AD1A-A58B883C525D}"/>
          </ac:grpSpMkLst>
        </pc:grpChg>
        <pc:grpChg chg="add mod">
          <ac:chgData name="bruno casu" userId="0facf88c018c78c9" providerId="LiveId" clId="{C0C16C68-C02A-45CF-80BD-32EAD1A35D96}" dt="2021-07-12T15:24:42.934" v="2426" actId="164"/>
          <ac:grpSpMkLst>
            <pc:docMk/>
            <pc:sldMk cId="2046157099" sldId="262"/>
            <ac:grpSpMk id="104" creationId="{480E1794-5BE2-45D0-ADAF-C70A1EA5321C}"/>
          </ac:grpSpMkLst>
        </pc:grpChg>
        <pc:cxnChg chg="add mod">
          <ac:chgData name="bruno casu" userId="0facf88c018c78c9" providerId="LiveId" clId="{C0C16C68-C02A-45CF-80BD-32EAD1A35D96}" dt="2021-07-12T15:14:31.377" v="2176" actId="164"/>
          <ac:cxnSpMkLst>
            <pc:docMk/>
            <pc:sldMk cId="2046157099" sldId="262"/>
            <ac:cxnSpMk id="9" creationId="{11305018-0601-4725-91DC-EB5470C40AC3}"/>
          </ac:cxnSpMkLst>
        </pc:cxnChg>
        <pc:cxnChg chg="add mod">
          <ac:chgData name="bruno casu" userId="0facf88c018c78c9" providerId="LiveId" clId="{C0C16C68-C02A-45CF-80BD-32EAD1A35D96}" dt="2021-07-12T15:14:47.866" v="2178" actId="164"/>
          <ac:cxnSpMkLst>
            <pc:docMk/>
            <pc:sldMk cId="2046157099" sldId="262"/>
            <ac:cxnSpMk id="22" creationId="{B1D7B5AE-45F9-4CC7-8091-2D371115BDA5}"/>
          </ac:cxnSpMkLst>
        </pc:cxnChg>
        <pc:cxnChg chg="add mod">
          <ac:chgData name="bruno casu" userId="0facf88c018c78c9" providerId="LiveId" clId="{C0C16C68-C02A-45CF-80BD-32EAD1A35D96}" dt="2021-07-12T15:14:16.158" v="2174" actId="164"/>
          <ac:cxnSpMkLst>
            <pc:docMk/>
            <pc:sldMk cId="2046157099" sldId="262"/>
            <ac:cxnSpMk id="28" creationId="{05573CE0-BC36-4EA9-8E97-45BC3E657A10}"/>
          </ac:cxnSpMkLst>
        </pc:cxnChg>
        <pc:cxnChg chg="add mod topLvl">
          <ac:chgData name="bruno casu" userId="0facf88c018c78c9" providerId="LiveId" clId="{C0C16C68-C02A-45CF-80BD-32EAD1A35D96}" dt="2021-07-12T15:16:05.084" v="2181" actId="164"/>
          <ac:cxnSpMkLst>
            <pc:docMk/>
            <pc:sldMk cId="2046157099" sldId="262"/>
            <ac:cxnSpMk id="36" creationId="{EB44499D-6660-4E10-B0DA-3E3D6AECF228}"/>
          </ac:cxnSpMkLst>
        </pc:cxnChg>
        <pc:cxnChg chg="add mod topLvl">
          <ac:chgData name="bruno casu" userId="0facf88c018c78c9" providerId="LiveId" clId="{C0C16C68-C02A-45CF-80BD-32EAD1A35D96}" dt="2021-07-12T15:16:05.084" v="2181" actId="164"/>
          <ac:cxnSpMkLst>
            <pc:docMk/>
            <pc:sldMk cId="2046157099" sldId="262"/>
            <ac:cxnSpMk id="41" creationId="{C4E2D180-42E7-4C01-B77F-761227C406A0}"/>
          </ac:cxnSpMkLst>
        </pc:cxnChg>
        <pc:cxnChg chg="add mod topLvl">
          <ac:chgData name="bruno casu" userId="0facf88c018c78c9" providerId="LiveId" clId="{C0C16C68-C02A-45CF-80BD-32EAD1A35D96}" dt="2021-07-12T15:16:05.084" v="2181" actId="164"/>
          <ac:cxnSpMkLst>
            <pc:docMk/>
            <pc:sldMk cId="2046157099" sldId="262"/>
            <ac:cxnSpMk id="50" creationId="{510D85A5-AFD6-47CA-B3CD-68F4B3FC2E48}"/>
          </ac:cxnSpMkLst>
        </pc:cxnChg>
        <pc:cxnChg chg="add del mod">
          <ac:chgData name="bruno casu" userId="0facf88c018c78c9" providerId="LiveId" clId="{C0C16C68-C02A-45CF-80BD-32EAD1A35D96}" dt="2021-07-12T15:05:31.847" v="2054" actId="478"/>
          <ac:cxnSpMkLst>
            <pc:docMk/>
            <pc:sldMk cId="2046157099" sldId="262"/>
            <ac:cxnSpMk id="59" creationId="{DF9AF0E4-89F8-457F-82C9-52AE714392DD}"/>
          </ac:cxnSpMkLst>
        </pc:cxnChg>
        <pc:cxnChg chg="add mod">
          <ac:chgData name="bruno casu" userId="0facf88c018c78c9" providerId="LiveId" clId="{C0C16C68-C02A-45CF-80BD-32EAD1A35D96}" dt="2021-07-12T15:16:15.364" v="2182" actId="164"/>
          <ac:cxnSpMkLst>
            <pc:docMk/>
            <pc:sldMk cId="2046157099" sldId="262"/>
            <ac:cxnSpMk id="64" creationId="{64F6E7AF-AEA5-46E3-A96D-5B1C60E5D7E9}"/>
          </ac:cxnSpMkLst>
        </pc:cxnChg>
        <pc:cxnChg chg="add mod">
          <ac:chgData name="bruno casu" userId="0facf88c018c78c9" providerId="LiveId" clId="{C0C16C68-C02A-45CF-80BD-32EAD1A35D96}" dt="2021-07-12T15:16:05.084" v="2181" actId="164"/>
          <ac:cxnSpMkLst>
            <pc:docMk/>
            <pc:sldMk cId="2046157099" sldId="262"/>
            <ac:cxnSpMk id="68" creationId="{60F41BC4-357C-430C-B9AC-BFDA17818DEB}"/>
          </ac:cxnSpMkLst>
        </pc:cxnChg>
        <pc:cxnChg chg="add mod">
          <ac:chgData name="bruno casu" userId="0facf88c018c78c9" providerId="LiveId" clId="{C0C16C68-C02A-45CF-80BD-32EAD1A35D96}" dt="2021-07-12T15:16:15.364" v="2182" actId="164"/>
          <ac:cxnSpMkLst>
            <pc:docMk/>
            <pc:sldMk cId="2046157099" sldId="262"/>
            <ac:cxnSpMk id="73" creationId="{05BAAEB9-29CB-49A6-A97C-28798E503080}"/>
          </ac:cxnSpMkLst>
        </pc:cxnChg>
        <pc:cxnChg chg="add del mod">
          <ac:chgData name="bruno casu" userId="0facf88c018c78c9" providerId="LiveId" clId="{C0C16C68-C02A-45CF-80BD-32EAD1A35D96}" dt="2021-07-12T15:14:23.099" v="2175" actId="478"/>
          <ac:cxnSpMkLst>
            <pc:docMk/>
            <pc:sldMk cId="2046157099" sldId="262"/>
            <ac:cxnSpMk id="88" creationId="{0EBBDB24-8301-4AE2-8150-D5C0FA39DC0D}"/>
          </ac:cxnSpMkLst>
        </pc:cxnChg>
        <pc:cxnChg chg="add del mod">
          <ac:chgData name="bruno casu" userId="0facf88c018c78c9" providerId="LiveId" clId="{C0C16C68-C02A-45CF-80BD-32EAD1A35D96}" dt="2021-07-12T15:14:35.124" v="2177" actId="478"/>
          <ac:cxnSpMkLst>
            <pc:docMk/>
            <pc:sldMk cId="2046157099" sldId="262"/>
            <ac:cxnSpMk id="89" creationId="{4A53D812-BAB6-4C1F-ADFB-C301E25F781D}"/>
          </ac:cxnSpMkLst>
        </pc:cxnChg>
      </pc:sldChg>
      <pc:sldChg chg="addSp delSp modSp mod">
        <pc:chgData name="bruno casu" userId="0facf88c018c78c9" providerId="LiveId" clId="{C0C16C68-C02A-45CF-80BD-32EAD1A35D96}" dt="2021-07-12T14:54:39.909" v="1631" actId="1076"/>
        <pc:sldMkLst>
          <pc:docMk/>
          <pc:sldMk cId="608306092" sldId="263"/>
        </pc:sldMkLst>
        <pc:spChg chg="mod">
          <ac:chgData name="bruno casu" userId="0facf88c018c78c9" providerId="LiveId" clId="{C0C16C68-C02A-45CF-80BD-32EAD1A35D96}" dt="2021-07-12T14:54:39.909" v="1631" actId="1076"/>
          <ac:spMkLst>
            <pc:docMk/>
            <pc:sldMk cId="608306092" sldId="263"/>
            <ac:spMk id="3" creationId="{5B65D832-808E-4996-AAB3-33A4FF1B5839}"/>
          </ac:spMkLst>
        </pc:spChg>
        <pc:spChg chg="mod">
          <ac:chgData name="bruno casu" userId="0facf88c018c78c9" providerId="LiveId" clId="{C0C16C68-C02A-45CF-80BD-32EAD1A35D96}" dt="2021-07-12T14:39:37.247" v="1193" actId="1076"/>
          <ac:spMkLst>
            <pc:docMk/>
            <pc:sldMk cId="608306092" sldId="263"/>
            <ac:spMk id="4" creationId="{F5F8EBFF-98D1-496F-8321-AF3AD14EDEC6}"/>
          </ac:spMkLst>
        </pc:spChg>
        <pc:spChg chg="mod">
          <ac:chgData name="bruno casu" userId="0facf88c018c78c9" providerId="LiveId" clId="{C0C16C68-C02A-45CF-80BD-32EAD1A35D96}" dt="2021-07-12T14:39:37.247" v="1193" actId="1076"/>
          <ac:spMkLst>
            <pc:docMk/>
            <pc:sldMk cId="608306092" sldId="263"/>
            <ac:spMk id="5" creationId="{0F506715-9B01-4C0E-BA54-F9D8768BD0CF}"/>
          </ac:spMkLst>
        </pc:spChg>
        <pc:spChg chg="mod">
          <ac:chgData name="bruno casu" userId="0facf88c018c78c9" providerId="LiveId" clId="{C0C16C68-C02A-45CF-80BD-32EAD1A35D96}" dt="2021-07-12T14:39:37.247" v="1193" actId="1076"/>
          <ac:spMkLst>
            <pc:docMk/>
            <pc:sldMk cId="608306092" sldId="263"/>
            <ac:spMk id="6" creationId="{3D3A50C7-98C2-4D35-91EE-7471A3CA4A00}"/>
          </ac:spMkLst>
        </pc:spChg>
        <pc:spChg chg="mod">
          <ac:chgData name="bruno casu" userId="0facf88c018c78c9" providerId="LiveId" clId="{C0C16C68-C02A-45CF-80BD-32EAD1A35D96}" dt="2021-07-12T14:42:03.728" v="1251" actId="208"/>
          <ac:spMkLst>
            <pc:docMk/>
            <pc:sldMk cId="608306092" sldId="263"/>
            <ac:spMk id="7" creationId="{8DEF48B9-B044-463C-A095-E573D3A9F22B}"/>
          </ac:spMkLst>
        </pc:spChg>
        <pc:spChg chg="mod">
          <ac:chgData name="bruno casu" userId="0facf88c018c78c9" providerId="LiveId" clId="{C0C16C68-C02A-45CF-80BD-32EAD1A35D96}" dt="2021-07-12T14:39:37.247" v="1193" actId="1076"/>
          <ac:spMkLst>
            <pc:docMk/>
            <pc:sldMk cId="608306092" sldId="263"/>
            <ac:spMk id="13" creationId="{FBB4B1C3-F0C7-4325-8CB2-27513B476E71}"/>
          </ac:spMkLst>
        </pc:spChg>
        <pc:spChg chg="mod">
          <ac:chgData name="bruno casu" userId="0facf88c018c78c9" providerId="LiveId" clId="{C0C16C68-C02A-45CF-80BD-32EAD1A35D96}" dt="2021-07-12T14:39:43.783" v="1194" actId="1076"/>
          <ac:spMkLst>
            <pc:docMk/>
            <pc:sldMk cId="608306092" sldId="263"/>
            <ac:spMk id="14" creationId="{F19736EE-074F-4C24-AC44-24F0BB972698}"/>
          </ac:spMkLst>
        </pc:spChg>
        <pc:spChg chg="mod">
          <ac:chgData name="bruno casu" userId="0facf88c018c78c9" providerId="LiveId" clId="{C0C16C68-C02A-45CF-80BD-32EAD1A35D96}" dt="2021-07-12T14:41:59.288" v="1250" actId="208"/>
          <ac:spMkLst>
            <pc:docMk/>
            <pc:sldMk cId="608306092" sldId="263"/>
            <ac:spMk id="15" creationId="{ABFD91DA-CB87-4DDE-91B2-78E18FFB5FC1}"/>
          </ac:spMkLst>
        </pc:spChg>
        <pc:spChg chg="mod">
          <ac:chgData name="bruno casu" userId="0facf88c018c78c9" providerId="LiveId" clId="{C0C16C68-C02A-45CF-80BD-32EAD1A35D96}" dt="2021-07-12T14:42:36.740" v="1254" actId="790"/>
          <ac:spMkLst>
            <pc:docMk/>
            <pc:sldMk cId="608306092" sldId="263"/>
            <ac:spMk id="16" creationId="{E0FF1024-CAFD-4CCD-B53B-D7757BDD5927}"/>
          </ac:spMkLst>
        </pc:spChg>
        <pc:spChg chg="mod">
          <ac:chgData name="bruno casu" userId="0facf88c018c78c9" providerId="LiveId" clId="{C0C16C68-C02A-45CF-80BD-32EAD1A35D96}" dt="2021-07-12T14:38:25.073" v="1179" actId="1035"/>
          <ac:spMkLst>
            <pc:docMk/>
            <pc:sldMk cId="608306092" sldId="263"/>
            <ac:spMk id="17" creationId="{AA1B7101-1420-4996-83BA-4BFE74C90A11}"/>
          </ac:spMkLst>
        </pc:spChg>
        <pc:spChg chg="mod">
          <ac:chgData name="bruno casu" userId="0facf88c018c78c9" providerId="LiveId" clId="{C0C16C68-C02A-45CF-80BD-32EAD1A35D96}" dt="2021-07-12T14:38:25.073" v="1179" actId="1035"/>
          <ac:spMkLst>
            <pc:docMk/>
            <pc:sldMk cId="608306092" sldId="263"/>
            <ac:spMk id="18" creationId="{BB601C1B-881E-48E0-8A19-9C8C33385310}"/>
          </ac:spMkLst>
        </pc:spChg>
        <pc:spChg chg="mod">
          <ac:chgData name="bruno casu" userId="0facf88c018c78c9" providerId="LiveId" clId="{C0C16C68-C02A-45CF-80BD-32EAD1A35D96}" dt="2021-07-12T14:42:31.242" v="1253" actId="790"/>
          <ac:spMkLst>
            <pc:docMk/>
            <pc:sldMk cId="608306092" sldId="263"/>
            <ac:spMk id="20" creationId="{8D2E856C-4812-4DBE-9E97-7B2BE7FF53BE}"/>
          </ac:spMkLst>
        </pc:spChg>
        <pc:spChg chg="mod">
          <ac:chgData name="bruno casu" userId="0facf88c018c78c9" providerId="LiveId" clId="{C0C16C68-C02A-45CF-80BD-32EAD1A35D96}" dt="2021-07-12T14:39:37.247" v="1193" actId="1076"/>
          <ac:spMkLst>
            <pc:docMk/>
            <pc:sldMk cId="608306092" sldId="263"/>
            <ac:spMk id="26" creationId="{09037FB4-08C8-44EB-AB46-049AC4B18366}"/>
          </ac:spMkLst>
        </pc:spChg>
        <pc:spChg chg="mod">
          <ac:chgData name="bruno casu" userId="0facf88c018c78c9" providerId="LiveId" clId="{C0C16C68-C02A-45CF-80BD-32EAD1A35D96}" dt="2021-07-12T14:39:37.247" v="1193" actId="1076"/>
          <ac:spMkLst>
            <pc:docMk/>
            <pc:sldMk cId="608306092" sldId="263"/>
            <ac:spMk id="27" creationId="{1C0142AE-3E91-4ACC-BF45-B56036ABA27E}"/>
          </ac:spMkLst>
        </pc:spChg>
        <pc:spChg chg="del mod">
          <ac:chgData name="bruno casu" userId="0facf88c018c78c9" providerId="LiveId" clId="{C0C16C68-C02A-45CF-80BD-32EAD1A35D96}" dt="2021-07-12T14:39:04.203" v="1185" actId="478"/>
          <ac:spMkLst>
            <pc:docMk/>
            <pc:sldMk cId="608306092" sldId="263"/>
            <ac:spMk id="28" creationId="{50B2367D-1E80-48B8-93DA-C901EDD45A67}"/>
          </ac:spMkLst>
        </pc:spChg>
        <pc:spChg chg="mod">
          <ac:chgData name="bruno casu" userId="0facf88c018c78c9" providerId="LiveId" clId="{C0C16C68-C02A-45CF-80BD-32EAD1A35D96}" dt="2021-07-12T14:39:15.444" v="1187" actId="1076"/>
          <ac:spMkLst>
            <pc:docMk/>
            <pc:sldMk cId="608306092" sldId="263"/>
            <ac:spMk id="29" creationId="{0ABB693D-11A7-4948-B020-01247FBFF5D4}"/>
          </ac:spMkLst>
        </pc:spChg>
        <pc:spChg chg="mod">
          <ac:chgData name="bruno casu" userId="0facf88c018c78c9" providerId="LiveId" clId="{C0C16C68-C02A-45CF-80BD-32EAD1A35D96}" dt="2021-07-12T14:42:26.210" v="1252" actId="790"/>
          <ac:spMkLst>
            <pc:docMk/>
            <pc:sldMk cId="608306092" sldId="263"/>
            <ac:spMk id="30" creationId="{401A4321-F527-4F36-AA1B-8581C63AE1B9}"/>
          </ac:spMkLst>
        </pc:spChg>
        <pc:picChg chg="mod">
          <ac:chgData name="bruno casu" userId="0facf88c018c78c9" providerId="LiveId" clId="{C0C16C68-C02A-45CF-80BD-32EAD1A35D96}" dt="2021-07-12T14:38:25.073" v="1179" actId="1035"/>
          <ac:picMkLst>
            <pc:docMk/>
            <pc:sldMk cId="608306092" sldId="263"/>
            <ac:picMk id="1026" creationId="{6D9BEAED-B836-4EDD-9998-7FE0CAC50954}"/>
          </ac:picMkLst>
        </pc:picChg>
        <pc:cxnChg chg="mod">
          <ac:chgData name="bruno casu" userId="0facf88c018c78c9" providerId="LiveId" clId="{C0C16C68-C02A-45CF-80BD-32EAD1A35D96}" dt="2021-07-12T14:38:25.073" v="1179" actId="1035"/>
          <ac:cxnSpMkLst>
            <pc:docMk/>
            <pc:sldMk cId="608306092" sldId="263"/>
            <ac:cxnSpMk id="21" creationId="{745918E0-8202-4178-8BF7-C7F60B456E84}"/>
          </ac:cxnSpMkLst>
        </pc:cxnChg>
        <pc:cxnChg chg="mod">
          <ac:chgData name="bruno casu" userId="0facf88c018c78c9" providerId="LiveId" clId="{C0C16C68-C02A-45CF-80BD-32EAD1A35D96}" dt="2021-07-12T14:38:25.073" v="1179" actId="1035"/>
          <ac:cxnSpMkLst>
            <pc:docMk/>
            <pc:sldMk cId="608306092" sldId="263"/>
            <ac:cxnSpMk id="31" creationId="{45EE7536-BDA8-43C7-9FF5-C144F7404CF8}"/>
          </ac:cxnSpMkLst>
        </pc:cxnChg>
        <pc:cxnChg chg="add mod">
          <ac:chgData name="bruno casu" userId="0facf88c018c78c9" providerId="LiveId" clId="{C0C16C68-C02A-45CF-80BD-32EAD1A35D96}" dt="2021-07-12T14:39:43.783" v="1194" actId="1076"/>
          <ac:cxnSpMkLst>
            <pc:docMk/>
            <pc:sldMk cId="608306092" sldId="263"/>
            <ac:cxnSpMk id="32" creationId="{8CA24498-EB07-4699-8295-9337BBD20D5A}"/>
          </ac:cxnSpMkLst>
        </pc:cxnChg>
        <pc:cxnChg chg="mod">
          <ac:chgData name="bruno casu" userId="0facf88c018c78c9" providerId="LiveId" clId="{C0C16C68-C02A-45CF-80BD-32EAD1A35D96}" dt="2021-07-12T14:40:02.428" v="1206" actId="1037"/>
          <ac:cxnSpMkLst>
            <pc:docMk/>
            <pc:sldMk cId="608306092" sldId="263"/>
            <ac:cxnSpMk id="64" creationId="{7D6266CA-0EB3-4C7D-8E9E-DDA97E153A8D}"/>
          </ac:cxnSpMkLst>
        </pc:cxnChg>
        <pc:cxnChg chg="mod">
          <ac:chgData name="bruno casu" userId="0facf88c018c78c9" providerId="LiveId" clId="{C0C16C68-C02A-45CF-80BD-32EAD1A35D96}" dt="2021-07-12T14:40:07.350" v="1212" actId="1038"/>
          <ac:cxnSpMkLst>
            <pc:docMk/>
            <pc:sldMk cId="608306092" sldId="263"/>
            <ac:cxnSpMk id="1031" creationId="{A828C634-73E8-42E4-A660-9B939DD27657}"/>
          </ac:cxnSpMkLst>
        </pc:cxnChg>
        <pc:cxnChg chg="del mod">
          <ac:chgData name="bruno casu" userId="0facf88c018c78c9" providerId="LiveId" clId="{C0C16C68-C02A-45CF-80BD-32EAD1A35D96}" dt="2021-07-12T14:38:54.802" v="1184" actId="478"/>
          <ac:cxnSpMkLst>
            <pc:docMk/>
            <pc:sldMk cId="608306092" sldId="263"/>
            <ac:cxnSpMk id="1046" creationId="{A14279CE-44E0-4353-957D-499131CE14BB}"/>
          </ac:cxnSpMkLst>
        </pc:cxnChg>
      </pc:sldChg>
      <pc:sldChg chg="addSp delSp modSp mod">
        <pc:chgData name="bruno casu" userId="0facf88c018c78c9" providerId="LiveId" clId="{C0C16C68-C02A-45CF-80BD-32EAD1A35D96}" dt="2021-07-12T14:31:59.539" v="1138" actId="1076"/>
        <pc:sldMkLst>
          <pc:docMk/>
          <pc:sldMk cId="1505603219" sldId="264"/>
        </pc:sldMkLst>
        <pc:spChg chg="mod">
          <ac:chgData name="bruno casu" userId="0facf88c018c78c9" providerId="LiveId" clId="{C0C16C68-C02A-45CF-80BD-32EAD1A35D96}" dt="2021-07-12T14:23:52.251" v="599" actId="1076"/>
          <ac:spMkLst>
            <pc:docMk/>
            <pc:sldMk cId="1505603219" sldId="264"/>
            <ac:spMk id="2" creationId="{69BED902-288F-4373-AC39-F683554F2CE0}"/>
          </ac:spMkLst>
        </pc:spChg>
        <pc:spChg chg="del">
          <ac:chgData name="bruno casu" userId="0facf88c018c78c9" providerId="LiveId" clId="{C0C16C68-C02A-45CF-80BD-32EAD1A35D96}" dt="2021-07-12T14:23:33.211" v="593" actId="931"/>
          <ac:spMkLst>
            <pc:docMk/>
            <pc:sldMk cId="1505603219" sldId="264"/>
            <ac:spMk id="3" creationId="{5B65D832-808E-4996-AAB3-33A4FF1B5839}"/>
          </ac:spMkLst>
        </pc:spChg>
        <pc:spChg chg="add mod">
          <ac:chgData name="bruno casu" userId="0facf88c018c78c9" providerId="LiveId" clId="{C0C16C68-C02A-45CF-80BD-32EAD1A35D96}" dt="2021-07-12T14:29:48.922" v="1054" actId="27636"/>
          <ac:spMkLst>
            <pc:docMk/>
            <pc:sldMk cId="1505603219" sldId="264"/>
            <ac:spMk id="9" creationId="{439371E8-47A5-4CD6-8060-C195E9F43A4C}"/>
          </ac:spMkLst>
        </pc:spChg>
        <pc:spChg chg="add del mod">
          <ac:chgData name="bruno casu" userId="0facf88c018c78c9" providerId="LiveId" clId="{C0C16C68-C02A-45CF-80BD-32EAD1A35D96}" dt="2021-07-12T14:31:53.219" v="1137" actId="478"/>
          <ac:spMkLst>
            <pc:docMk/>
            <pc:sldMk cId="1505603219" sldId="264"/>
            <ac:spMk id="11" creationId="{17D5592B-7B80-4964-A689-E24FFFDE239A}"/>
          </ac:spMkLst>
        </pc:spChg>
        <pc:picChg chg="add mod">
          <ac:chgData name="bruno casu" userId="0facf88c018c78c9" providerId="LiveId" clId="{C0C16C68-C02A-45CF-80BD-32EAD1A35D96}" dt="2021-07-12T14:31:59.539" v="1138" actId="1076"/>
          <ac:picMkLst>
            <pc:docMk/>
            <pc:sldMk cId="1505603219" sldId="264"/>
            <ac:picMk id="5" creationId="{3B63C9B4-7A90-427F-9AFE-008C2CF76868}"/>
          </ac:picMkLst>
        </pc:picChg>
      </pc:sldChg>
      <pc:sldChg chg="addSp delSp modSp add mod modAnim">
        <pc:chgData name="bruno casu" userId="0facf88c018c78c9" providerId="LiveId" clId="{C0C16C68-C02A-45CF-80BD-32EAD1A35D96}" dt="2021-07-12T15:58:42.688" v="3960" actId="14100"/>
        <pc:sldMkLst>
          <pc:docMk/>
          <pc:sldMk cId="142784700" sldId="265"/>
        </pc:sldMkLst>
        <pc:spChg chg="mod">
          <ac:chgData name="bruno casu" userId="0facf88c018c78c9" providerId="LiveId" clId="{C0C16C68-C02A-45CF-80BD-32EAD1A35D96}" dt="2021-07-12T15:36:21.216" v="2879" actId="1076"/>
          <ac:spMkLst>
            <pc:docMk/>
            <pc:sldMk cId="142784700" sldId="265"/>
            <ac:spMk id="2" creationId="{69BED902-288F-4373-AC39-F683554F2CE0}"/>
          </ac:spMkLst>
        </pc:spChg>
        <pc:spChg chg="add del mod">
          <ac:chgData name="bruno casu" userId="0facf88c018c78c9" providerId="LiveId" clId="{C0C16C68-C02A-45CF-80BD-32EAD1A35D96}" dt="2021-07-12T14:33:08.190" v="1156" actId="931"/>
          <ac:spMkLst>
            <pc:docMk/>
            <pc:sldMk cId="142784700" sldId="265"/>
            <ac:spMk id="4" creationId="{2062EA62-F2FA-49A8-BDF5-58D0FC68948D}"/>
          </ac:spMkLst>
        </pc:spChg>
        <pc:spChg chg="mod">
          <ac:chgData name="bruno casu" userId="0facf88c018c78c9" providerId="LiveId" clId="{C0C16C68-C02A-45CF-80BD-32EAD1A35D96}" dt="2021-07-12T15:48:06.587" v="3339" actId="1076"/>
          <ac:spMkLst>
            <pc:docMk/>
            <pc:sldMk cId="142784700" sldId="265"/>
            <ac:spMk id="9" creationId="{439371E8-47A5-4CD6-8060-C195E9F43A4C}"/>
          </ac:spMkLst>
        </pc:spChg>
        <pc:spChg chg="add mod ord">
          <ac:chgData name="bruno casu" userId="0facf88c018c78c9" providerId="LiveId" clId="{C0C16C68-C02A-45CF-80BD-32EAD1A35D96}" dt="2021-07-12T15:53:25.076" v="3515" actId="164"/>
          <ac:spMkLst>
            <pc:docMk/>
            <pc:sldMk cId="142784700" sldId="265"/>
            <ac:spMk id="11" creationId="{70164837-F74D-41B5-9963-6A85E63847B9}"/>
          </ac:spMkLst>
        </pc:spChg>
        <pc:spChg chg="add mod ord">
          <ac:chgData name="bruno casu" userId="0facf88c018c78c9" providerId="LiveId" clId="{C0C16C68-C02A-45CF-80BD-32EAD1A35D96}" dt="2021-07-12T15:53:12.067" v="3513" actId="164"/>
          <ac:spMkLst>
            <pc:docMk/>
            <pc:sldMk cId="142784700" sldId="265"/>
            <ac:spMk id="13" creationId="{730517D8-031E-4EB0-9314-6C93B4A18F7A}"/>
          </ac:spMkLst>
        </pc:spChg>
        <pc:spChg chg="add mod ord">
          <ac:chgData name="bruno casu" userId="0facf88c018c78c9" providerId="LiveId" clId="{C0C16C68-C02A-45CF-80BD-32EAD1A35D96}" dt="2021-07-12T15:53:31.676" v="3516" actId="164"/>
          <ac:spMkLst>
            <pc:docMk/>
            <pc:sldMk cId="142784700" sldId="265"/>
            <ac:spMk id="14" creationId="{45AE73B4-B014-42C3-A73D-90FE15002AD1}"/>
          </ac:spMkLst>
        </pc:spChg>
        <pc:spChg chg="add del mod">
          <ac:chgData name="bruno casu" userId="0facf88c018c78c9" providerId="LiveId" clId="{C0C16C68-C02A-45CF-80BD-32EAD1A35D96}" dt="2021-07-12T15:36:00.494" v="2869" actId="478"/>
          <ac:spMkLst>
            <pc:docMk/>
            <pc:sldMk cId="142784700" sldId="265"/>
            <ac:spMk id="15" creationId="{33FD5A7A-5BAE-4264-B060-850060ECB23F}"/>
          </ac:spMkLst>
        </pc:spChg>
        <pc:spChg chg="add mod ord">
          <ac:chgData name="bruno casu" userId="0facf88c018c78c9" providerId="LiveId" clId="{C0C16C68-C02A-45CF-80BD-32EAD1A35D96}" dt="2021-07-12T15:53:12.067" v="3513" actId="164"/>
          <ac:spMkLst>
            <pc:docMk/>
            <pc:sldMk cId="142784700" sldId="265"/>
            <ac:spMk id="16" creationId="{798515DE-A8D8-48CB-84A4-78765EFBAE29}"/>
          </ac:spMkLst>
        </pc:spChg>
        <pc:spChg chg="add mod ord">
          <ac:chgData name="bruno casu" userId="0facf88c018c78c9" providerId="LiveId" clId="{C0C16C68-C02A-45CF-80BD-32EAD1A35D96}" dt="2021-07-12T15:53:17.330" v="3514" actId="164"/>
          <ac:spMkLst>
            <pc:docMk/>
            <pc:sldMk cId="142784700" sldId="265"/>
            <ac:spMk id="17" creationId="{628BCA3E-B241-4F37-9B80-246D5F8EF09B}"/>
          </ac:spMkLst>
        </pc:spChg>
        <pc:spChg chg="add mod">
          <ac:chgData name="bruno casu" userId="0facf88c018c78c9" providerId="LiveId" clId="{C0C16C68-C02A-45CF-80BD-32EAD1A35D96}" dt="2021-07-12T15:53:25.076" v="3515" actId="164"/>
          <ac:spMkLst>
            <pc:docMk/>
            <pc:sldMk cId="142784700" sldId="265"/>
            <ac:spMk id="18" creationId="{7C7D7907-DD24-4571-BC45-3492732A9630}"/>
          </ac:spMkLst>
        </pc:spChg>
        <pc:spChg chg="add mod">
          <ac:chgData name="bruno casu" userId="0facf88c018c78c9" providerId="LiveId" clId="{C0C16C68-C02A-45CF-80BD-32EAD1A35D96}" dt="2021-07-12T15:53:31.676" v="3516" actId="164"/>
          <ac:spMkLst>
            <pc:docMk/>
            <pc:sldMk cId="142784700" sldId="265"/>
            <ac:spMk id="19" creationId="{A4F0394B-0474-4139-B727-2076EDC6C88B}"/>
          </ac:spMkLst>
        </pc:spChg>
        <pc:spChg chg="add mod">
          <ac:chgData name="bruno casu" userId="0facf88c018c78c9" providerId="LiveId" clId="{C0C16C68-C02A-45CF-80BD-32EAD1A35D96}" dt="2021-07-12T15:57:59.885" v="3958" actId="790"/>
          <ac:spMkLst>
            <pc:docMk/>
            <pc:sldMk cId="142784700" sldId="265"/>
            <ac:spMk id="24" creationId="{02781366-4C33-419D-B2AF-80500F442133}"/>
          </ac:spMkLst>
        </pc:spChg>
        <pc:grpChg chg="add mod">
          <ac:chgData name="bruno casu" userId="0facf88c018c78c9" providerId="LiveId" clId="{C0C16C68-C02A-45CF-80BD-32EAD1A35D96}" dt="2021-07-12T15:53:12.067" v="3513" actId="164"/>
          <ac:grpSpMkLst>
            <pc:docMk/>
            <pc:sldMk cId="142784700" sldId="265"/>
            <ac:grpSpMk id="34" creationId="{29FDBC92-C44C-4E2D-813B-17C19C56EE10}"/>
          </ac:grpSpMkLst>
        </pc:grpChg>
        <pc:grpChg chg="add mod">
          <ac:chgData name="bruno casu" userId="0facf88c018c78c9" providerId="LiveId" clId="{C0C16C68-C02A-45CF-80BD-32EAD1A35D96}" dt="2021-07-12T15:53:17.330" v="3514" actId="164"/>
          <ac:grpSpMkLst>
            <pc:docMk/>
            <pc:sldMk cId="142784700" sldId="265"/>
            <ac:grpSpMk id="35" creationId="{D99B083B-7CEA-44B1-A461-91F97AF85C55}"/>
          </ac:grpSpMkLst>
        </pc:grpChg>
        <pc:grpChg chg="add mod">
          <ac:chgData name="bruno casu" userId="0facf88c018c78c9" providerId="LiveId" clId="{C0C16C68-C02A-45CF-80BD-32EAD1A35D96}" dt="2021-07-12T15:53:25.076" v="3515" actId="164"/>
          <ac:grpSpMkLst>
            <pc:docMk/>
            <pc:sldMk cId="142784700" sldId="265"/>
            <ac:grpSpMk id="36" creationId="{BD4B34F6-4EED-416E-9BF8-0518CA368E66}"/>
          </ac:grpSpMkLst>
        </pc:grpChg>
        <pc:grpChg chg="add mod">
          <ac:chgData name="bruno casu" userId="0facf88c018c78c9" providerId="LiveId" clId="{C0C16C68-C02A-45CF-80BD-32EAD1A35D96}" dt="2021-07-12T15:53:31.676" v="3516" actId="164"/>
          <ac:grpSpMkLst>
            <pc:docMk/>
            <pc:sldMk cId="142784700" sldId="265"/>
            <ac:grpSpMk id="37" creationId="{E3E5F4D9-CA5B-4C90-B02A-0B75814DE4B0}"/>
          </ac:grpSpMkLst>
        </pc:grpChg>
        <pc:picChg chg="del">
          <ac:chgData name="bruno casu" userId="0facf88c018c78c9" providerId="LiveId" clId="{C0C16C68-C02A-45CF-80BD-32EAD1A35D96}" dt="2021-07-12T14:33:04.335" v="1155" actId="478"/>
          <ac:picMkLst>
            <pc:docMk/>
            <pc:sldMk cId="142784700" sldId="265"/>
            <ac:picMk id="5" creationId="{3B63C9B4-7A90-427F-9AFE-008C2CF76868}"/>
          </ac:picMkLst>
        </pc:picChg>
        <pc:picChg chg="add mod">
          <ac:chgData name="bruno casu" userId="0facf88c018c78c9" providerId="LiveId" clId="{C0C16C68-C02A-45CF-80BD-32EAD1A35D96}" dt="2021-07-12T15:51:47.148" v="3493" actId="1076"/>
          <ac:picMkLst>
            <pc:docMk/>
            <pc:sldMk cId="142784700" sldId="265"/>
            <ac:picMk id="7" creationId="{D5BE89AB-FF41-4C94-9925-0D619886C522}"/>
          </ac:picMkLst>
        </pc:picChg>
        <pc:cxnChg chg="add mod">
          <ac:chgData name="bruno casu" userId="0facf88c018c78c9" providerId="LiveId" clId="{C0C16C68-C02A-45CF-80BD-32EAD1A35D96}" dt="2021-07-12T15:53:12.067" v="3513" actId="164"/>
          <ac:cxnSpMkLst>
            <pc:docMk/>
            <pc:sldMk cId="142784700" sldId="265"/>
            <ac:cxnSpMk id="21" creationId="{07358A88-4B1F-4FD3-8E02-F7BFD91990D4}"/>
          </ac:cxnSpMkLst>
        </pc:cxnChg>
        <pc:cxnChg chg="add mod">
          <ac:chgData name="bruno casu" userId="0facf88c018c78c9" providerId="LiveId" clId="{C0C16C68-C02A-45CF-80BD-32EAD1A35D96}" dt="2021-07-12T15:58:28.968" v="3959" actId="14100"/>
          <ac:cxnSpMkLst>
            <pc:docMk/>
            <pc:sldMk cId="142784700" sldId="265"/>
            <ac:cxnSpMk id="25" creationId="{114E204B-854B-471B-BF1D-6509EA81E80B}"/>
          </ac:cxnSpMkLst>
        </pc:cxnChg>
        <pc:cxnChg chg="add mod">
          <ac:chgData name="bruno casu" userId="0facf88c018c78c9" providerId="LiveId" clId="{C0C16C68-C02A-45CF-80BD-32EAD1A35D96}" dt="2021-07-12T15:58:42.688" v="3960" actId="14100"/>
          <ac:cxnSpMkLst>
            <pc:docMk/>
            <pc:sldMk cId="142784700" sldId="265"/>
            <ac:cxnSpMk id="28" creationId="{6EB37F93-C8EF-46FB-B503-CBB36301EA13}"/>
          </ac:cxnSpMkLst>
        </pc:cxnChg>
        <pc:cxnChg chg="add mod">
          <ac:chgData name="bruno casu" userId="0facf88c018c78c9" providerId="LiveId" clId="{C0C16C68-C02A-45CF-80BD-32EAD1A35D96}" dt="2021-07-12T15:53:31.676" v="3516" actId="164"/>
          <ac:cxnSpMkLst>
            <pc:docMk/>
            <pc:sldMk cId="142784700" sldId="265"/>
            <ac:cxnSpMk id="31" creationId="{D9F398DB-7114-4CB0-B8A2-D244163FD838}"/>
          </ac:cxnSpMkLst>
        </pc:cxnChg>
      </pc:sldChg>
      <pc:sldChg chg="addSp delSp modSp add mod">
        <pc:chgData name="bruno casu" userId="0facf88c018c78c9" providerId="LiveId" clId="{C0C16C68-C02A-45CF-80BD-32EAD1A35D96}" dt="2021-07-12T16:00:27.508" v="3987" actId="1076"/>
        <pc:sldMkLst>
          <pc:docMk/>
          <pc:sldMk cId="168002387" sldId="266"/>
        </pc:sldMkLst>
        <pc:spChg chg="mod">
          <ac:chgData name="bruno casu" userId="0facf88c018c78c9" providerId="LiveId" clId="{C0C16C68-C02A-45CF-80BD-32EAD1A35D96}" dt="2021-07-12T14:42:57.083" v="1255"/>
          <ac:spMkLst>
            <pc:docMk/>
            <pc:sldMk cId="168002387" sldId="266"/>
            <ac:spMk id="2" creationId="{69BED902-288F-4373-AC39-F683554F2CE0}"/>
          </ac:spMkLst>
        </pc:spChg>
        <pc:spChg chg="add del mod">
          <ac:chgData name="bruno casu" userId="0facf88c018c78c9" providerId="LiveId" clId="{C0C16C68-C02A-45CF-80BD-32EAD1A35D96}" dt="2021-07-12T15:35:36.691" v="2864" actId="478"/>
          <ac:spMkLst>
            <pc:docMk/>
            <pc:sldMk cId="168002387" sldId="266"/>
            <ac:spMk id="4" creationId="{41EDF9B7-AEFA-47EC-848C-9056B06E42E3}"/>
          </ac:spMkLst>
        </pc:spChg>
        <pc:spChg chg="del">
          <ac:chgData name="bruno casu" userId="0facf88c018c78c9" providerId="LiveId" clId="{C0C16C68-C02A-45CF-80BD-32EAD1A35D96}" dt="2021-07-12T15:35:32.964" v="2863" actId="478"/>
          <ac:spMkLst>
            <pc:docMk/>
            <pc:sldMk cId="168002387" sldId="266"/>
            <ac:spMk id="9" creationId="{439371E8-47A5-4CD6-8060-C195E9F43A4C}"/>
          </ac:spMkLst>
        </pc:spChg>
        <pc:spChg chg="add mod">
          <ac:chgData name="bruno casu" userId="0facf88c018c78c9" providerId="LiveId" clId="{C0C16C68-C02A-45CF-80BD-32EAD1A35D96}" dt="2021-07-12T15:59:55.760" v="3968" actId="313"/>
          <ac:spMkLst>
            <pc:docMk/>
            <pc:sldMk cId="168002387" sldId="266"/>
            <ac:spMk id="11" creationId="{240E8075-3AF8-4EC1-819F-78E8E715EC4A}"/>
          </ac:spMkLst>
        </pc:spChg>
        <pc:spChg chg="add mod">
          <ac:chgData name="bruno casu" userId="0facf88c018c78c9" providerId="LiveId" clId="{C0C16C68-C02A-45CF-80BD-32EAD1A35D96}" dt="2021-07-12T16:00:27.508" v="3987" actId="1076"/>
          <ac:spMkLst>
            <pc:docMk/>
            <pc:sldMk cId="168002387" sldId="266"/>
            <ac:spMk id="14" creationId="{8AD623FC-2F29-4830-8C8A-C0B12DD20516}"/>
          </ac:spMkLst>
        </pc:spChg>
        <pc:picChg chg="del">
          <ac:chgData name="bruno casu" userId="0facf88c018c78c9" providerId="LiveId" clId="{C0C16C68-C02A-45CF-80BD-32EAD1A35D96}" dt="2021-07-12T14:43:59.767" v="1263" actId="478"/>
          <ac:picMkLst>
            <pc:docMk/>
            <pc:sldMk cId="168002387" sldId="266"/>
            <ac:picMk id="5" creationId="{3B63C9B4-7A90-427F-9AFE-008C2CF76868}"/>
          </ac:picMkLst>
        </pc:picChg>
        <pc:picChg chg="add mod">
          <ac:chgData name="bruno casu" userId="0facf88c018c78c9" providerId="LiveId" clId="{C0C16C68-C02A-45CF-80BD-32EAD1A35D96}" dt="2021-07-12T15:42:36.539" v="3268" actId="1076"/>
          <ac:picMkLst>
            <pc:docMk/>
            <pc:sldMk cId="168002387" sldId="266"/>
            <ac:picMk id="7" creationId="{9089A18D-F007-4777-BF81-CE43FEA2F494}"/>
          </ac:picMkLst>
        </pc:picChg>
        <pc:picChg chg="add mod">
          <ac:chgData name="bruno casu" userId="0facf88c018c78c9" providerId="LiveId" clId="{C0C16C68-C02A-45CF-80BD-32EAD1A35D96}" dt="2021-07-12T15:42:02.287" v="3264" actId="1076"/>
          <ac:picMkLst>
            <pc:docMk/>
            <pc:sldMk cId="168002387" sldId="266"/>
            <ac:picMk id="13" creationId="{1CB18076-6F25-4295-81E3-C6C072529793}"/>
          </ac:picMkLst>
        </pc:picChg>
      </pc:sldChg>
      <pc:sldChg chg="addSp delSp modSp add del mod">
        <pc:chgData name="bruno casu" userId="0facf88c018c78c9" providerId="LiveId" clId="{C0C16C68-C02A-45CF-80BD-32EAD1A35D96}" dt="2021-07-12T14:44:36.049" v="1272" actId="2696"/>
        <pc:sldMkLst>
          <pc:docMk/>
          <pc:sldMk cId="633678821" sldId="267"/>
        </pc:sldMkLst>
        <pc:spChg chg="mod">
          <ac:chgData name="bruno casu" userId="0facf88c018c78c9" providerId="LiveId" clId="{C0C16C68-C02A-45CF-80BD-32EAD1A35D96}" dt="2021-07-12T14:43:46.203" v="1262" actId="1076"/>
          <ac:spMkLst>
            <pc:docMk/>
            <pc:sldMk cId="633678821" sldId="267"/>
            <ac:spMk id="2" creationId="{69BED902-288F-4373-AC39-F683554F2CE0}"/>
          </ac:spMkLst>
        </pc:spChg>
        <pc:spChg chg="add mod">
          <ac:chgData name="bruno casu" userId="0facf88c018c78c9" providerId="LiveId" clId="{C0C16C68-C02A-45CF-80BD-32EAD1A35D96}" dt="2021-07-12T14:43:33.049" v="1258" actId="1076"/>
          <ac:spMkLst>
            <pc:docMk/>
            <pc:sldMk cId="633678821" sldId="267"/>
            <ac:spMk id="4" creationId="{8892AA6B-7632-43C6-9466-D81DA8B5D7F2}"/>
          </ac:spMkLst>
        </pc:spChg>
        <pc:spChg chg="mod">
          <ac:chgData name="bruno casu" userId="0facf88c018c78c9" providerId="LiveId" clId="{C0C16C68-C02A-45CF-80BD-32EAD1A35D96}" dt="2021-07-12T14:43:38.284" v="1260" actId="5793"/>
          <ac:spMkLst>
            <pc:docMk/>
            <pc:sldMk cId="633678821" sldId="267"/>
            <ac:spMk id="9" creationId="{439371E8-47A5-4CD6-8060-C195E9F43A4C}"/>
          </ac:spMkLst>
        </pc:spChg>
        <pc:picChg chg="del">
          <ac:chgData name="bruno casu" userId="0facf88c018c78c9" providerId="LiveId" clId="{C0C16C68-C02A-45CF-80BD-32EAD1A35D96}" dt="2021-07-12T14:43:29.311" v="1257" actId="478"/>
          <ac:picMkLst>
            <pc:docMk/>
            <pc:sldMk cId="633678821" sldId="267"/>
            <ac:picMk id="5" creationId="{3B63C9B4-7A90-427F-9AFE-008C2CF76868}"/>
          </ac:picMkLst>
        </pc:picChg>
      </pc:sldChg>
      <pc:sldChg chg="modSp add mod ord">
        <pc:chgData name="bruno casu" userId="0facf88c018c78c9" providerId="LiveId" clId="{C0C16C68-C02A-45CF-80BD-32EAD1A35D96}" dt="2021-07-12T14:44:19.677" v="1271" actId="20577"/>
        <pc:sldMkLst>
          <pc:docMk/>
          <pc:sldMk cId="3008709187" sldId="268"/>
        </pc:sldMkLst>
        <pc:spChg chg="mod">
          <ac:chgData name="bruno casu" userId="0facf88c018c78c9" providerId="LiveId" clId="{C0C16C68-C02A-45CF-80BD-32EAD1A35D96}" dt="2021-07-12T14:44:19.677" v="1271" actId="20577"/>
          <ac:spMkLst>
            <pc:docMk/>
            <pc:sldMk cId="3008709187" sldId="268"/>
            <ac:spMk id="2" creationId="{69BED902-288F-4373-AC39-F683554F2CE0}"/>
          </ac:spMkLst>
        </pc:spChg>
      </pc:sldChg>
      <pc:sldChg chg="add del">
        <pc:chgData name="bruno casu" userId="0facf88c018c78c9" providerId="LiveId" clId="{C0C16C68-C02A-45CF-80BD-32EAD1A35D96}" dt="2021-07-12T15:53:50.553" v="3517" actId="2696"/>
        <pc:sldMkLst>
          <pc:docMk/>
          <pc:sldMk cId="3176573712" sldId="269"/>
        </pc:sldMkLst>
      </pc:sldChg>
      <pc:sldChg chg="add">
        <pc:chgData name="bruno casu" userId="0facf88c018c78c9" providerId="LiveId" clId="{C0C16C68-C02A-45CF-80BD-32EAD1A35D96}" dt="2021-07-12T14:44:40.904" v="1273" actId="2890"/>
        <pc:sldMkLst>
          <pc:docMk/>
          <pc:sldMk cId="2717450381" sldId="27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oleObject" Target="https://d.docs.live.net/0facf88c018c78c9/PECSN/simulation_results_A.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C:\Users\bruno\Desktop\the_carrefour_pecsn\doc\simulation_results_A.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1" Type="http://schemas.openxmlformats.org/officeDocument/2006/relationships/oleObject" Target="file:///C:\Users\bruno\Desktop\the_carrefour_pecsn\doc\simulation_results_B.xlsx" TargetMode="External"/></Relationships>
</file>

<file path=ppt/charts/_rels/chart25.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6.xml"/><Relationship Id="rId1" Type="http://schemas.microsoft.com/office/2011/relationships/chartStyle" Target="style26.xml"/></Relationships>
</file>

<file path=ppt/charts/_rels/chart3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7.xml"/><Relationship Id="rId1" Type="http://schemas.microsoft.com/office/2011/relationships/chartStyle" Target="style27.xml"/></Relationships>
</file>

<file path=ppt/charts/_rels/chart3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8.xml"/><Relationship Id="rId1" Type="http://schemas.microsoft.com/office/2011/relationships/chartStyle" Target="style28.xml"/></Relationships>
</file>

<file path=ppt/charts/_rels/chart3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9.xml"/><Relationship Id="rId1" Type="http://schemas.microsoft.com/office/2011/relationships/chartStyle" Target="style29.xml"/></Relationships>
</file>

<file path=ppt/charts/_rels/chart3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014774743167883"/>
          <c:y val="0.17414219050233323"/>
          <c:w val="0.7408008691691117"/>
          <c:h val="0.5042499800069597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SUMMARY'!$AV$5:$AY$5</c:f>
              <c:numCache>
                <c:formatCode>0.0%</c:formatCode>
                <c:ptCount val="4"/>
                <c:pt idx="0">
                  <c:v>0.30089065820107475</c:v>
                </c:pt>
                <c:pt idx="1">
                  <c:v>0.30237962906859006</c:v>
                </c:pt>
                <c:pt idx="2">
                  <c:v>0.29629143467412555</c:v>
                </c:pt>
                <c:pt idx="3">
                  <c:v>0.10043827805620965</c:v>
                </c:pt>
              </c:numCache>
            </c:numRef>
          </c:val>
          <c:extLst>
            <c:ext xmlns:c16="http://schemas.microsoft.com/office/drawing/2014/chart" uri="{C3380CC4-5D6E-409C-BE32-E72D297353CC}">
              <c16:uniqueId val="{00000000-725C-464E-A93A-575ED023970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TestA9!$P$6:$P$77</c:f>
              <c:numCache>
                <c:formatCode>General</c:formatCode>
                <c:ptCount val="72"/>
                <c:pt idx="0">
                  <c:v>34</c:v>
                </c:pt>
                <c:pt idx="1">
                  <c:v>34</c:v>
                </c:pt>
                <c:pt idx="2">
                  <c:v>33</c:v>
                </c:pt>
                <c:pt idx="3">
                  <c:v>29</c:v>
                </c:pt>
                <c:pt idx="4">
                  <c:v>28</c:v>
                </c:pt>
                <c:pt idx="5">
                  <c:v>31</c:v>
                </c:pt>
                <c:pt idx="6">
                  <c:v>37</c:v>
                </c:pt>
                <c:pt idx="7">
                  <c:v>32</c:v>
                </c:pt>
                <c:pt idx="8">
                  <c:v>27</c:v>
                </c:pt>
                <c:pt idx="9">
                  <c:v>34</c:v>
                </c:pt>
                <c:pt idx="10">
                  <c:v>26</c:v>
                </c:pt>
                <c:pt idx="11">
                  <c:v>27</c:v>
                </c:pt>
                <c:pt idx="12">
                  <c:v>29</c:v>
                </c:pt>
                <c:pt idx="13">
                  <c:v>30</c:v>
                </c:pt>
                <c:pt idx="14">
                  <c:v>36</c:v>
                </c:pt>
                <c:pt idx="15">
                  <c:v>32</c:v>
                </c:pt>
                <c:pt idx="16">
                  <c:v>34</c:v>
                </c:pt>
                <c:pt idx="17">
                  <c:v>33</c:v>
                </c:pt>
                <c:pt idx="18">
                  <c:v>28</c:v>
                </c:pt>
                <c:pt idx="19">
                  <c:v>26</c:v>
                </c:pt>
                <c:pt idx="20">
                  <c:v>30</c:v>
                </c:pt>
                <c:pt idx="21">
                  <c:v>27</c:v>
                </c:pt>
                <c:pt idx="22">
                  <c:v>29</c:v>
                </c:pt>
                <c:pt idx="23">
                  <c:v>28</c:v>
                </c:pt>
                <c:pt idx="24">
                  <c:v>32</c:v>
                </c:pt>
                <c:pt idx="25">
                  <c:v>22</c:v>
                </c:pt>
                <c:pt idx="26">
                  <c:v>34</c:v>
                </c:pt>
                <c:pt idx="27">
                  <c:v>31</c:v>
                </c:pt>
                <c:pt idx="28">
                  <c:v>31</c:v>
                </c:pt>
                <c:pt idx="29">
                  <c:v>24</c:v>
                </c:pt>
                <c:pt idx="30">
                  <c:v>26</c:v>
                </c:pt>
                <c:pt idx="31">
                  <c:v>29</c:v>
                </c:pt>
                <c:pt idx="32">
                  <c:v>18</c:v>
                </c:pt>
                <c:pt idx="33">
                  <c:v>24</c:v>
                </c:pt>
                <c:pt idx="34">
                  <c:v>29</c:v>
                </c:pt>
                <c:pt idx="35">
                  <c:v>24</c:v>
                </c:pt>
                <c:pt idx="36">
                  <c:v>28</c:v>
                </c:pt>
                <c:pt idx="37">
                  <c:v>31</c:v>
                </c:pt>
                <c:pt idx="38">
                  <c:v>38</c:v>
                </c:pt>
                <c:pt idx="39">
                  <c:v>37</c:v>
                </c:pt>
                <c:pt idx="40">
                  <c:v>36</c:v>
                </c:pt>
                <c:pt idx="41">
                  <c:v>37</c:v>
                </c:pt>
                <c:pt idx="42">
                  <c:v>31</c:v>
                </c:pt>
                <c:pt idx="43">
                  <c:v>33</c:v>
                </c:pt>
                <c:pt idx="44">
                  <c:v>23</c:v>
                </c:pt>
                <c:pt idx="45">
                  <c:v>40</c:v>
                </c:pt>
                <c:pt idx="46">
                  <c:v>18</c:v>
                </c:pt>
                <c:pt idx="47">
                  <c:v>25</c:v>
                </c:pt>
                <c:pt idx="48">
                  <c:v>32</c:v>
                </c:pt>
                <c:pt idx="49">
                  <c:v>30</c:v>
                </c:pt>
                <c:pt idx="50">
                  <c:v>35</c:v>
                </c:pt>
                <c:pt idx="51">
                  <c:v>32</c:v>
                </c:pt>
                <c:pt idx="52">
                  <c:v>32</c:v>
                </c:pt>
                <c:pt idx="53">
                  <c:v>34</c:v>
                </c:pt>
                <c:pt idx="54">
                  <c:v>21</c:v>
                </c:pt>
                <c:pt idx="55">
                  <c:v>30</c:v>
                </c:pt>
                <c:pt idx="56">
                  <c:v>30</c:v>
                </c:pt>
                <c:pt idx="57">
                  <c:v>37</c:v>
                </c:pt>
                <c:pt idx="58">
                  <c:v>36</c:v>
                </c:pt>
                <c:pt idx="59">
                  <c:v>26</c:v>
                </c:pt>
                <c:pt idx="60">
                  <c:v>33</c:v>
                </c:pt>
                <c:pt idx="61">
                  <c:v>19</c:v>
                </c:pt>
                <c:pt idx="62">
                  <c:v>26</c:v>
                </c:pt>
                <c:pt idx="63">
                  <c:v>29</c:v>
                </c:pt>
                <c:pt idx="64">
                  <c:v>30</c:v>
                </c:pt>
                <c:pt idx="65">
                  <c:v>34</c:v>
                </c:pt>
                <c:pt idx="66">
                  <c:v>30</c:v>
                </c:pt>
                <c:pt idx="67">
                  <c:v>29</c:v>
                </c:pt>
                <c:pt idx="68">
                  <c:v>29</c:v>
                </c:pt>
                <c:pt idx="69">
                  <c:v>38</c:v>
                </c:pt>
                <c:pt idx="70">
                  <c:v>31</c:v>
                </c:pt>
                <c:pt idx="71">
                  <c:v>21</c:v>
                </c:pt>
              </c:numCache>
            </c:numRef>
          </c:val>
          <c:extLst>
            <c:ext xmlns:c16="http://schemas.microsoft.com/office/drawing/2014/chart" uri="{C3380CC4-5D6E-409C-BE32-E72D297353CC}">
              <c16:uniqueId val="{00000000-1426-44DE-8533-0A642733B2D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TestA9!$Q$6:$Q$77</c:f>
              <c:numCache>
                <c:formatCode>#,##0</c:formatCode>
                <c:ptCount val="72"/>
                <c:pt idx="0">
                  <c:v>0</c:v>
                </c:pt>
                <c:pt idx="1">
                  <c:v>4</c:v>
                </c:pt>
                <c:pt idx="2">
                  <c:v>18</c:v>
                </c:pt>
                <c:pt idx="3">
                  <c:v>32</c:v>
                </c:pt>
                <c:pt idx="4">
                  <c:v>33</c:v>
                </c:pt>
                <c:pt idx="5">
                  <c:v>37</c:v>
                </c:pt>
                <c:pt idx="6">
                  <c:v>42</c:v>
                </c:pt>
                <c:pt idx="7">
                  <c:v>64</c:v>
                </c:pt>
                <c:pt idx="8">
                  <c:v>68</c:v>
                </c:pt>
                <c:pt idx="9">
                  <c:v>72</c:v>
                </c:pt>
                <c:pt idx="10">
                  <c:v>88</c:v>
                </c:pt>
                <c:pt idx="11">
                  <c:v>97</c:v>
                </c:pt>
                <c:pt idx="12">
                  <c:v>96</c:v>
                </c:pt>
                <c:pt idx="13">
                  <c:v>103</c:v>
                </c:pt>
                <c:pt idx="14">
                  <c:v>110</c:v>
                </c:pt>
                <c:pt idx="15">
                  <c:v>121</c:v>
                </c:pt>
                <c:pt idx="16">
                  <c:v>135</c:v>
                </c:pt>
                <c:pt idx="17">
                  <c:v>148</c:v>
                </c:pt>
                <c:pt idx="18">
                  <c:v>160</c:v>
                </c:pt>
                <c:pt idx="19">
                  <c:v>168</c:v>
                </c:pt>
                <c:pt idx="20">
                  <c:v>178</c:v>
                </c:pt>
                <c:pt idx="21">
                  <c:v>190</c:v>
                </c:pt>
                <c:pt idx="22">
                  <c:v>193</c:v>
                </c:pt>
                <c:pt idx="23">
                  <c:v>205</c:v>
                </c:pt>
                <c:pt idx="24">
                  <c:v>217</c:v>
                </c:pt>
                <c:pt idx="25">
                  <c:v>223</c:v>
                </c:pt>
                <c:pt idx="26">
                  <c:v>228</c:v>
                </c:pt>
                <c:pt idx="27">
                  <c:v>242</c:v>
                </c:pt>
                <c:pt idx="28">
                  <c:v>254</c:v>
                </c:pt>
                <c:pt idx="29">
                  <c:v>269</c:v>
                </c:pt>
                <c:pt idx="30">
                  <c:v>271</c:v>
                </c:pt>
                <c:pt idx="31">
                  <c:v>274</c:v>
                </c:pt>
                <c:pt idx="32">
                  <c:v>278</c:v>
                </c:pt>
                <c:pt idx="33">
                  <c:v>270</c:v>
                </c:pt>
                <c:pt idx="34">
                  <c:v>276</c:v>
                </c:pt>
                <c:pt idx="35">
                  <c:v>282</c:v>
                </c:pt>
                <c:pt idx="36">
                  <c:v>281</c:v>
                </c:pt>
                <c:pt idx="37">
                  <c:v>283</c:v>
                </c:pt>
                <c:pt idx="38">
                  <c:v>297</c:v>
                </c:pt>
                <c:pt idx="39">
                  <c:v>309</c:v>
                </c:pt>
                <c:pt idx="40">
                  <c:v>325</c:v>
                </c:pt>
                <c:pt idx="41">
                  <c:v>344</c:v>
                </c:pt>
                <c:pt idx="42">
                  <c:v>359</c:v>
                </c:pt>
                <c:pt idx="43">
                  <c:v>378</c:v>
                </c:pt>
                <c:pt idx="44">
                  <c:v>391</c:v>
                </c:pt>
                <c:pt idx="45">
                  <c:v>397</c:v>
                </c:pt>
                <c:pt idx="46">
                  <c:v>405</c:v>
                </c:pt>
                <c:pt idx="47">
                  <c:v>397</c:v>
                </c:pt>
                <c:pt idx="48">
                  <c:v>401</c:v>
                </c:pt>
                <c:pt idx="49">
                  <c:v>417</c:v>
                </c:pt>
                <c:pt idx="50">
                  <c:v>419</c:v>
                </c:pt>
                <c:pt idx="51">
                  <c:v>433</c:v>
                </c:pt>
                <c:pt idx="52">
                  <c:v>452</c:v>
                </c:pt>
                <c:pt idx="53">
                  <c:v>465</c:v>
                </c:pt>
                <c:pt idx="54">
                  <c:v>478</c:v>
                </c:pt>
                <c:pt idx="55">
                  <c:v>485</c:v>
                </c:pt>
                <c:pt idx="56">
                  <c:v>492</c:v>
                </c:pt>
                <c:pt idx="57">
                  <c:v>505</c:v>
                </c:pt>
                <c:pt idx="58">
                  <c:v>521</c:v>
                </c:pt>
                <c:pt idx="59">
                  <c:v>531</c:v>
                </c:pt>
                <c:pt idx="60">
                  <c:v>538</c:v>
                </c:pt>
                <c:pt idx="61">
                  <c:v>548</c:v>
                </c:pt>
                <c:pt idx="62">
                  <c:v>537</c:v>
                </c:pt>
                <c:pt idx="63">
                  <c:v>543</c:v>
                </c:pt>
                <c:pt idx="64">
                  <c:v>547</c:v>
                </c:pt>
                <c:pt idx="65">
                  <c:v>551</c:v>
                </c:pt>
                <c:pt idx="66">
                  <c:v>570</c:v>
                </c:pt>
                <c:pt idx="67">
                  <c:v>587</c:v>
                </c:pt>
                <c:pt idx="68">
                  <c:v>596</c:v>
                </c:pt>
                <c:pt idx="69">
                  <c:v>611</c:v>
                </c:pt>
                <c:pt idx="70">
                  <c:v>629</c:v>
                </c:pt>
                <c:pt idx="71">
                  <c:v>648</c:v>
                </c:pt>
              </c:numCache>
            </c:numRef>
          </c:val>
          <c:smooth val="0"/>
          <c:extLst>
            <c:ext xmlns:c16="http://schemas.microsoft.com/office/drawing/2014/chart" uri="{C3380CC4-5D6E-409C-BE32-E72D297353CC}">
              <c16:uniqueId val="{00000001-1426-44DE-8533-0A642733B2D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0,93</a:t>
            </a:r>
            <a:r>
              <a:rPr lang="en-US" dirty="0"/>
              <a:t>)</a:t>
            </a:r>
          </a:p>
        </c:rich>
      </c:tx>
      <c:layout>
        <c:manualLayout>
          <c:xMode val="edge"/>
          <c:yMode val="edge"/>
          <c:x val="0.15608532529388672"/>
          <c:y val="2.6876559800345555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TestA8!$X$5</c:f>
              <c:strCache>
                <c:ptCount val="1"/>
                <c:pt idx="0">
                  <c:v>N</c:v>
                </c:pt>
              </c:strCache>
            </c:strRef>
          </c:tx>
          <c:spPr>
            <a:solidFill>
              <a:schemeClr val="accent1"/>
            </a:solidFill>
            <a:ln>
              <a:noFill/>
            </a:ln>
            <a:effectLst/>
          </c:spPr>
          <c:invertIfNegative val="0"/>
          <c:cat>
            <c:numRef>
              <c:f>TestA8!$W$6:$W$15</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TestA8!$X$6:$X$15</c:f>
              <c:numCache>
                <c:formatCode>General</c:formatCode>
                <c:ptCount val="10"/>
                <c:pt idx="0">
                  <c:v>140</c:v>
                </c:pt>
                <c:pt idx="1">
                  <c:v>148</c:v>
                </c:pt>
                <c:pt idx="2">
                  <c:v>161</c:v>
                </c:pt>
                <c:pt idx="3">
                  <c:v>152</c:v>
                </c:pt>
                <c:pt idx="4">
                  <c:v>140</c:v>
                </c:pt>
                <c:pt idx="5">
                  <c:v>147</c:v>
                </c:pt>
                <c:pt idx="6">
                  <c:v>153</c:v>
                </c:pt>
                <c:pt idx="7">
                  <c:v>135</c:v>
                </c:pt>
                <c:pt idx="8">
                  <c:v>111</c:v>
                </c:pt>
                <c:pt idx="9">
                  <c:v>134</c:v>
                </c:pt>
              </c:numCache>
            </c:numRef>
          </c:val>
          <c:extLst>
            <c:ext xmlns:c16="http://schemas.microsoft.com/office/drawing/2014/chart" uri="{C3380CC4-5D6E-409C-BE32-E72D297353CC}">
              <c16:uniqueId val="{00000000-E421-4979-A57C-B86B49B18D38}"/>
            </c:ext>
          </c:extLst>
        </c:ser>
        <c:dLbls>
          <c:showLegendKey val="0"/>
          <c:showVal val="0"/>
          <c:showCatName val="0"/>
          <c:showSerName val="0"/>
          <c:showPercent val="0"/>
          <c:showBubbleSize val="0"/>
        </c:dLbls>
        <c:gapWidth val="219"/>
        <c:overlap val="-27"/>
        <c:axId val="639015728"/>
        <c:axId val="639016368"/>
      </c:barChart>
      <c:catAx>
        <c:axId val="63901572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6368"/>
        <c:crosses val="autoZero"/>
        <c:auto val="1"/>
        <c:lblAlgn val="ctr"/>
        <c:lblOffset val="100"/>
        <c:noMultiLvlLbl val="0"/>
      </c:catAx>
      <c:valAx>
        <c:axId val="639016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572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0,46</a:t>
            </a:r>
            <a:r>
              <a:rPr lang="en-US" dirty="0"/>
              <a:t>)</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TestA7!$W$6</c:f>
              <c:strCache>
                <c:ptCount val="1"/>
                <c:pt idx="0">
                  <c:v>N</c:v>
                </c:pt>
              </c:strCache>
            </c:strRef>
          </c:tx>
          <c:spPr>
            <a:solidFill>
              <a:schemeClr val="accent1"/>
            </a:solidFill>
            <a:ln>
              <a:noFill/>
            </a:ln>
            <a:effectLst/>
          </c:spPr>
          <c:invertIfNegative val="0"/>
          <c:cat>
            <c:numRef>
              <c:f>TestA7!$V$7:$V$16</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TestA7!$W$7:$W$16</c:f>
              <c:numCache>
                <c:formatCode>General</c:formatCode>
                <c:ptCount val="10"/>
                <c:pt idx="0">
                  <c:v>139</c:v>
                </c:pt>
                <c:pt idx="1">
                  <c:v>116</c:v>
                </c:pt>
                <c:pt idx="2">
                  <c:v>111</c:v>
                </c:pt>
                <c:pt idx="3">
                  <c:v>99</c:v>
                </c:pt>
                <c:pt idx="4">
                  <c:v>85</c:v>
                </c:pt>
                <c:pt idx="5">
                  <c:v>75</c:v>
                </c:pt>
                <c:pt idx="6">
                  <c:v>56</c:v>
                </c:pt>
                <c:pt idx="7">
                  <c:v>38</c:v>
                </c:pt>
                <c:pt idx="8">
                  <c:v>27</c:v>
                </c:pt>
                <c:pt idx="9">
                  <c:v>12</c:v>
                </c:pt>
              </c:numCache>
            </c:numRef>
          </c:val>
          <c:extLst>
            <c:ext xmlns:c16="http://schemas.microsoft.com/office/drawing/2014/chart" uri="{C3380CC4-5D6E-409C-BE32-E72D297353CC}">
              <c16:uniqueId val="{00000000-C003-4197-B3A7-8FA4558578DE}"/>
            </c:ext>
          </c:extLst>
        </c:ser>
        <c:dLbls>
          <c:showLegendKey val="0"/>
          <c:showVal val="0"/>
          <c:showCatName val="0"/>
          <c:showSerName val="0"/>
          <c:showPercent val="0"/>
          <c:showBubbleSize val="0"/>
        </c:dLbls>
        <c:gapWidth val="219"/>
        <c:overlap val="-27"/>
        <c:axId val="639095088"/>
        <c:axId val="639094448"/>
      </c:barChart>
      <c:catAx>
        <c:axId val="63909508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4448"/>
        <c:crosses val="autoZero"/>
        <c:auto val="1"/>
        <c:lblAlgn val="ctr"/>
        <c:lblOffset val="100"/>
        <c:noMultiLvlLbl val="0"/>
      </c:catAx>
      <c:valAx>
        <c:axId val="639094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 that used the till</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508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100" b="0"/>
            </a:pPr>
            <a:r>
              <a:rPr lang="pt-BR" sz="1100" b="0" dirty="0" err="1"/>
              <a:t>Queue</a:t>
            </a:r>
            <a:r>
              <a:rPr lang="pt-BR" sz="1100" b="0" baseline="0" dirty="0"/>
              <a:t> </a:t>
            </a:r>
            <a:r>
              <a:rPr lang="pt-BR" sz="1100" b="0" baseline="0" dirty="0" err="1"/>
              <a:t>size</a:t>
            </a:r>
            <a:r>
              <a:rPr lang="pt-BR" sz="1100" b="0" baseline="0" dirty="0"/>
              <a:t> </a:t>
            </a:r>
            <a:r>
              <a:rPr lang="pt-BR" sz="1100" b="0" baseline="0" dirty="0" err="1"/>
              <a:t>comparison</a:t>
            </a:r>
            <a:r>
              <a:rPr lang="pt-BR" sz="1100" b="0" baseline="0" dirty="0"/>
              <a:t> </a:t>
            </a:r>
            <a:r>
              <a:rPr lang="pt-BR" sz="1100" b="0" baseline="0" dirty="0" err="1"/>
              <a:t>Policy</a:t>
            </a:r>
            <a:r>
              <a:rPr lang="pt-BR" sz="1100" b="0" baseline="0" dirty="0"/>
              <a:t> A (</a:t>
            </a:r>
            <a:r>
              <a:rPr lang="pt-BR" sz="1100" b="0" baseline="0" dirty="0" err="1"/>
              <a:t>exponential</a:t>
            </a:r>
            <a:r>
              <a:rPr lang="pt-BR" sz="1100" b="0" baseline="0" dirty="0"/>
              <a:t> </a:t>
            </a:r>
            <a:r>
              <a:rPr lang="pt-BR" sz="1100" b="0" baseline="0" dirty="0" err="1"/>
              <a:t>arrivals</a:t>
            </a:r>
            <a:r>
              <a:rPr lang="pt-BR" sz="1100" b="0" baseline="0" dirty="0"/>
              <a:t> </a:t>
            </a:r>
            <a:r>
              <a:rPr lang="pt-BR" sz="1100" b="0" baseline="0" dirty="0" err="1"/>
              <a:t>vs</a:t>
            </a:r>
            <a:r>
              <a:rPr lang="pt-BR" sz="1100" b="0" baseline="0" dirty="0"/>
              <a:t> </a:t>
            </a:r>
            <a:r>
              <a:rPr lang="pt-BR" sz="1100" b="0" baseline="0" dirty="0" err="1"/>
              <a:t>discouraged</a:t>
            </a:r>
            <a:r>
              <a:rPr lang="pt-BR" sz="1100" b="0" baseline="0" dirty="0"/>
              <a:t>)</a:t>
            </a:r>
            <a:endParaRPr lang="pt-BR" sz="1100" b="0" dirty="0"/>
          </a:p>
        </c:rich>
      </c:tx>
      <c:overlay val="0"/>
      <c:spPr>
        <a:noFill/>
        <a:ln>
          <a:noFill/>
        </a:ln>
        <a:effectLst/>
      </c:spPr>
    </c:title>
    <c:autoTitleDeleted val="0"/>
    <c:plotArea>
      <c:layout/>
      <c:lineChart>
        <c:grouping val="standard"/>
        <c:varyColors val="0"/>
        <c:ser>
          <c:idx val="1"/>
          <c:order val="0"/>
          <c:tx>
            <c:v>Exponential arrivals</c:v>
          </c:tx>
          <c:marker>
            <c:symbol val="none"/>
          </c:marker>
          <c:val>
            <c:numRef>
              <c:f>'Test not discourage'!$D$6:$D$3000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5</c:v>
                </c:pt>
                <c:pt idx="37">
                  <c:v>6</c:v>
                </c:pt>
                <c:pt idx="38">
                  <c:v>5</c:v>
                </c:pt>
                <c:pt idx="39">
                  <c:v>6</c:v>
                </c:pt>
                <c:pt idx="40">
                  <c:v>5</c:v>
                </c:pt>
                <c:pt idx="41">
                  <c:v>6</c:v>
                </c:pt>
                <c:pt idx="42">
                  <c:v>5</c:v>
                </c:pt>
                <c:pt idx="43">
                  <c:v>6</c:v>
                </c:pt>
                <c:pt idx="44">
                  <c:v>5</c:v>
                </c:pt>
                <c:pt idx="45">
                  <c:v>6</c:v>
                </c:pt>
                <c:pt idx="46">
                  <c:v>7</c:v>
                </c:pt>
                <c:pt idx="47">
                  <c:v>8</c:v>
                </c:pt>
                <c:pt idx="48">
                  <c:v>7</c:v>
                </c:pt>
                <c:pt idx="49">
                  <c:v>6</c:v>
                </c:pt>
                <c:pt idx="50">
                  <c:v>5</c:v>
                </c:pt>
                <c:pt idx="51">
                  <c:v>4</c:v>
                </c:pt>
                <c:pt idx="52">
                  <c:v>5</c:v>
                </c:pt>
                <c:pt idx="53">
                  <c:v>4</c:v>
                </c:pt>
                <c:pt idx="54">
                  <c:v>5</c:v>
                </c:pt>
                <c:pt idx="55">
                  <c:v>4</c:v>
                </c:pt>
                <c:pt idx="56">
                  <c:v>5</c:v>
                </c:pt>
                <c:pt idx="57">
                  <c:v>4</c:v>
                </c:pt>
                <c:pt idx="58">
                  <c:v>5</c:v>
                </c:pt>
                <c:pt idx="59">
                  <c:v>6</c:v>
                </c:pt>
                <c:pt idx="60">
                  <c:v>7</c:v>
                </c:pt>
                <c:pt idx="61">
                  <c:v>8</c:v>
                </c:pt>
                <c:pt idx="62">
                  <c:v>7</c:v>
                </c:pt>
                <c:pt idx="63">
                  <c:v>6</c:v>
                </c:pt>
                <c:pt idx="64">
                  <c:v>7</c:v>
                </c:pt>
                <c:pt idx="65">
                  <c:v>6</c:v>
                </c:pt>
                <c:pt idx="66">
                  <c:v>7</c:v>
                </c:pt>
                <c:pt idx="67">
                  <c:v>6</c:v>
                </c:pt>
                <c:pt idx="68">
                  <c:v>5</c:v>
                </c:pt>
                <c:pt idx="69">
                  <c:v>4</c:v>
                </c:pt>
                <c:pt idx="70">
                  <c:v>5</c:v>
                </c:pt>
                <c:pt idx="71">
                  <c:v>6</c:v>
                </c:pt>
                <c:pt idx="72">
                  <c:v>5</c:v>
                </c:pt>
                <c:pt idx="73">
                  <c:v>6</c:v>
                </c:pt>
                <c:pt idx="74">
                  <c:v>7</c:v>
                </c:pt>
                <c:pt idx="75">
                  <c:v>8</c:v>
                </c:pt>
                <c:pt idx="76">
                  <c:v>7</c:v>
                </c:pt>
                <c:pt idx="77">
                  <c:v>8</c:v>
                </c:pt>
                <c:pt idx="78">
                  <c:v>9</c:v>
                </c:pt>
                <c:pt idx="79">
                  <c:v>8</c:v>
                </c:pt>
                <c:pt idx="80">
                  <c:v>7</c:v>
                </c:pt>
                <c:pt idx="81">
                  <c:v>8</c:v>
                </c:pt>
                <c:pt idx="82">
                  <c:v>9</c:v>
                </c:pt>
                <c:pt idx="83">
                  <c:v>8</c:v>
                </c:pt>
                <c:pt idx="84">
                  <c:v>9</c:v>
                </c:pt>
                <c:pt idx="85">
                  <c:v>10</c:v>
                </c:pt>
                <c:pt idx="86">
                  <c:v>9</c:v>
                </c:pt>
                <c:pt idx="87">
                  <c:v>10</c:v>
                </c:pt>
                <c:pt idx="88">
                  <c:v>11</c:v>
                </c:pt>
                <c:pt idx="89">
                  <c:v>12</c:v>
                </c:pt>
                <c:pt idx="90">
                  <c:v>13</c:v>
                </c:pt>
                <c:pt idx="91">
                  <c:v>14</c:v>
                </c:pt>
                <c:pt idx="92">
                  <c:v>13</c:v>
                </c:pt>
                <c:pt idx="93">
                  <c:v>12</c:v>
                </c:pt>
                <c:pt idx="94">
                  <c:v>11</c:v>
                </c:pt>
                <c:pt idx="95">
                  <c:v>12</c:v>
                </c:pt>
                <c:pt idx="96">
                  <c:v>13</c:v>
                </c:pt>
                <c:pt idx="97">
                  <c:v>14</c:v>
                </c:pt>
                <c:pt idx="98">
                  <c:v>15</c:v>
                </c:pt>
                <c:pt idx="99">
                  <c:v>16</c:v>
                </c:pt>
                <c:pt idx="100">
                  <c:v>15</c:v>
                </c:pt>
                <c:pt idx="101">
                  <c:v>16</c:v>
                </c:pt>
                <c:pt idx="102">
                  <c:v>17</c:v>
                </c:pt>
                <c:pt idx="103">
                  <c:v>18</c:v>
                </c:pt>
                <c:pt idx="104">
                  <c:v>17</c:v>
                </c:pt>
                <c:pt idx="105">
                  <c:v>16</c:v>
                </c:pt>
                <c:pt idx="106">
                  <c:v>17</c:v>
                </c:pt>
                <c:pt idx="107">
                  <c:v>16</c:v>
                </c:pt>
                <c:pt idx="108">
                  <c:v>17</c:v>
                </c:pt>
                <c:pt idx="109">
                  <c:v>18</c:v>
                </c:pt>
                <c:pt idx="110">
                  <c:v>17</c:v>
                </c:pt>
                <c:pt idx="111">
                  <c:v>18</c:v>
                </c:pt>
                <c:pt idx="112">
                  <c:v>19</c:v>
                </c:pt>
                <c:pt idx="113">
                  <c:v>18</c:v>
                </c:pt>
                <c:pt idx="114">
                  <c:v>17</c:v>
                </c:pt>
                <c:pt idx="115">
                  <c:v>18</c:v>
                </c:pt>
                <c:pt idx="116">
                  <c:v>19</c:v>
                </c:pt>
                <c:pt idx="117">
                  <c:v>18</c:v>
                </c:pt>
                <c:pt idx="118">
                  <c:v>17</c:v>
                </c:pt>
                <c:pt idx="119">
                  <c:v>16</c:v>
                </c:pt>
                <c:pt idx="120">
                  <c:v>17</c:v>
                </c:pt>
                <c:pt idx="121">
                  <c:v>18</c:v>
                </c:pt>
                <c:pt idx="122">
                  <c:v>19</c:v>
                </c:pt>
                <c:pt idx="123">
                  <c:v>20</c:v>
                </c:pt>
                <c:pt idx="124">
                  <c:v>19</c:v>
                </c:pt>
                <c:pt idx="125">
                  <c:v>20</c:v>
                </c:pt>
                <c:pt idx="126">
                  <c:v>21</c:v>
                </c:pt>
                <c:pt idx="127">
                  <c:v>22</c:v>
                </c:pt>
                <c:pt idx="128">
                  <c:v>23</c:v>
                </c:pt>
                <c:pt idx="129">
                  <c:v>24</c:v>
                </c:pt>
                <c:pt idx="130">
                  <c:v>25</c:v>
                </c:pt>
                <c:pt idx="131">
                  <c:v>24</c:v>
                </c:pt>
                <c:pt idx="132">
                  <c:v>23</c:v>
                </c:pt>
                <c:pt idx="133">
                  <c:v>22</c:v>
                </c:pt>
                <c:pt idx="134">
                  <c:v>23</c:v>
                </c:pt>
                <c:pt idx="135">
                  <c:v>24</c:v>
                </c:pt>
                <c:pt idx="136">
                  <c:v>23</c:v>
                </c:pt>
                <c:pt idx="137">
                  <c:v>24</c:v>
                </c:pt>
                <c:pt idx="138">
                  <c:v>23</c:v>
                </c:pt>
                <c:pt idx="139">
                  <c:v>22</c:v>
                </c:pt>
                <c:pt idx="140">
                  <c:v>21</c:v>
                </c:pt>
                <c:pt idx="141">
                  <c:v>22</c:v>
                </c:pt>
                <c:pt idx="142">
                  <c:v>21</c:v>
                </c:pt>
                <c:pt idx="143">
                  <c:v>22</c:v>
                </c:pt>
                <c:pt idx="144">
                  <c:v>23</c:v>
                </c:pt>
                <c:pt idx="145">
                  <c:v>24</c:v>
                </c:pt>
                <c:pt idx="146">
                  <c:v>25</c:v>
                </c:pt>
                <c:pt idx="147">
                  <c:v>24</c:v>
                </c:pt>
                <c:pt idx="148">
                  <c:v>23</c:v>
                </c:pt>
                <c:pt idx="149">
                  <c:v>24</c:v>
                </c:pt>
                <c:pt idx="150">
                  <c:v>25</c:v>
                </c:pt>
                <c:pt idx="151">
                  <c:v>26</c:v>
                </c:pt>
                <c:pt idx="152">
                  <c:v>25</c:v>
                </c:pt>
                <c:pt idx="153">
                  <c:v>26</c:v>
                </c:pt>
                <c:pt idx="154">
                  <c:v>27</c:v>
                </c:pt>
                <c:pt idx="155">
                  <c:v>28</c:v>
                </c:pt>
                <c:pt idx="156">
                  <c:v>29</c:v>
                </c:pt>
                <c:pt idx="157">
                  <c:v>30</c:v>
                </c:pt>
                <c:pt idx="158">
                  <c:v>29</c:v>
                </c:pt>
                <c:pt idx="159">
                  <c:v>28</c:v>
                </c:pt>
                <c:pt idx="160">
                  <c:v>27</c:v>
                </c:pt>
                <c:pt idx="161">
                  <c:v>28</c:v>
                </c:pt>
                <c:pt idx="162">
                  <c:v>27</c:v>
                </c:pt>
                <c:pt idx="163">
                  <c:v>28</c:v>
                </c:pt>
                <c:pt idx="164">
                  <c:v>29</c:v>
                </c:pt>
                <c:pt idx="165">
                  <c:v>30</c:v>
                </c:pt>
                <c:pt idx="166">
                  <c:v>31</c:v>
                </c:pt>
                <c:pt idx="167">
                  <c:v>32</c:v>
                </c:pt>
                <c:pt idx="168">
                  <c:v>33</c:v>
                </c:pt>
                <c:pt idx="169">
                  <c:v>32</c:v>
                </c:pt>
                <c:pt idx="170">
                  <c:v>31</c:v>
                </c:pt>
                <c:pt idx="171">
                  <c:v>32</c:v>
                </c:pt>
                <c:pt idx="172">
                  <c:v>33</c:v>
                </c:pt>
                <c:pt idx="173">
                  <c:v>32</c:v>
                </c:pt>
                <c:pt idx="174">
                  <c:v>31</c:v>
                </c:pt>
                <c:pt idx="175">
                  <c:v>30</c:v>
                </c:pt>
                <c:pt idx="176">
                  <c:v>29</c:v>
                </c:pt>
                <c:pt idx="177">
                  <c:v>28</c:v>
                </c:pt>
                <c:pt idx="178">
                  <c:v>27</c:v>
                </c:pt>
                <c:pt idx="179">
                  <c:v>26</c:v>
                </c:pt>
                <c:pt idx="180">
                  <c:v>25</c:v>
                </c:pt>
                <c:pt idx="181">
                  <c:v>26</c:v>
                </c:pt>
                <c:pt idx="182">
                  <c:v>25</c:v>
                </c:pt>
                <c:pt idx="183">
                  <c:v>26</c:v>
                </c:pt>
                <c:pt idx="184">
                  <c:v>27</c:v>
                </c:pt>
                <c:pt idx="185">
                  <c:v>26</c:v>
                </c:pt>
                <c:pt idx="186">
                  <c:v>25</c:v>
                </c:pt>
                <c:pt idx="187">
                  <c:v>26</c:v>
                </c:pt>
                <c:pt idx="188">
                  <c:v>27</c:v>
                </c:pt>
                <c:pt idx="189">
                  <c:v>26</c:v>
                </c:pt>
                <c:pt idx="190">
                  <c:v>27</c:v>
                </c:pt>
                <c:pt idx="191">
                  <c:v>28</c:v>
                </c:pt>
                <c:pt idx="192">
                  <c:v>27</c:v>
                </c:pt>
                <c:pt idx="193">
                  <c:v>28</c:v>
                </c:pt>
                <c:pt idx="194">
                  <c:v>29</c:v>
                </c:pt>
                <c:pt idx="195">
                  <c:v>28</c:v>
                </c:pt>
                <c:pt idx="196">
                  <c:v>29</c:v>
                </c:pt>
                <c:pt idx="197">
                  <c:v>30</c:v>
                </c:pt>
                <c:pt idx="198">
                  <c:v>29</c:v>
                </c:pt>
                <c:pt idx="199">
                  <c:v>28</c:v>
                </c:pt>
                <c:pt idx="200">
                  <c:v>27</c:v>
                </c:pt>
                <c:pt idx="201">
                  <c:v>28</c:v>
                </c:pt>
                <c:pt idx="202">
                  <c:v>29</c:v>
                </c:pt>
                <c:pt idx="203">
                  <c:v>28</c:v>
                </c:pt>
                <c:pt idx="204">
                  <c:v>27</c:v>
                </c:pt>
                <c:pt idx="205">
                  <c:v>28</c:v>
                </c:pt>
                <c:pt idx="206">
                  <c:v>27</c:v>
                </c:pt>
                <c:pt idx="207">
                  <c:v>26</c:v>
                </c:pt>
                <c:pt idx="208">
                  <c:v>25</c:v>
                </c:pt>
                <c:pt idx="209">
                  <c:v>24</c:v>
                </c:pt>
                <c:pt idx="210">
                  <c:v>25</c:v>
                </c:pt>
                <c:pt idx="211">
                  <c:v>24</c:v>
                </c:pt>
                <c:pt idx="212">
                  <c:v>25</c:v>
                </c:pt>
                <c:pt idx="213">
                  <c:v>26</c:v>
                </c:pt>
                <c:pt idx="214">
                  <c:v>27</c:v>
                </c:pt>
                <c:pt idx="215">
                  <c:v>28</c:v>
                </c:pt>
                <c:pt idx="216">
                  <c:v>27</c:v>
                </c:pt>
                <c:pt idx="217">
                  <c:v>28</c:v>
                </c:pt>
                <c:pt idx="218">
                  <c:v>27</c:v>
                </c:pt>
                <c:pt idx="219">
                  <c:v>28</c:v>
                </c:pt>
                <c:pt idx="220">
                  <c:v>29</c:v>
                </c:pt>
                <c:pt idx="221">
                  <c:v>30</c:v>
                </c:pt>
                <c:pt idx="222">
                  <c:v>31</c:v>
                </c:pt>
                <c:pt idx="223">
                  <c:v>30</c:v>
                </c:pt>
                <c:pt idx="224">
                  <c:v>31</c:v>
                </c:pt>
                <c:pt idx="225">
                  <c:v>32</c:v>
                </c:pt>
                <c:pt idx="226">
                  <c:v>33</c:v>
                </c:pt>
                <c:pt idx="227">
                  <c:v>32</c:v>
                </c:pt>
                <c:pt idx="228">
                  <c:v>31</c:v>
                </c:pt>
                <c:pt idx="229">
                  <c:v>30</c:v>
                </c:pt>
                <c:pt idx="230">
                  <c:v>31</c:v>
                </c:pt>
                <c:pt idx="231">
                  <c:v>32</c:v>
                </c:pt>
                <c:pt idx="232">
                  <c:v>33</c:v>
                </c:pt>
                <c:pt idx="233">
                  <c:v>34</c:v>
                </c:pt>
                <c:pt idx="234">
                  <c:v>35</c:v>
                </c:pt>
                <c:pt idx="235">
                  <c:v>36</c:v>
                </c:pt>
                <c:pt idx="236">
                  <c:v>37</c:v>
                </c:pt>
                <c:pt idx="237">
                  <c:v>36</c:v>
                </c:pt>
                <c:pt idx="238">
                  <c:v>35</c:v>
                </c:pt>
                <c:pt idx="239">
                  <c:v>34</c:v>
                </c:pt>
                <c:pt idx="240">
                  <c:v>33</c:v>
                </c:pt>
                <c:pt idx="241">
                  <c:v>32</c:v>
                </c:pt>
                <c:pt idx="242">
                  <c:v>33</c:v>
                </c:pt>
                <c:pt idx="243">
                  <c:v>32</c:v>
                </c:pt>
                <c:pt idx="244">
                  <c:v>31</c:v>
                </c:pt>
                <c:pt idx="245">
                  <c:v>32</c:v>
                </c:pt>
                <c:pt idx="246">
                  <c:v>31</c:v>
                </c:pt>
                <c:pt idx="247">
                  <c:v>32</c:v>
                </c:pt>
                <c:pt idx="248">
                  <c:v>31</c:v>
                </c:pt>
                <c:pt idx="249">
                  <c:v>32</c:v>
                </c:pt>
                <c:pt idx="250">
                  <c:v>33</c:v>
                </c:pt>
                <c:pt idx="251">
                  <c:v>34</c:v>
                </c:pt>
                <c:pt idx="252">
                  <c:v>35</c:v>
                </c:pt>
                <c:pt idx="253">
                  <c:v>36</c:v>
                </c:pt>
                <c:pt idx="254">
                  <c:v>35</c:v>
                </c:pt>
                <c:pt idx="255">
                  <c:v>34</c:v>
                </c:pt>
                <c:pt idx="256">
                  <c:v>33</c:v>
                </c:pt>
                <c:pt idx="257">
                  <c:v>32</c:v>
                </c:pt>
                <c:pt idx="258">
                  <c:v>33</c:v>
                </c:pt>
                <c:pt idx="259">
                  <c:v>34</c:v>
                </c:pt>
                <c:pt idx="260">
                  <c:v>35</c:v>
                </c:pt>
                <c:pt idx="261">
                  <c:v>36</c:v>
                </c:pt>
                <c:pt idx="262">
                  <c:v>37</c:v>
                </c:pt>
                <c:pt idx="263">
                  <c:v>36</c:v>
                </c:pt>
                <c:pt idx="264">
                  <c:v>37</c:v>
                </c:pt>
                <c:pt idx="265">
                  <c:v>36</c:v>
                </c:pt>
                <c:pt idx="266">
                  <c:v>35</c:v>
                </c:pt>
                <c:pt idx="267">
                  <c:v>36</c:v>
                </c:pt>
                <c:pt idx="268">
                  <c:v>35</c:v>
                </c:pt>
                <c:pt idx="269">
                  <c:v>36</c:v>
                </c:pt>
                <c:pt idx="270">
                  <c:v>37</c:v>
                </c:pt>
                <c:pt idx="271">
                  <c:v>38</c:v>
                </c:pt>
                <c:pt idx="272">
                  <c:v>37</c:v>
                </c:pt>
                <c:pt idx="273">
                  <c:v>38</c:v>
                </c:pt>
                <c:pt idx="274">
                  <c:v>37</c:v>
                </c:pt>
                <c:pt idx="275">
                  <c:v>36</c:v>
                </c:pt>
                <c:pt idx="276">
                  <c:v>35</c:v>
                </c:pt>
                <c:pt idx="277">
                  <c:v>36</c:v>
                </c:pt>
                <c:pt idx="278">
                  <c:v>35</c:v>
                </c:pt>
                <c:pt idx="279">
                  <c:v>36</c:v>
                </c:pt>
                <c:pt idx="280">
                  <c:v>35</c:v>
                </c:pt>
                <c:pt idx="281">
                  <c:v>36</c:v>
                </c:pt>
                <c:pt idx="282">
                  <c:v>35</c:v>
                </c:pt>
                <c:pt idx="283">
                  <c:v>36</c:v>
                </c:pt>
                <c:pt idx="284">
                  <c:v>37</c:v>
                </c:pt>
                <c:pt idx="285">
                  <c:v>36</c:v>
                </c:pt>
                <c:pt idx="286">
                  <c:v>35</c:v>
                </c:pt>
                <c:pt idx="287">
                  <c:v>36</c:v>
                </c:pt>
                <c:pt idx="288">
                  <c:v>37</c:v>
                </c:pt>
                <c:pt idx="289">
                  <c:v>38</c:v>
                </c:pt>
                <c:pt idx="290">
                  <c:v>37</c:v>
                </c:pt>
                <c:pt idx="291">
                  <c:v>38</c:v>
                </c:pt>
                <c:pt idx="292">
                  <c:v>37</c:v>
                </c:pt>
                <c:pt idx="293">
                  <c:v>36</c:v>
                </c:pt>
                <c:pt idx="294">
                  <c:v>35</c:v>
                </c:pt>
                <c:pt idx="295">
                  <c:v>34</c:v>
                </c:pt>
                <c:pt idx="296">
                  <c:v>35</c:v>
                </c:pt>
                <c:pt idx="297">
                  <c:v>36</c:v>
                </c:pt>
                <c:pt idx="298">
                  <c:v>35</c:v>
                </c:pt>
                <c:pt idx="299">
                  <c:v>34</c:v>
                </c:pt>
                <c:pt idx="300">
                  <c:v>33</c:v>
                </c:pt>
                <c:pt idx="301">
                  <c:v>34</c:v>
                </c:pt>
                <c:pt idx="302">
                  <c:v>35</c:v>
                </c:pt>
                <c:pt idx="303">
                  <c:v>34</c:v>
                </c:pt>
                <c:pt idx="304">
                  <c:v>35</c:v>
                </c:pt>
                <c:pt idx="305">
                  <c:v>36</c:v>
                </c:pt>
                <c:pt idx="306">
                  <c:v>35</c:v>
                </c:pt>
                <c:pt idx="307">
                  <c:v>34</c:v>
                </c:pt>
                <c:pt idx="308">
                  <c:v>35</c:v>
                </c:pt>
                <c:pt idx="309">
                  <c:v>36</c:v>
                </c:pt>
                <c:pt idx="310">
                  <c:v>37</c:v>
                </c:pt>
                <c:pt idx="311">
                  <c:v>38</c:v>
                </c:pt>
                <c:pt idx="312">
                  <c:v>39</c:v>
                </c:pt>
                <c:pt idx="313">
                  <c:v>38</c:v>
                </c:pt>
                <c:pt idx="314">
                  <c:v>39</c:v>
                </c:pt>
                <c:pt idx="315">
                  <c:v>40</c:v>
                </c:pt>
                <c:pt idx="316">
                  <c:v>41</c:v>
                </c:pt>
                <c:pt idx="317">
                  <c:v>40</c:v>
                </c:pt>
                <c:pt idx="318">
                  <c:v>41</c:v>
                </c:pt>
                <c:pt idx="319">
                  <c:v>40</c:v>
                </c:pt>
                <c:pt idx="320">
                  <c:v>41</c:v>
                </c:pt>
                <c:pt idx="321">
                  <c:v>40</c:v>
                </c:pt>
                <c:pt idx="322">
                  <c:v>41</c:v>
                </c:pt>
                <c:pt idx="323">
                  <c:v>42</c:v>
                </c:pt>
                <c:pt idx="324">
                  <c:v>41</c:v>
                </c:pt>
                <c:pt idx="325">
                  <c:v>42</c:v>
                </c:pt>
                <c:pt idx="326">
                  <c:v>43</c:v>
                </c:pt>
                <c:pt idx="327">
                  <c:v>42</c:v>
                </c:pt>
                <c:pt idx="328">
                  <c:v>43</c:v>
                </c:pt>
                <c:pt idx="329">
                  <c:v>42</c:v>
                </c:pt>
                <c:pt idx="330">
                  <c:v>41</c:v>
                </c:pt>
                <c:pt idx="331">
                  <c:v>42</c:v>
                </c:pt>
                <c:pt idx="332">
                  <c:v>41</c:v>
                </c:pt>
                <c:pt idx="333">
                  <c:v>42</c:v>
                </c:pt>
                <c:pt idx="334">
                  <c:v>41</c:v>
                </c:pt>
                <c:pt idx="335">
                  <c:v>42</c:v>
                </c:pt>
                <c:pt idx="336">
                  <c:v>41</c:v>
                </c:pt>
                <c:pt idx="337">
                  <c:v>40</c:v>
                </c:pt>
                <c:pt idx="338">
                  <c:v>41</c:v>
                </c:pt>
                <c:pt idx="339">
                  <c:v>40</c:v>
                </c:pt>
                <c:pt idx="340">
                  <c:v>41</c:v>
                </c:pt>
                <c:pt idx="341">
                  <c:v>42</c:v>
                </c:pt>
                <c:pt idx="342">
                  <c:v>43</c:v>
                </c:pt>
                <c:pt idx="343">
                  <c:v>42</c:v>
                </c:pt>
                <c:pt idx="344">
                  <c:v>43</c:v>
                </c:pt>
                <c:pt idx="345">
                  <c:v>44</c:v>
                </c:pt>
                <c:pt idx="346">
                  <c:v>45</c:v>
                </c:pt>
                <c:pt idx="347">
                  <c:v>46</c:v>
                </c:pt>
                <c:pt idx="348">
                  <c:v>47</c:v>
                </c:pt>
                <c:pt idx="349">
                  <c:v>46</c:v>
                </c:pt>
                <c:pt idx="350">
                  <c:v>45</c:v>
                </c:pt>
                <c:pt idx="351">
                  <c:v>46</c:v>
                </c:pt>
                <c:pt idx="352">
                  <c:v>47</c:v>
                </c:pt>
                <c:pt idx="353">
                  <c:v>48</c:v>
                </c:pt>
                <c:pt idx="354">
                  <c:v>47</c:v>
                </c:pt>
                <c:pt idx="355">
                  <c:v>48</c:v>
                </c:pt>
                <c:pt idx="356">
                  <c:v>49</c:v>
                </c:pt>
                <c:pt idx="357">
                  <c:v>48</c:v>
                </c:pt>
                <c:pt idx="358">
                  <c:v>49</c:v>
                </c:pt>
                <c:pt idx="359">
                  <c:v>48</c:v>
                </c:pt>
                <c:pt idx="360">
                  <c:v>47</c:v>
                </c:pt>
                <c:pt idx="361">
                  <c:v>46</c:v>
                </c:pt>
                <c:pt idx="362">
                  <c:v>47</c:v>
                </c:pt>
                <c:pt idx="363">
                  <c:v>48</c:v>
                </c:pt>
                <c:pt idx="364">
                  <c:v>49</c:v>
                </c:pt>
                <c:pt idx="365">
                  <c:v>50</c:v>
                </c:pt>
                <c:pt idx="366">
                  <c:v>49</c:v>
                </c:pt>
                <c:pt idx="367">
                  <c:v>50</c:v>
                </c:pt>
                <c:pt idx="368">
                  <c:v>51</c:v>
                </c:pt>
                <c:pt idx="369">
                  <c:v>52</c:v>
                </c:pt>
                <c:pt idx="370">
                  <c:v>53</c:v>
                </c:pt>
                <c:pt idx="371">
                  <c:v>54</c:v>
                </c:pt>
                <c:pt idx="372">
                  <c:v>53</c:v>
                </c:pt>
                <c:pt idx="373">
                  <c:v>54</c:v>
                </c:pt>
                <c:pt idx="374">
                  <c:v>55</c:v>
                </c:pt>
                <c:pt idx="375">
                  <c:v>56</c:v>
                </c:pt>
                <c:pt idx="376">
                  <c:v>57</c:v>
                </c:pt>
                <c:pt idx="377">
                  <c:v>58</c:v>
                </c:pt>
                <c:pt idx="378">
                  <c:v>59</c:v>
                </c:pt>
                <c:pt idx="379">
                  <c:v>58</c:v>
                </c:pt>
                <c:pt idx="380">
                  <c:v>59</c:v>
                </c:pt>
                <c:pt idx="381">
                  <c:v>60</c:v>
                </c:pt>
                <c:pt idx="382">
                  <c:v>61</c:v>
                </c:pt>
                <c:pt idx="383">
                  <c:v>60</c:v>
                </c:pt>
                <c:pt idx="384">
                  <c:v>61</c:v>
                </c:pt>
                <c:pt idx="385">
                  <c:v>62</c:v>
                </c:pt>
                <c:pt idx="386">
                  <c:v>63</c:v>
                </c:pt>
                <c:pt idx="387">
                  <c:v>64</c:v>
                </c:pt>
                <c:pt idx="388">
                  <c:v>65</c:v>
                </c:pt>
                <c:pt idx="389">
                  <c:v>66</c:v>
                </c:pt>
                <c:pt idx="390">
                  <c:v>67</c:v>
                </c:pt>
                <c:pt idx="391">
                  <c:v>68</c:v>
                </c:pt>
                <c:pt idx="392">
                  <c:v>69</c:v>
                </c:pt>
                <c:pt idx="393">
                  <c:v>68</c:v>
                </c:pt>
                <c:pt idx="394">
                  <c:v>69</c:v>
                </c:pt>
                <c:pt idx="395">
                  <c:v>70</c:v>
                </c:pt>
                <c:pt idx="396">
                  <c:v>69</c:v>
                </c:pt>
                <c:pt idx="397">
                  <c:v>68</c:v>
                </c:pt>
                <c:pt idx="398">
                  <c:v>67</c:v>
                </c:pt>
                <c:pt idx="399">
                  <c:v>66</c:v>
                </c:pt>
                <c:pt idx="400">
                  <c:v>67</c:v>
                </c:pt>
                <c:pt idx="401">
                  <c:v>68</c:v>
                </c:pt>
                <c:pt idx="402">
                  <c:v>69</c:v>
                </c:pt>
                <c:pt idx="403">
                  <c:v>68</c:v>
                </c:pt>
                <c:pt idx="404">
                  <c:v>69</c:v>
                </c:pt>
                <c:pt idx="405">
                  <c:v>68</c:v>
                </c:pt>
                <c:pt idx="406">
                  <c:v>69</c:v>
                </c:pt>
                <c:pt idx="407">
                  <c:v>68</c:v>
                </c:pt>
                <c:pt idx="408">
                  <c:v>69</c:v>
                </c:pt>
                <c:pt idx="409">
                  <c:v>70</c:v>
                </c:pt>
                <c:pt idx="410">
                  <c:v>71</c:v>
                </c:pt>
                <c:pt idx="411">
                  <c:v>70</c:v>
                </c:pt>
                <c:pt idx="412">
                  <c:v>71</c:v>
                </c:pt>
                <c:pt idx="413">
                  <c:v>72</c:v>
                </c:pt>
                <c:pt idx="414">
                  <c:v>71</c:v>
                </c:pt>
                <c:pt idx="415">
                  <c:v>72</c:v>
                </c:pt>
                <c:pt idx="416">
                  <c:v>71</c:v>
                </c:pt>
                <c:pt idx="417">
                  <c:v>70</c:v>
                </c:pt>
                <c:pt idx="418">
                  <c:v>71</c:v>
                </c:pt>
                <c:pt idx="419">
                  <c:v>70</c:v>
                </c:pt>
                <c:pt idx="420">
                  <c:v>71</c:v>
                </c:pt>
                <c:pt idx="421">
                  <c:v>70</c:v>
                </c:pt>
                <c:pt idx="422">
                  <c:v>71</c:v>
                </c:pt>
                <c:pt idx="423">
                  <c:v>70</c:v>
                </c:pt>
                <c:pt idx="424">
                  <c:v>71</c:v>
                </c:pt>
                <c:pt idx="425">
                  <c:v>70</c:v>
                </c:pt>
                <c:pt idx="426">
                  <c:v>71</c:v>
                </c:pt>
                <c:pt idx="427">
                  <c:v>70</c:v>
                </c:pt>
                <c:pt idx="428">
                  <c:v>69</c:v>
                </c:pt>
                <c:pt idx="429">
                  <c:v>70</c:v>
                </c:pt>
                <c:pt idx="430">
                  <c:v>69</c:v>
                </c:pt>
                <c:pt idx="431">
                  <c:v>68</c:v>
                </c:pt>
                <c:pt idx="432">
                  <c:v>69</c:v>
                </c:pt>
                <c:pt idx="433">
                  <c:v>70</c:v>
                </c:pt>
                <c:pt idx="434">
                  <c:v>69</c:v>
                </c:pt>
                <c:pt idx="435">
                  <c:v>68</c:v>
                </c:pt>
                <c:pt idx="436">
                  <c:v>67</c:v>
                </c:pt>
                <c:pt idx="437">
                  <c:v>66</c:v>
                </c:pt>
                <c:pt idx="438">
                  <c:v>67</c:v>
                </c:pt>
                <c:pt idx="439">
                  <c:v>66</c:v>
                </c:pt>
                <c:pt idx="440">
                  <c:v>67</c:v>
                </c:pt>
                <c:pt idx="441">
                  <c:v>66</c:v>
                </c:pt>
                <c:pt idx="442">
                  <c:v>67</c:v>
                </c:pt>
                <c:pt idx="443">
                  <c:v>66</c:v>
                </c:pt>
                <c:pt idx="444">
                  <c:v>67</c:v>
                </c:pt>
                <c:pt idx="445">
                  <c:v>68</c:v>
                </c:pt>
                <c:pt idx="446">
                  <c:v>67</c:v>
                </c:pt>
                <c:pt idx="447">
                  <c:v>68</c:v>
                </c:pt>
                <c:pt idx="448">
                  <c:v>69</c:v>
                </c:pt>
                <c:pt idx="449">
                  <c:v>70</c:v>
                </c:pt>
                <c:pt idx="450">
                  <c:v>69</c:v>
                </c:pt>
                <c:pt idx="451">
                  <c:v>70</c:v>
                </c:pt>
                <c:pt idx="452">
                  <c:v>71</c:v>
                </c:pt>
                <c:pt idx="453">
                  <c:v>72</c:v>
                </c:pt>
                <c:pt idx="454">
                  <c:v>73</c:v>
                </c:pt>
                <c:pt idx="455">
                  <c:v>74</c:v>
                </c:pt>
                <c:pt idx="456">
                  <c:v>75</c:v>
                </c:pt>
                <c:pt idx="457">
                  <c:v>74</c:v>
                </c:pt>
                <c:pt idx="458">
                  <c:v>73</c:v>
                </c:pt>
                <c:pt idx="459">
                  <c:v>72</c:v>
                </c:pt>
                <c:pt idx="460">
                  <c:v>71</c:v>
                </c:pt>
                <c:pt idx="461">
                  <c:v>70</c:v>
                </c:pt>
                <c:pt idx="462">
                  <c:v>71</c:v>
                </c:pt>
                <c:pt idx="463">
                  <c:v>72</c:v>
                </c:pt>
                <c:pt idx="464">
                  <c:v>71</c:v>
                </c:pt>
                <c:pt idx="465">
                  <c:v>70</c:v>
                </c:pt>
                <c:pt idx="466">
                  <c:v>71</c:v>
                </c:pt>
                <c:pt idx="467">
                  <c:v>70</c:v>
                </c:pt>
                <c:pt idx="468">
                  <c:v>71</c:v>
                </c:pt>
                <c:pt idx="469">
                  <c:v>70</c:v>
                </c:pt>
                <c:pt idx="470">
                  <c:v>71</c:v>
                </c:pt>
                <c:pt idx="471">
                  <c:v>70</c:v>
                </c:pt>
                <c:pt idx="472">
                  <c:v>71</c:v>
                </c:pt>
                <c:pt idx="473">
                  <c:v>72</c:v>
                </c:pt>
                <c:pt idx="474">
                  <c:v>73</c:v>
                </c:pt>
                <c:pt idx="475">
                  <c:v>72</c:v>
                </c:pt>
                <c:pt idx="476">
                  <c:v>71</c:v>
                </c:pt>
                <c:pt idx="477">
                  <c:v>72</c:v>
                </c:pt>
                <c:pt idx="478">
                  <c:v>73</c:v>
                </c:pt>
                <c:pt idx="479">
                  <c:v>72</c:v>
                </c:pt>
                <c:pt idx="480">
                  <c:v>71</c:v>
                </c:pt>
                <c:pt idx="481">
                  <c:v>72</c:v>
                </c:pt>
                <c:pt idx="482">
                  <c:v>73</c:v>
                </c:pt>
                <c:pt idx="483">
                  <c:v>72</c:v>
                </c:pt>
                <c:pt idx="484">
                  <c:v>71</c:v>
                </c:pt>
                <c:pt idx="485">
                  <c:v>72</c:v>
                </c:pt>
                <c:pt idx="486">
                  <c:v>71</c:v>
                </c:pt>
                <c:pt idx="487">
                  <c:v>70</c:v>
                </c:pt>
                <c:pt idx="488">
                  <c:v>71</c:v>
                </c:pt>
                <c:pt idx="489">
                  <c:v>70</c:v>
                </c:pt>
                <c:pt idx="490">
                  <c:v>71</c:v>
                </c:pt>
                <c:pt idx="491">
                  <c:v>72</c:v>
                </c:pt>
                <c:pt idx="492">
                  <c:v>71</c:v>
                </c:pt>
                <c:pt idx="493">
                  <c:v>70</c:v>
                </c:pt>
                <c:pt idx="494">
                  <c:v>71</c:v>
                </c:pt>
                <c:pt idx="495">
                  <c:v>72</c:v>
                </c:pt>
                <c:pt idx="496">
                  <c:v>71</c:v>
                </c:pt>
                <c:pt idx="497">
                  <c:v>70</c:v>
                </c:pt>
                <c:pt idx="498">
                  <c:v>71</c:v>
                </c:pt>
                <c:pt idx="499">
                  <c:v>72</c:v>
                </c:pt>
                <c:pt idx="500">
                  <c:v>73</c:v>
                </c:pt>
                <c:pt idx="501">
                  <c:v>72</c:v>
                </c:pt>
                <c:pt idx="502">
                  <c:v>73</c:v>
                </c:pt>
                <c:pt idx="503">
                  <c:v>72</c:v>
                </c:pt>
                <c:pt idx="504">
                  <c:v>71</c:v>
                </c:pt>
                <c:pt idx="505">
                  <c:v>70</c:v>
                </c:pt>
                <c:pt idx="506">
                  <c:v>71</c:v>
                </c:pt>
                <c:pt idx="507">
                  <c:v>70</c:v>
                </c:pt>
                <c:pt idx="508">
                  <c:v>71</c:v>
                </c:pt>
                <c:pt idx="509">
                  <c:v>72</c:v>
                </c:pt>
                <c:pt idx="510">
                  <c:v>73</c:v>
                </c:pt>
                <c:pt idx="511">
                  <c:v>74</c:v>
                </c:pt>
                <c:pt idx="512">
                  <c:v>75</c:v>
                </c:pt>
                <c:pt idx="513">
                  <c:v>74</c:v>
                </c:pt>
                <c:pt idx="514">
                  <c:v>75</c:v>
                </c:pt>
                <c:pt idx="515">
                  <c:v>76</c:v>
                </c:pt>
                <c:pt idx="516">
                  <c:v>77</c:v>
                </c:pt>
                <c:pt idx="517">
                  <c:v>76</c:v>
                </c:pt>
                <c:pt idx="518">
                  <c:v>77</c:v>
                </c:pt>
                <c:pt idx="519">
                  <c:v>76</c:v>
                </c:pt>
                <c:pt idx="520">
                  <c:v>77</c:v>
                </c:pt>
                <c:pt idx="521">
                  <c:v>78</c:v>
                </c:pt>
                <c:pt idx="522">
                  <c:v>77</c:v>
                </c:pt>
                <c:pt idx="523">
                  <c:v>78</c:v>
                </c:pt>
                <c:pt idx="524">
                  <c:v>77</c:v>
                </c:pt>
                <c:pt idx="525">
                  <c:v>78</c:v>
                </c:pt>
                <c:pt idx="526">
                  <c:v>77</c:v>
                </c:pt>
                <c:pt idx="527">
                  <c:v>78</c:v>
                </c:pt>
                <c:pt idx="528">
                  <c:v>79</c:v>
                </c:pt>
                <c:pt idx="529">
                  <c:v>80</c:v>
                </c:pt>
                <c:pt idx="530">
                  <c:v>81</c:v>
                </c:pt>
                <c:pt idx="531">
                  <c:v>82</c:v>
                </c:pt>
                <c:pt idx="532">
                  <c:v>83</c:v>
                </c:pt>
                <c:pt idx="533">
                  <c:v>84</c:v>
                </c:pt>
                <c:pt idx="534">
                  <c:v>83</c:v>
                </c:pt>
                <c:pt idx="535">
                  <c:v>82</c:v>
                </c:pt>
                <c:pt idx="536">
                  <c:v>81</c:v>
                </c:pt>
                <c:pt idx="537">
                  <c:v>82</c:v>
                </c:pt>
                <c:pt idx="538">
                  <c:v>83</c:v>
                </c:pt>
                <c:pt idx="539">
                  <c:v>84</c:v>
                </c:pt>
                <c:pt idx="540">
                  <c:v>85</c:v>
                </c:pt>
                <c:pt idx="541">
                  <c:v>84</c:v>
                </c:pt>
                <c:pt idx="542">
                  <c:v>85</c:v>
                </c:pt>
                <c:pt idx="543">
                  <c:v>86</c:v>
                </c:pt>
                <c:pt idx="544">
                  <c:v>87</c:v>
                </c:pt>
                <c:pt idx="545">
                  <c:v>88</c:v>
                </c:pt>
                <c:pt idx="546">
                  <c:v>87</c:v>
                </c:pt>
                <c:pt idx="547">
                  <c:v>86</c:v>
                </c:pt>
                <c:pt idx="548">
                  <c:v>87</c:v>
                </c:pt>
                <c:pt idx="549">
                  <c:v>88</c:v>
                </c:pt>
                <c:pt idx="550">
                  <c:v>87</c:v>
                </c:pt>
                <c:pt idx="551">
                  <c:v>88</c:v>
                </c:pt>
                <c:pt idx="552">
                  <c:v>87</c:v>
                </c:pt>
                <c:pt idx="553">
                  <c:v>88</c:v>
                </c:pt>
                <c:pt idx="554">
                  <c:v>89</c:v>
                </c:pt>
                <c:pt idx="555">
                  <c:v>90</c:v>
                </c:pt>
                <c:pt idx="556">
                  <c:v>89</c:v>
                </c:pt>
                <c:pt idx="557">
                  <c:v>88</c:v>
                </c:pt>
                <c:pt idx="558">
                  <c:v>89</c:v>
                </c:pt>
                <c:pt idx="559">
                  <c:v>90</c:v>
                </c:pt>
                <c:pt idx="560">
                  <c:v>89</c:v>
                </c:pt>
                <c:pt idx="561">
                  <c:v>90</c:v>
                </c:pt>
                <c:pt idx="562">
                  <c:v>91</c:v>
                </c:pt>
                <c:pt idx="563">
                  <c:v>90</c:v>
                </c:pt>
                <c:pt idx="564">
                  <c:v>91</c:v>
                </c:pt>
                <c:pt idx="565">
                  <c:v>90</c:v>
                </c:pt>
                <c:pt idx="566">
                  <c:v>91</c:v>
                </c:pt>
                <c:pt idx="567">
                  <c:v>92</c:v>
                </c:pt>
                <c:pt idx="568">
                  <c:v>91</c:v>
                </c:pt>
                <c:pt idx="569">
                  <c:v>92</c:v>
                </c:pt>
                <c:pt idx="570">
                  <c:v>93</c:v>
                </c:pt>
                <c:pt idx="571">
                  <c:v>94</c:v>
                </c:pt>
                <c:pt idx="572">
                  <c:v>95</c:v>
                </c:pt>
                <c:pt idx="573">
                  <c:v>96</c:v>
                </c:pt>
                <c:pt idx="574">
                  <c:v>97</c:v>
                </c:pt>
                <c:pt idx="575">
                  <c:v>96</c:v>
                </c:pt>
                <c:pt idx="576">
                  <c:v>97</c:v>
                </c:pt>
                <c:pt idx="577">
                  <c:v>98</c:v>
                </c:pt>
                <c:pt idx="578">
                  <c:v>99</c:v>
                </c:pt>
                <c:pt idx="579">
                  <c:v>98</c:v>
                </c:pt>
                <c:pt idx="580">
                  <c:v>97</c:v>
                </c:pt>
                <c:pt idx="581">
                  <c:v>98</c:v>
                </c:pt>
                <c:pt idx="582">
                  <c:v>97</c:v>
                </c:pt>
                <c:pt idx="583">
                  <c:v>98</c:v>
                </c:pt>
                <c:pt idx="584">
                  <c:v>97</c:v>
                </c:pt>
                <c:pt idx="585">
                  <c:v>96</c:v>
                </c:pt>
                <c:pt idx="586">
                  <c:v>97</c:v>
                </c:pt>
                <c:pt idx="587">
                  <c:v>98</c:v>
                </c:pt>
                <c:pt idx="588">
                  <c:v>97</c:v>
                </c:pt>
                <c:pt idx="589">
                  <c:v>96</c:v>
                </c:pt>
                <c:pt idx="590">
                  <c:v>97</c:v>
                </c:pt>
                <c:pt idx="591">
                  <c:v>98</c:v>
                </c:pt>
                <c:pt idx="592">
                  <c:v>99</c:v>
                </c:pt>
                <c:pt idx="593">
                  <c:v>100</c:v>
                </c:pt>
                <c:pt idx="594">
                  <c:v>101</c:v>
                </c:pt>
                <c:pt idx="595">
                  <c:v>100</c:v>
                </c:pt>
                <c:pt idx="596">
                  <c:v>101</c:v>
                </c:pt>
                <c:pt idx="597">
                  <c:v>102</c:v>
                </c:pt>
                <c:pt idx="598">
                  <c:v>101</c:v>
                </c:pt>
                <c:pt idx="599">
                  <c:v>100</c:v>
                </c:pt>
                <c:pt idx="600">
                  <c:v>101</c:v>
                </c:pt>
                <c:pt idx="601">
                  <c:v>102</c:v>
                </c:pt>
                <c:pt idx="602">
                  <c:v>101</c:v>
                </c:pt>
                <c:pt idx="603">
                  <c:v>100</c:v>
                </c:pt>
                <c:pt idx="604">
                  <c:v>99</c:v>
                </c:pt>
                <c:pt idx="605">
                  <c:v>100</c:v>
                </c:pt>
                <c:pt idx="606">
                  <c:v>99</c:v>
                </c:pt>
                <c:pt idx="607">
                  <c:v>100</c:v>
                </c:pt>
                <c:pt idx="608">
                  <c:v>101</c:v>
                </c:pt>
                <c:pt idx="609">
                  <c:v>100</c:v>
                </c:pt>
                <c:pt idx="610">
                  <c:v>99</c:v>
                </c:pt>
                <c:pt idx="611">
                  <c:v>98</c:v>
                </c:pt>
                <c:pt idx="612">
                  <c:v>97</c:v>
                </c:pt>
                <c:pt idx="613">
                  <c:v>98</c:v>
                </c:pt>
                <c:pt idx="614">
                  <c:v>99</c:v>
                </c:pt>
                <c:pt idx="615">
                  <c:v>100</c:v>
                </c:pt>
                <c:pt idx="616">
                  <c:v>101</c:v>
                </c:pt>
                <c:pt idx="617">
                  <c:v>102</c:v>
                </c:pt>
                <c:pt idx="618">
                  <c:v>101</c:v>
                </c:pt>
                <c:pt idx="619">
                  <c:v>100</c:v>
                </c:pt>
                <c:pt idx="620">
                  <c:v>99</c:v>
                </c:pt>
                <c:pt idx="621">
                  <c:v>100</c:v>
                </c:pt>
                <c:pt idx="622">
                  <c:v>99</c:v>
                </c:pt>
                <c:pt idx="623">
                  <c:v>98</c:v>
                </c:pt>
                <c:pt idx="624">
                  <c:v>97</c:v>
                </c:pt>
                <c:pt idx="625">
                  <c:v>98</c:v>
                </c:pt>
                <c:pt idx="626">
                  <c:v>97</c:v>
                </c:pt>
                <c:pt idx="627">
                  <c:v>96</c:v>
                </c:pt>
                <c:pt idx="628">
                  <c:v>97</c:v>
                </c:pt>
                <c:pt idx="629">
                  <c:v>96</c:v>
                </c:pt>
                <c:pt idx="630">
                  <c:v>97</c:v>
                </c:pt>
                <c:pt idx="631">
                  <c:v>98</c:v>
                </c:pt>
                <c:pt idx="632">
                  <c:v>97</c:v>
                </c:pt>
                <c:pt idx="633">
                  <c:v>98</c:v>
                </c:pt>
                <c:pt idx="634">
                  <c:v>99</c:v>
                </c:pt>
                <c:pt idx="635">
                  <c:v>98</c:v>
                </c:pt>
                <c:pt idx="636">
                  <c:v>97</c:v>
                </c:pt>
                <c:pt idx="637">
                  <c:v>96</c:v>
                </c:pt>
                <c:pt idx="638">
                  <c:v>97</c:v>
                </c:pt>
                <c:pt idx="639">
                  <c:v>98</c:v>
                </c:pt>
                <c:pt idx="640">
                  <c:v>97</c:v>
                </c:pt>
                <c:pt idx="641">
                  <c:v>96</c:v>
                </c:pt>
                <c:pt idx="642">
                  <c:v>97</c:v>
                </c:pt>
                <c:pt idx="643">
                  <c:v>96</c:v>
                </c:pt>
                <c:pt idx="644">
                  <c:v>97</c:v>
                </c:pt>
                <c:pt idx="645">
                  <c:v>98</c:v>
                </c:pt>
                <c:pt idx="646">
                  <c:v>97</c:v>
                </c:pt>
                <c:pt idx="647">
                  <c:v>96</c:v>
                </c:pt>
                <c:pt idx="648">
                  <c:v>95</c:v>
                </c:pt>
                <c:pt idx="649">
                  <c:v>94</c:v>
                </c:pt>
                <c:pt idx="650">
                  <c:v>95</c:v>
                </c:pt>
                <c:pt idx="651">
                  <c:v>96</c:v>
                </c:pt>
                <c:pt idx="652">
                  <c:v>95</c:v>
                </c:pt>
                <c:pt idx="653">
                  <c:v>96</c:v>
                </c:pt>
                <c:pt idx="654">
                  <c:v>97</c:v>
                </c:pt>
                <c:pt idx="655">
                  <c:v>96</c:v>
                </c:pt>
                <c:pt idx="656">
                  <c:v>97</c:v>
                </c:pt>
                <c:pt idx="657">
                  <c:v>96</c:v>
                </c:pt>
                <c:pt idx="658">
                  <c:v>97</c:v>
                </c:pt>
                <c:pt idx="659">
                  <c:v>98</c:v>
                </c:pt>
                <c:pt idx="660">
                  <c:v>99</c:v>
                </c:pt>
                <c:pt idx="661">
                  <c:v>98</c:v>
                </c:pt>
                <c:pt idx="662">
                  <c:v>99</c:v>
                </c:pt>
                <c:pt idx="663">
                  <c:v>98</c:v>
                </c:pt>
                <c:pt idx="664">
                  <c:v>99</c:v>
                </c:pt>
                <c:pt idx="665">
                  <c:v>100</c:v>
                </c:pt>
                <c:pt idx="666">
                  <c:v>99</c:v>
                </c:pt>
                <c:pt idx="667">
                  <c:v>98</c:v>
                </c:pt>
                <c:pt idx="668">
                  <c:v>99</c:v>
                </c:pt>
                <c:pt idx="669">
                  <c:v>100</c:v>
                </c:pt>
                <c:pt idx="670">
                  <c:v>99</c:v>
                </c:pt>
                <c:pt idx="671">
                  <c:v>100</c:v>
                </c:pt>
                <c:pt idx="672">
                  <c:v>99</c:v>
                </c:pt>
                <c:pt idx="673">
                  <c:v>100</c:v>
                </c:pt>
                <c:pt idx="674">
                  <c:v>101</c:v>
                </c:pt>
                <c:pt idx="675">
                  <c:v>102</c:v>
                </c:pt>
                <c:pt idx="676">
                  <c:v>101</c:v>
                </c:pt>
                <c:pt idx="677">
                  <c:v>100</c:v>
                </c:pt>
                <c:pt idx="678">
                  <c:v>99</c:v>
                </c:pt>
                <c:pt idx="679">
                  <c:v>100</c:v>
                </c:pt>
                <c:pt idx="680">
                  <c:v>101</c:v>
                </c:pt>
                <c:pt idx="681">
                  <c:v>102</c:v>
                </c:pt>
                <c:pt idx="682">
                  <c:v>103</c:v>
                </c:pt>
                <c:pt idx="683">
                  <c:v>102</c:v>
                </c:pt>
                <c:pt idx="684">
                  <c:v>103</c:v>
                </c:pt>
                <c:pt idx="685">
                  <c:v>104</c:v>
                </c:pt>
                <c:pt idx="686">
                  <c:v>103</c:v>
                </c:pt>
                <c:pt idx="687">
                  <c:v>104</c:v>
                </c:pt>
                <c:pt idx="688">
                  <c:v>103</c:v>
                </c:pt>
                <c:pt idx="689">
                  <c:v>104</c:v>
                </c:pt>
                <c:pt idx="690">
                  <c:v>103</c:v>
                </c:pt>
                <c:pt idx="691">
                  <c:v>102</c:v>
                </c:pt>
                <c:pt idx="692">
                  <c:v>103</c:v>
                </c:pt>
                <c:pt idx="693">
                  <c:v>102</c:v>
                </c:pt>
                <c:pt idx="694">
                  <c:v>101</c:v>
                </c:pt>
                <c:pt idx="695">
                  <c:v>102</c:v>
                </c:pt>
                <c:pt idx="696">
                  <c:v>101</c:v>
                </c:pt>
                <c:pt idx="697">
                  <c:v>102</c:v>
                </c:pt>
                <c:pt idx="698">
                  <c:v>103</c:v>
                </c:pt>
                <c:pt idx="699">
                  <c:v>104</c:v>
                </c:pt>
                <c:pt idx="700">
                  <c:v>105</c:v>
                </c:pt>
                <c:pt idx="701">
                  <c:v>106</c:v>
                </c:pt>
                <c:pt idx="702">
                  <c:v>107</c:v>
                </c:pt>
                <c:pt idx="703">
                  <c:v>108</c:v>
                </c:pt>
                <c:pt idx="704">
                  <c:v>107</c:v>
                </c:pt>
                <c:pt idx="705">
                  <c:v>108</c:v>
                </c:pt>
                <c:pt idx="706">
                  <c:v>109</c:v>
                </c:pt>
                <c:pt idx="707">
                  <c:v>108</c:v>
                </c:pt>
                <c:pt idx="708">
                  <c:v>109</c:v>
                </c:pt>
                <c:pt idx="709">
                  <c:v>110</c:v>
                </c:pt>
                <c:pt idx="710">
                  <c:v>109</c:v>
                </c:pt>
                <c:pt idx="711">
                  <c:v>108</c:v>
                </c:pt>
                <c:pt idx="712">
                  <c:v>109</c:v>
                </c:pt>
                <c:pt idx="713">
                  <c:v>110</c:v>
                </c:pt>
                <c:pt idx="714">
                  <c:v>111</c:v>
                </c:pt>
                <c:pt idx="715">
                  <c:v>112</c:v>
                </c:pt>
                <c:pt idx="716">
                  <c:v>113</c:v>
                </c:pt>
                <c:pt idx="717">
                  <c:v>112</c:v>
                </c:pt>
                <c:pt idx="718">
                  <c:v>113</c:v>
                </c:pt>
                <c:pt idx="719">
                  <c:v>114</c:v>
                </c:pt>
                <c:pt idx="720">
                  <c:v>113</c:v>
                </c:pt>
                <c:pt idx="721">
                  <c:v>112</c:v>
                </c:pt>
                <c:pt idx="722">
                  <c:v>111</c:v>
                </c:pt>
                <c:pt idx="723">
                  <c:v>112</c:v>
                </c:pt>
                <c:pt idx="724">
                  <c:v>113</c:v>
                </c:pt>
                <c:pt idx="725">
                  <c:v>114</c:v>
                </c:pt>
                <c:pt idx="726">
                  <c:v>115</c:v>
                </c:pt>
                <c:pt idx="727">
                  <c:v>116</c:v>
                </c:pt>
                <c:pt idx="728">
                  <c:v>117</c:v>
                </c:pt>
                <c:pt idx="729">
                  <c:v>116</c:v>
                </c:pt>
                <c:pt idx="730">
                  <c:v>115</c:v>
                </c:pt>
                <c:pt idx="731">
                  <c:v>116</c:v>
                </c:pt>
                <c:pt idx="732">
                  <c:v>115</c:v>
                </c:pt>
                <c:pt idx="733">
                  <c:v>114</c:v>
                </c:pt>
                <c:pt idx="734">
                  <c:v>113</c:v>
                </c:pt>
                <c:pt idx="735">
                  <c:v>114</c:v>
                </c:pt>
                <c:pt idx="736">
                  <c:v>113</c:v>
                </c:pt>
                <c:pt idx="737">
                  <c:v>112</c:v>
                </c:pt>
                <c:pt idx="738">
                  <c:v>111</c:v>
                </c:pt>
                <c:pt idx="739">
                  <c:v>112</c:v>
                </c:pt>
                <c:pt idx="740">
                  <c:v>111</c:v>
                </c:pt>
                <c:pt idx="741">
                  <c:v>110</c:v>
                </c:pt>
                <c:pt idx="742">
                  <c:v>109</c:v>
                </c:pt>
                <c:pt idx="743">
                  <c:v>110</c:v>
                </c:pt>
                <c:pt idx="744">
                  <c:v>109</c:v>
                </c:pt>
                <c:pt idx="745">
                  <c:v>110</c:v>
                </c:pt>
                <c:pt idx="746">
                  <c:v>111</c:v>
                </c:pt>
                <c:pt idx="747">
                  <c:v>110</c:v>
                </c:pt>
                <c:pt idx="748">
                  <c:v>111</c:v>
                </c:pt>
                <c:pt idx="749">
                  <c:v>112</c:v>
                </c:pt>
                <c:pt idx="750">
                  <c:v>111</c:v>
                </c:pt>
                <c:pt idx="751">
                  <c:v>112</c:v>
                </c:pt>
                <c:pt idx="752">
                  <c:v>113</c:v>
                </c:pt>
                <c:pt idx="753">
                  <c:v>112</c:v>
                </c:pt>
                <c:pt idx="754">
                  <c:v>113</c:v>
                </c:pt>
                <c:pt idx="755">
                  <c:v>112</c:v>
                </c:pt>
                <c:pt idx="756">
                  <c:v>111</c:v>
                </c:pt>
                <c:pt idx="757">
                  <c:v>112</c:v>
                </c:pt>
                <c:pt idx="758">
                  <c:v>111</c:v>
                </c:pt>
                <c:pt idx="759">
                  <c:v>112</c:v>
                </c:pt>
                <c:pt idx="760">
                  <c:v>111</c:v>
                </c:pt>
                <c:pt idx="761">
                  <c:v>112</c:v>
                </c:pt>
                <c:pt idx="762">
                  <c:v>113</c:v>
                </c:pt>
                <c:pt idx="763">
                  <c:v>112</c:v>
                </c:pt>
                <c:pt idx="764">
                  <c:v>113</c:v>
                </c:pt>
                <c:pt idx="765">
                  <c:v>114</c:v>
                </c:pt>
                <c:pt idx="766">
                  <c:v>115</c:v>
                </c:pt>
                <c:pt idx="767">
                  <c:v>114</c:v>
                </c:pt>
                <c:pt idx="768">
                  <c:v>115</c:v>
                </c:pt>
                <c:pt idx="769">
                  <c:v>114</c:v>
                </c:pt>
                <c:pt idx="770">
                  <c:v>115</c:v>
                </c:pt>
                <c:pt idx="771">
                  <c:v>116</c:v>
                </c:pt>
                <c:pt idx="772">
                  <c:v>117</c:v>
                </c:pt>
                <c:pt idx="773">
                  <c:v>118</c:v>
                </c:pt>
                <c:pt idx="774">
                  <c:v>117</c:v>
                </c:pt>
                <c:pt idx="775">
                  <c:v>118</c:v>
                </c:pt>
                <c:pt idx="776">
                  <c:v>117</c:v>
                </c:pt>
                <c:pt idx="777">
                  <c:v>118</c:v>
                </c:pt>
                <c:pt idx="778">
                  <c:v>119</c:v>
                </c:pt>
                <c:pt idx="779">
                  <c:v>120</c:v>
                </c:pt>
                <c:pt idx="780">
                  <c:v>119</c:v>
                </c:pt>
                <c:pt idx="781">
                  <c:v>120</c:v>
                </c:pt>
                <c:pt idx="782">
                  <c:v>121</c:v>
                </c:pt>
                <c:pt idx="783">
                  <c:v>122</c:v>
                </c:pt>
                <c:pt idx="784">
                  <c:v>121</c:v>
                </c:pt>
                <c:pt idx="785">
                  <c:v>122</c:v>
                </c:pt>
                <c:pt idx="786">
                  <c:v>121</c:v>
                </c:pt>
                <c:pt idx="787">
                  <c:v>122</c:v>
                </c:pt>
                <c:pt idx="788">
                  <c:v>123</c:v>
                </c:pt>
                <c:pt idx="789">
                  <c:v>122</c:v>
                </c:pt>
                <c:pt idx="790">
                  <c:v>121</c:v>
                </c:pt>
                <c:pt idx="791">
                  <c:v>120</c:v>
                </c:pt>
                <c:pt idx="792">
                  <c:v>121</c:v>
                </c:pt>
                <c:pt idx="793">
                  <c:v>120</c:v>
                </c:pt>
                <c:pt idx="794">
                  <c:v>121</c:v>
                </c:pt>
                <c:pt idx="795">
                  <c:v>122</c:v>
                </c:pt>
                <c:pt idx="796">
                  <c:v>121</c:v>
                </c:pt>
                <c:pt idx="797">
                  <c:v>122</c:v>
                </c:pt>
                <c:pt idx="798">
                  <c:v>121</c:v>
                </c:pt>
                <c:pt idx="799">
                  <c:v>122</c:v>
                </c:pt>
                <c:pt idx="800">
                  <c:v>121</c:v>
                </c:pt>
                <c:pt idx="801">
                  <c:v>120</c:v>
                </c:pt>
                <c:pt idx="802">
                  <c:v>119</c:v>
                </c:pt>
                <c:pt idx="803">
                  <c:v>120</c:v>
                </c:pt>
                <c:pt idx="804">
                  <c:v>119</c:v>
                </c:pt>
                <c:pt idx="805">
                  <c:v>118</c:v>
                </c:pt>
                <c:pt idx="806">
                  <c:v>119</c:v>
                </c:pt>
                <c:pt idx="807">
                  <c:v>120</c:v>
                </c:pt>
                <c:pt idx="808">
                  <c:v>121</c:v>
                </c:pt>
                <c:pt idx="809">
                  <c:v>122</c:v>
                </c:pt>
                <c:pt idx="810">
                  <c:v>121</c:v>
                </c:pt>
                <c:pt idx="811">
                  <c:v>122</c:v>
                </c:pt>
                <c:pt idx="812">
                  <c:v>123</c:v>
                </c:pt>
                <c:pt idx="813">
                  <c:v>124</c:v>
                </c:pt>
                <c:pt idx="814">
                  <c:v>123</c:v>
                </c:pt>
                <c:pt idx="815">
                  <c:v>124</c:v>
                </c:pt>
                <c:pt idx="816">
                  <c:v>123</c:v>
                </c:pt>
                <c:pt idx="817">
                  <c:v>124</c:v>
                </c:pt>
                <c:pt idx="818">
                  <c:v>125</c:v>
                </c:pt>
                <c:pt idx="819">
                  <c:v>124</c:v>
                </c:pt>
                <c:pt idx="820">
                  <c:v>125</c:v>
                </c:pt>
                <c:pt idx="821">
                  <c:v>124</c:v>
                </c:pt>
                <c:pt idx="822">
                  <c:v>125</c:v>
                </c:pt>
                <c:pt idx="823">
                  <c:v>126</c:v>
                </c:pt>
                <c:pt idx="824">
                  <c:v>127</c:v>
                </c:pt>
                <c:pt idx="825">
                  <c:v>128</c:v>
                </c:pt>
                <c:pt idx="826">
                  <c:v>129</c:v>
                </c:pt>
                <c:pt idx="827">
                  <c:v>128</c:v>
                </c:pt>
                <c:pt idx="828">
                  <c:v>129</c:v>
                </c:pt>
                <c:pt idx="829">
                  <c:v>130</c:v>
                </c:pt>
                <c:pt idx="830">
                  <c:v>129</c:v>
                </c:pt>
                <c:pt idx="831">
                  <c:v>130</c:v>
                </c:pt>
                <c:pt idx="832">
                  <c:v>131</c:v>
                </c:pt>
                <c:pt idx="833">
                  <c:v>130</c:v>
                </c:pt>
                <c:pt idx="834">
                  <c:v>131</c:v>
                </c:pt>
                <c:pt idx="835">
                  <c:v>132</c:v>
                </c:pt>
                <c:pt idx="836">
                  <c:v>131</c:v>
                </c:pt>
                <c:pt idx="837">
                  <c:v>130</c:v>
                </c:pt>
                <c:pt idx="838">
                  <c:v>131</c:v>
                </c:pt>
                <c:pt idx="839">
                  <c:v>132</c:v>
                </c:pt>
                <c:pt idx="840">
                  <c:v>131</c:v>
                </c:pt>
                <c:pt idx="841">
                  <c:v>132</c:v>
                </c:pt>
                <c:pt idx="842">
                  <c:v>131</c:v>
                </c:pt>
                <c:pt idx="843">
                  <c:v>130</c:v>
                </c:pt>
                <c:pt idx="844">
                  <c:v>131</c:v>
                </c:pt>
                <c:pt idx="845">
                  <c:v>132</c:v>
                </c:pt>
                <c:pt idx="846">
                  <c:v>131</c:v>
                </c:pt>
                <c:pt idx="847">
                  <c:v>130</c:v>
                </c:pt>
                <c:pt idx="848">
                  <c:v>131</c:v>
                </c:pt>
                <c:pt idx="849">
                  <c:v>130</c:v>
                </c:pt>
                <c:pt idx="850">
                  <c:v>131</c:v>
                </c:pt>
                <c:pt idx="851">
                  <c:v>132</c:v>
                </c:pt>
                <c:pt idx="852">
                  <c:v>133</c:v>
                </c:pt>
                <c:pt idx="853">
                  <c:v>134</c:v>
                </c:pt>
                <c:pt idx="854">
                  <c:v>133</c:v>
                </c:pt>
                <c:pt idx="855">
                  <c:v>134</c:v>
                </c:pt>
                <c:pt idx="856">
                  <c:v>133</c:v>
                </c:pt>
                <c:pt idx="857">
                  <c:v>134</c:v>
                </c:pt>
                <c:pt idx="858">
                  <c:v>135</c:v>
                </c:pt>
                <c:pt idx="859">
                  <c:v>136</c:v>
                </c:pt>
                <c:pt idx="860">
                  <c:v>135</c:v>
                </c:pt>
                <c:pt idx="861">
                  <c:v>134</c:v>
                </c:pt>
                <c:pt idx="862">
                  <c:v>135</c:v>
                </c:pt>
                <c:pt idx="863">
                  <c:v>136</c:v>
                </c:pt>
                <c:pt idx="864">
                  <c:v>135</c:v>
                </c:pt>
                <c:pt idx="865">
                  <c:v>134</c:v>
                </c:pt>
                <c:pt idx="866">
                  <c:v>133</c:v>
                </c:pt>
                <c:pt idx="867">
                  <c:v>134</c:v>
                </c:pt>
                <c:pt idx="868">
                  <c:v>135</c:v>
                </c:pt>
                <c:pt idx="869">
                  <c:v>136</c:v>
                </c:pt>
                <c:pt idx="870">
                  <c:v>137</c:v>
                </c:pt>
                <c:pt idx="871">
                  <c:v>138</c:v>
                </c:pt>
                <c:pt idx="872">
                  <c:v>137</c:v>
                </c:pt>
                <c:pt idx="873">
                  <c:v>136</c:v>
                </c:pt>
                <c:pt idx="874">
                  <c:v>137</c:v>
                </c:pt>
                <c:pt idx="875">
                  <c:v>136</c:v>
                </c:pt>
                <c:pt idx="876">
                  <c:v>137</c:v>
                </c:pt>
                <c:pt idx="877">
                  <c:v>138</c:v>
                </c:pt>
                <c:pt idx="878">
                  <c:v>139</c:v>
                </c:pt>
                <c:pt idx="879">
                  <c:v>138</c:v>
                </c:pt>
                <c:pt idx="880">
                  <c:v>139</c:v>
                </c:pt>
                <c:pt idx="881">
                  <c:v>140</c:v>
                </c:pt>
                <c:pt idx="882">
                  <c:v>139</c:v>
                </c:pt>
                <c:pt idx="883">
                  <c:v>140</c:v>
                </c:pt>
                <c:pt idx="884">
                  <c:v>141</c:v>
                </c:pt>
                <c:pt idx="885">
                  <c:v>140</c:v>
                </c:pt>
                <c:pt idx="886">
                  <c:v>141</c:v>
                </c:pt>
                <c:pt idx="887">
                  <c:v>140</c:v>
                </c:pt>
                <c:pt idx="888">
                  <c:v>141</c:v>
                </c:pt>
                <c:pt idx="889">
                  <c:v>142</c:v>
                </c:pt>
                <c:pt idx="890">
                  <c:v>141</c:v>
                </c:pt>
                <c:pt idx="891">
                  <c:v>140</c:v>
                </c:pt>
                <c:pt idx="892">
                  <c:v>139</c:v>
                </c:pt>
                <c:pt idx="893">
                  <c:v>140</c:v>
                </c:pt>
                <c:pt idx="894">
                  <c:v>141</c:v>
                </c:pt>
                <c:pt idx="895">
                  <c:v>142</c:v>
                </c:pt>
                <c:pt idx="896">
                  <c:v>141</c:v>
                </c:pt>
                <c:pt idx="897">
                  <c:v>142</c:v>
                </c:pt>
                <c:pt idx="898">
                  <c:v>141</c:v>
                </c:pt>
                <c:pt idx="899">
                  <c:v>142</c:v>
                </c:pt>
                <c:pt idx="900">
                  <c:v>141</c:v>
                </c:pt>
                <c:pt idx="901">
                  <c:v>142</c:v>
                </c:pt>
                <c:pt idx="902">
                  <c:v>143</c:v>
                </c:pt>
                <c:pt idx="903">
                  <c:v>142</c:v>
                </c:pt>
                <c:pt idx="904">
                  <c:v>141</c:v>
                </c:pt>
                <c:pt idx="905">
                  <c:v>142</c:v>
                </c:pt>
                <c:pt idx="906">
                  <c:v>143</c:v>
                </c:pt>
                <c:pt idx="907">
                  <c:v>144</c:v>
                </c:pt>
                <c:pt idx="908">
                  <c:v>145</c:v>
                </c:pt>
                <c:pt idx="909">
                  <c:v>146</c:v>
                </c:pt>
                <c:pt idx="910">
                  <c:v>147</c:v>
                </c:pt>
                <c:pt idx="911">
                  <c:v>148</c:v>
                </c:pt>
                <c:pt idx="912">
                  <c:v>147</c:v>
                </c:pt>
                <c:pt idx="913">
                  <c:v>148</c:v>
                </c:pt>
                <c:pt idx="914">
                  <c:v>149</c:v>
                </c:pt>
                <c:pt idx="915">
                  <c:v>148</c:v>
                </c:pt>
                <c:pt idx="916">
                  <c:v>149</c:v>
                </c:pt>
                <c:pt idx="917">
                  <c:v>150</c:v>
                </c:pt>
                <c:pt idx="918">
                  <c:v>149</c:v>
                </c:pt>
                <c:pt idx="919">
                  <c:v>150</c:v>
                </c:pt>
                <c:pt idx="920">
                  <c:v>149</c:v>
                </c:pt>
                <c:pt idx="921">
                  <c:v>150</c:v>
                </c:pt>
                <c:pt idx="922">
                  <c:v>151</c:v>
                </c:pt>
                <c:pt idx="923">
                  <c:v>150</c:v>
                </c:pt>
                <c:pt idx="924">
                  <c:v>151</c:v>
                </c:pt>
                <c:pt idx="925">
                  <c:v>150</c:v>
                </c:pt>
                <c:pt idx="926">
                  <c:v>151</c:v>
                </c:pt>
                <c:pt idx="927">
                  <c:v>150</c:v>
                </c:pt>
                <c:pt idx="928">
                  <c:v>151</c:v>
                </c:pt>
                <c:pt idx="929">
                  <c:v>152</c:v>
                </c:pt>
                <c:pt idx="930">
                  <c:v>151</c:v>
                </c:pt>
                <c:pt idx="931">
                  <c:v>152</c:v>
                </c:pt>
                <c:pt idx="932">
                  <c:v>153</c:v>
                </c:pt>
                <c:pt idx="933">
                  <c:v>154</c:v>
                </c:pt>
                <c:pt idx="934">
                  <c:v>155</c:v>
                </c:pt>
                <c:pt idx="935">
                  <c:v>154</c:v>
                </c:pt>
                <c:pt idx="936">
                  <c:v>155</c:v>
                </c:pt>
                <c:pt idx="937">
                  <c:v>156</c:v>
                </c:pt>
                <c:pt idx="938">
                  <c:v>155</c:v>
                </c:pt>
                <c:pt idx="939">
                  <c:v>154</c:v>
                </c:pt>
                <c:pt idx="940">
                  <c:v>153</c:v>
                </c:pt>
                <c:pt idx="941">
                  <c:v>152</c:v>
                </c:pt>
                <c:pt idx="942">
                  <c:v>151</c:v>
                </c:pt>
                <c:pt idx="943">
                  <c:v>150</c:v>
                </c:pt>
                <c:pt idx="944">
                  <c:v>151</c:v>
                </c:pt>
                <c:pt idx="945">
                  <c:v>152</c:v>
                </c:pt>
                <c:pt idx="946">
                  <c:v>153</c:v>
                </c:pt>
                <c:pt idx="947">
                  <c:v>154</c:v>
                </c:pt>
                <c:pt idx="948">
                  <c:v>155</c:v>
                </c:pt>
                <c:pt idx="949">
                  <c:v>156</c:v>
                </c:pt>
                <c:pt idx="950">
                  <c:v>157</c:v>
                </c:pt>
                <c:pt idx="951">
                  <c:v>158</c:v>
                </c:pt>
                <c:pt idx="952">
                  <c:v>159</c:v>
                </c:pt>
                <c:pt idx="953">
                  <c:v>160</c:v>
                </c:pt>
                <c:pt idx="954">
                  <c:v>159</c:v>
                </c:pt>
                <c:pt idx="955">
                  <c:v>158</c:v>
                </c:pt>
                <c:pt idx="956">
                  <c:v>159</c:v>
                </c:pt>
                <c:pt idx="957">
                  <c:v>158</c:v>
                </c:pt>
                <c:pt idx="958">
                  <c:v>157</c:v>
                </c:pt>
                <c:pt idx="959">
                  <c:v>158</c:v>
                </c:pt>
                <c:pt idx="960">
                  <c:v>159</c:v>
                </c:pt>
                <c:pt idx="961" formatCode="#,##0">
                  <c:v>160</c:v>
                </c:pt>
                <c:pt idx="962" formatCode="#,##0">
                  <c:v>159</c:v>
                </c:pt>
                <c:pt idx="963" formatCode="#,##0">
                  <c:v>158</c:v>
                </c:pt>
                <c:pt idx="964" formatCode="#,##0">
                  <c:v>159</c:v>
                </c:pt>
                <c:pt idx="965" formatCode="#,##0">
                  <c:v>160</c:v>
                </c:pt>
                <c:pt idx="966" formatCode="#,##0">
                  <c:v>159</c:v>
                </c:pt>
                <c:pt idx="967" formatCode="#,##0">
                  <c:v>160</c:v>
                </c:pt>
                <c:pt idx="968" formatCode="#,##0">
                  <c:v>161</c:v>
                </c:pt>
                <c:pt idx="969" formatCode="#,##0">
                  <c:v>160</c:v>
                </c:pt>
                <c:pt idx="970" formatCode="#,##0">
                  <c:v>161</c:v>
                </c:pt>
                <c:pt idx="971" formatCode="#,##0">
                  <c:v>162</c:v>
                </c:pt>
                <c:pt idx="972" formatCode="#,##0">
                  <c:v>161</c:v>
                </c:pt>
                <c:pt idx="973" formatCode="#,##0">
                  <c:v>160</c:v>
                </c:pt>
                <c:pt idx="974" formatCode="#,##0">
                  <c:v>159</c:v>
                </c:pt>
                <c:pt idx="975" formatCode="#,##0">
                  <c:v>160</c:v>
                </c:pt>
                <c:pt idx="976" formatCode="#,##0">
                  <c:v>161</c:v>
                </c:pt>
                <c:pt idx="977" formatCode="#,##0">
                  <c:v>162</c:v>
                </c:pt>
                <c:pt idx="978" formatCode="#,##0">
                  <c:v>163</c:v>
                </c:pt>
                <c:pt idx="979" formatCode="#,##0">
                  <c:v>164</c:v>
                </c:pt>
                <c:pt idx="980">
                  <c:v>165</c:v>
                </c:pt>
                <c:pt idx="981" formatCode="#,##0">
                  <c:v>166</c:v>
                </c:pt>
                <c:pt idx="982" formatCode="#,##0">
                  <c:v>167</c:v>
                </c:pt>
                <c:pt idx="983" formatCode="#,##0">
                  <c:v>166</c:v>
                </c:pt>
                <c:pt idx="984" formatCode="#,##0">
                  <c:v>165</c:v>
                </c:pt>
                <c:pt idx="985" formatCode="#,##0">
                  <c:v>164</c:v>
                </c:pt>
                <c:pt idx="986" formatCode="#,##0">
                  <c:v>163</c:v>
                </c:pt>
                <c:pt idx="987" formatCode="#,##0">
                  <c:v>162</c:v>
                </c:pt>
                <c:pt idx="988" formatCode="#,##0">
                  <c:v>163</c:v>
                </c:pt>
                <c:pt idx="989" formatCode="#,##0">
                  <c:v>164</c:v>
                </c:pt>
                <c:pt idx="990" formatCode="#,##0">
                  <c:v>165</c:v>
                </c:pt>
                <c:pt idx="991" formatCode="#,##0">
                  <c:v>166</c:v>
                </c:pt>
                <c:pt idx="992" formatCode="#,##0">
                  <c:v>167</c:v>
                </c:pt>
                <c:pt idx="993" formatCode="#,##0">
                  <c:v>168</c:v>
                </c:pt>
                <c:pt idx="994" formatCode="#,##0">
                  <c:v>167</c:v>
                </c:pt>
                <c:pt idx="995" formatCode="#,##0">
                  <c:v>166</c:v>
                </c:pt>
                <c:pt idx="996" formatCode="#,##0">
                  <c:v>167</c:v>
                </c:pt>
                <c:pt idx="997" formatCode="#,##0">
                  <c:v>168</c:v>
                </c:pt>
                <c:pt idx="998">
                  <c:v>167</c:v>
                </c:pt>
                <c:pt idx="999">
                  <c:v>168</c:v>
                </c:pt>
                <c:pt idx="1000" formatCode="#,##0">
                  <c:v>167</c:v>
                </c:pt>
                <c:pt idx="1001" formatCode="#,##0">
                  <c:v>168</c:v>
                </c:pt>
                <c:pt idx="1002" formatCode="#,##0">
                  <c:v>169</c:v>
                </c:pt>
                <c:pt idx="1003" formatCode="#,##0">
                  <c:v>168</c:v>
                </c:pt>
                <c:pt idx="1004" formatCode="#,##0">
                  <c:v>169</c:v>
                </c:pt>
                <c:pt idx="1005" formatCode="#,##0">
                  <c:v>168</c:v>
                </c:pt>
                <c:pt idx="1006" formatCode="#,##0">
                  <c:v>169</c:v>
                </c:pt>
                <c:pt idx="1007" formatCode="#,##0">
                  <c:v>170</c:v>
                </c:pt>
                <c:pt idx="1008" formatCode="#,##0">
                  <c:v>169</c:v>
                </c:pt>
                <c:pt idx="1009" formatCode="#,##0">
                  <c:v>168</c:v>
                </c:pt>
                <c:pt idx="1010" formatCode="#,##0">
                  <c:v>167</c:v>
                </c:pt>
                <c:pt idx="1011" formatCode="#,##0">
                  <c:v>168</c:v>
                </c:pt>
                <c:pt idx="1012" formatCode="#,##0">
                  <c:v>169</c:v>
                </c:pt>
                <c:pt idx="1013" formatCode="#,##0">
                  <c:v>168</c:v>
                </c:pt>
                <c:pt idx="1014" formatCode="#,##0">
                  <c:v>169</c:v>
                </c:pt>
                <c:pt idx="1015" formatCode="#,##0">
                  <c:v>170</c:v>
                </c:pt>
                <c:pt idx="1016" formatCode="#,##0">
                  <c:v>169</c:v>
                </c:pt>
                <c:pt idx="1017" formatCode="#,##0">
                  <c:v>168</c:v>
                </c:pt>
                <c:pt idx="1018" formatCode="#,##0">
                  <c:v>167</c:v>
                </c:pt>
                <c:pt idx="1019" formatCode="#,##0">
                  <c:v>168</c:v>
                </c:pt>
                <c:pt idx="1020" formatCode="#,##0">
                  <c:v>167</c:v>
                </c:pt>
                <c:pt idx="1021" formatCode="#,##0">
                  <c:v>168</c:v>
                </c:pt>
                <c:pt idx="1022">
                  <c:v>169</c:v>
                </c:pt>
                <c:pt idx="1023" formatCode="#,##0">
                  <c:v>170</c:v>
                </c:pt>
                <c:pt idx="1024">
                  <c:v>171</c:v>
                </c:pt>
                <c:pt idx="1025" formatCode="#,##0">
                  <c:v>172</c:v>
                </c:pt>
                <c:pt idx="1026" formatCode="#,##0">
                  <c:v>173</c:v>
                </c:pt>
                <c:pt idx="1027" formatCode="#,##0">
                  <c:v>172</c:v>
                </c:pt>
                <c:pt idx="1028" formatCode="#,##0">
                  <c:v>173</c:v>
                </c:pt>
                <c:pt idx="1029">
                  <c:v>174</c:v>
                </c:pt>
                <c:pt idx="1030" formatCode="#,##0">
                  <c:v>175</c:v>
                </c:pt>
                <c:pt idx="1031" formatCode="#,##0">
                  <c:v>176</c:v>
                </c:pt>
                <c:pt idx="1032" formatCode="#,##0">
                  <c:v>177</c:v>
                </c:pt>
                <c:pt idx="1033" formatCode="#,##0">
                  <c:v>176</c:v>
                </c:pt>
                <c:pt idx="1034" formatCode="#,##0">
                  <c:v>175</c:v>
                </c:pt>
                <c:pt idx="1035" formatCode="#,##0">
                  <c:v>176</c:v>
                </c:pt>
                <c:pt idx="1036" formatCode="#,##0">
                  <c:v>175</c:v>
                </c:pt>
                <c:pt idx="1037" formatCode="#,##0">
                  <c:v>174</c:v>
                </c:pt>
                <c:pt idx="1038" formatCode="#,##0">
                  <c:v>173</c:v>
                </c:pt>
                <c:pt idx="1039" formatCode="#,##0">
                  <c:v>174</c:v>
                </c:pt>
                <c:pt idx="1040" formatCode="#,##0">
                  <c:v>175</c:v>
                </c:pt>
                <c:pt idx="1041" formatCode="#,##0">
                  <c:v>176</c:v>
                </c:pt>
                <c:pt idx="1042" formatCode="#,##0">
                  <c:v>177</c:v>
                </c:pt>
                <c:pt idx="1043" formatCode="#,##0">
                  <c:v>176</c:v>
                </c:pt>
                <c:pt idx="1044" formatCode="#,##0">
                  <c:v>177</c:v>
                </c:pt>
                <c:pt idx="1045" formatCode="#,##0">
                  <c:v>178</c:v>
                </c:pt>
                <c:pt idx="1046" formatCode="#,##0">
                  <c:v>177</c:v>
                </c:pt>
                <c:pt idx="1047" formatCode="#,##0">
                  <c:v>176</c:v>
                </c:pt>
                <c:pt idx="1048" formatCode="#,##0">
                  <c:v>175</c:v>
                </c:pt>
                <c:pt idx="1049" formatCode="#,##0">
                  <c:v>174</c:v>
                </c:pt>
                <c:pt idx="1050" formatCode="#,##0">
                  <c:v>175</c:v>
                </c:pt>
                <c:pt idx="1051" formatCode="#,##0">
                  <c:v>176</c:v>
                </c:pt>
                <c:pt idx="1052" formatCode="#,##0">
                  <c:v>177</c:v>
                </c:pt>
                <c:pt idx="1053" formatCode="#,##0">
                  <c:v>178</c:v>
                </c:pt>
                <c:pt idx="1054" formatCode="#,##0">
                  <c:v>177</c:v>
                </c:pt>
                <c:pt idx="1055" formatCode="#,##0">
                  <c:v>178</c:v>
                </c:pt>
                <c:pt idx="1056" formatCode="#,##0">
                  <c:v>179</c:v>
                </c:pt>
                <c:pt idx="1057">
                  <c:v>180</c:v>
                </c:pt>
                <c:pt idx="1058" formatCode="#,##0">
                  <c:v>181</c:v>
                </c:pt>
                <c:pt idx="1059" formatCode="#,##0">
                  <c:v>180</c:v>
                </c:pt>
                <c:pt idx="1060" formatCode="#,##0">
                  <c:v>179</c:v>
                </c:pt>
                <c:pt idx="1061">
                  <c:v>180</c:v>
                </c:pt>
                <c:pt idx="1062" formatCode="#,##0">
                  <c:v>181</c:v>
                </c:pt>
                <c:pt idx="1063" formatCode="#,##0">
                  <c:v>182</c:v>
                </c:pt>
                <c:pt idx="1064" formatCode="#,##0">
                  <c:v>181</c:v>
                </c:pt>
                <c:pt idx="1065" formatCode="#,##0">
                  <c:v>182</c:v>
                </c:pt>
                <c:pt idx="1066" formatCode="#,##0">
                  <c:v>183</c:v>
                </c:pt>
                <c:pt idx="1067" formatCode="#,##0">
                  <c:v>182</c:v>
                </c:pt>
                <c:pt idx="1068" formatCode="#,##0">
                  <c:v>183</c:v>
                </c:pt>
                <c:pt idx="1069" formatCode="#,##0">
                  <c:v>184</c:v>
                </c:pt>
                <c:pt idx="1070" formatCode="#,##0">
                  <c:v>185</c:v>
                </c:pt>
                <c:pt idx="1071" formatCode="#,##0">
                  <c:v>186</c:v>
                </c:pt>
                <c:pt idx="1072" formatCode="#,##0">
                  <c:v>187</c:v>
                </c:pt>
                <c:pt idx="1073" formatCode="#,##0">
                  <c:v>188</c:v>
                </c:pt>
                <c:pt idx="1074" formatCode="#,##0">
                  <c:v>187</c:v>
                </c:pt>
                <c:pt idx="1075" formatCode="#,##0">
                  <c:v>186</c:v>
                </c:pt>
                <c:pt idx="1076" formatCode="#,##0">
                  <c:v>187</c:v>
                </c:pt>
                <c:pt idx="1077">
                  <c:v>186</c:v>
                </c:pt>
                <c:pt idx="1078" formatCode="#,##0">
                  <c:v>187</c:v>
                </c:pt>
                <c:pt idx="1079" formatCode="#,##0">
                  <c:v>188</c:v>
                </c:pt>
                <c:pt idx="1080">
                  <c:v>187</c:v>
                </c:pt>
                <c:pt idx="1081" formatCode="#,##0">
                  <c:v>186</c:v>
                </c:pt>
                <c:pt idx="1082" formatCode="#,##0">
                  <c:v>187</c:v>
                </c:pt>
                <c:pt idx="1083" formatCode="#,##0">
                  <c:v>188</c:v>
                </c:pt>
                <c:pt idx="1084" formatCode="#,##0">
                  <c:v>189</c:v>
                </c:pt>
                <c:pt idx="1085" formatCode="#,##0">
                  <c:v>188</c:v>
                </c:pt>
                <c:pt idx="1086" formatCode="#,##0">
                  <c:v>187</c:v>
                </c:pt>
                <c:pt idx="1087" formatCode="#,##0">
                  <c:v>188</c:v>
                </c:pt>
                <c:pt idx="1088" formatCode="#,##0">
                  <c:v>187</c:v>
                </c:pt>
                <c:pt idx="1089" formatCode="#,##0">
                  <c:v>188</c:v>
                </c:pt>
                <c:pt idx="1090" formatCode="#,##0">
                  <c:v>187</c:v>
                </c:pt>
                <c:pt idx="1091" formatCode="#,##0">
                  <c:v>186</c:v>
                </c:pt>
                <c:pt idx="1092" formatCode="#,##0">
                  <c:v>185</c:v>
                </c:pt>
                <c:pt idx="1093" formatCode="#,##0">
                  <c:v>186</c:v>
                </c:pt>
                <c:pt idx="1094" formatCode="#,##0">
                  <c:v>187</c:v>
                </c:pt>
                <c:pt idx="1095" formatCode="#,##0">
                  <c:v>188</c:v>
                </c:pt>
                <c:pt idx="1096" formatCode="#,##0">
                  <c:v>187</c:v>
                </c:pt>
                <c:pt idx="1097" formatCode="#,##0">
                  <c:v>188</c:v>
                </c:pt>
                <c:pt idx="1098" formatCode="#,##0">
                  <c:v>189</c:v>
                </c:pt>
                <c:pt idx="1099" formatCode="#,##0">
                  <c:v>188</c:v>
                </c:pt>
                <c:pt idx="1100" formatCode="#,##0">
                  <c:v>189</c:v>
                </c:pt>
                <c:pt idx="1101" formatCode="#,##0">
                  <c:v>190</c:v>
                </c:pt>
                <c:pt idx="1102" formatCode="#,##0">
                  <c:v>189</c:v>
                </c:pt>
                <c:pt idx="1103" formatCode="#,##0">
                  <c:v>190</c:v>
                </c:pt>
                <c:pt idx="1104" formatCode="#,##0">
                  <c:v>189</c:v>
                </c:pt>
                <c:pt idx="1105" formatCode="#,##0">
                  <c:v>188</c:v>
                </c:pt>
                <c:pt idx="1106">
                  <c:v>189</c:v>
                </c:pt>
                <c:pt idx="1107" formatCode="#,##0">
                  <c:v>190</c:v>
                </c:pt>
                <c:pt idx="1108" formatCode="#,##0">
                  <c:v>191</c:v>
                </c:pt>
                <c:pt idx="1109" formatCode="#,##0">
                  <c:v>190</c:v>
                </c:pt>
                <c:pt idx="1110" formatCode="#,##0">
                  <c:v>189</c:v>
                </c:pt>
                <c:pt idx="1111">
                  <c:v>190</c:v>
                </c:pt>
                <c:pt idx="1112">
                  <c:v>189</c:v>
                </c:pt>
                <c:pt idx="1113" formatCode="#,##0">
                  <c:v>188</c:v>
                </c:pt>
                <c:pt idx="1114" formatCode="#,##0">
                  <c:v>187</c:v>
                </c:pt>
                <c:pt idx="1115" formatCode="#,##0">
                  <c:v>186</c:v>
                </c:pt>
                <c:pt idx="1116" formatCode="#,##0">
                  <c:v>187</c:v>
                </c:pt>
                <c:pt idx="1117">
                  <c:v>188</c:v>
                </c:pt>
                <c:pt idx="1118" formatCode="#,##0">
                  <c:v>189</c:v>
                </c:pt>
                <c:pt idx="1119" formatCode="#,##0">
                  <c:v>190</c:v>
                </c:pt>
                <c:pt idx="1120" formatCode="#,##0">
                  <c:v>191</c:v>
                </c:pt>
                <c:pt idx="1121" formatCode="#,##0">
                  <c:v>192</c:v>
                </c:pt>
                <c:pt idx="1122" formatCode="#,##0">
                  <c:v>193</c:v>
                </c:pt>
                <c:pt idx="1123" formatCode="#,##0">
                  <c:v>194</c:v>
                </c:pt>
                <c:pt idx="1124" formatCode="#,##0">
                  <c:v>193</c:v>
                </c:pt>
                <c:pt idx="1125">
                  <c:v>192</c:v>
                </c:pt>
                <c:pt idx="1126" formatCode="#,##0">
                  <c:v>193</c:v>
                </c:pt>
                <c:pt idx="1127" formatCode="#,##0">
                  <c:v>194</c:v>
                </c:pt>
                <c:pt idx="1128" formatCode="#,##0">
                  <c:v>195</c:v>
                </c:pt>
                <c:pt idx="1129" formatCode="#,##0">
                  <c:v>196</c:v>
                </c:pt>
                <c:pt idx="1130" formatCode="#,##0">
                  <c:v>195</c:v>
                </c:pt>
                <c:pt idx="1131" formatCode="#,##0">
                  <c:v>194</c:v>
                </c:pt>
                <c:pt idx="1132" formatCode="#,##0">
                  <c:v>193</c:v>
                </c:pt>
                <c:pt idx="1133" formatCode="#,##0">
                  <c:v>192</c:v>
                </c:pt>
                <c:pt idx="1134" formatCode="#,##0">
                  <c:v>191</c:v>
                </c:pt>
                <c:pt idx="1135" formatCode="#,##0">
                  <c:v>192</c:v>
                </c:pt>
                <c:pt idx="1136" formatCode="#,##0">
                  <c:v>193</c:v>
                </c:pt>
                <c:pt idx="1137" formatCode="#,##0">
                  <c:v>194</c:v>
                </c:pt>
                <c:pt idx="1138" formatCode="#,##0">
                  <c:v>193</c:v>
                </c:pt>
                <c:pt idx="1139" formatCode="#,##0">
                  <c:v>192</c:v>
                </c:pt>
                <c:pt idx="1140" formatCode="#,##0">
                  <c:v>193</c:v>
                </c:pt>
                <c:pt idx="1141" formatCode="#,##0">
                  <c:v>194</c:v>
                </c:pt>
                <c:pt idx="1142" formatCode="#,##0">
                  <c:v>193</c:v>
                </c:pt>
                <c:pt idx="1143" formatCode="#,##0">
                  <c:v>194</c:v>
                </c:pt>
                <c:pt idx="1144" formatCode="#,##0">
                  <c:v>193</c:v>
                </c:pt>
                <c:pt idx="1145" formatCode="#,##0">
                  <c:v>194</c:v>
                </c:pt>
                <c:pt idx="1146" formatCode="#,##0">
                  <c:v>193</c:v>
                </c:pt>
                <c:pt idx="1147" formatCode="#,##0">
                  <c:v>194</c:v>
                </c:pt>
                <c:pt idx="1148">
                  <c:v>193</c:v>
                </c:pt>
                <c:pt idx="1149" formatCode="#,##0">
                  <c:v>192</c:v>
                </c:pt>
                <c:pt idx="1150" formatCode="#,##0">
                  <c:v>193</c:v>
                </c:pt>
                <c:pt idx="1151" formatCode="#,##0">
                  <c:v>194</c:v>
                </c:pt>
                <c:pt idx="1152" formatCode="#,##0">
                  <c:v>193</c:v>
                </c:pt>
                <c:pt idx="1153">
                  <c:v>194</c:v>
                </c:pt>
                <c:pt idx="1154" formatCode="#,##0">
                  <c:v>193</c:v>
                </c:pt>
                <c:pt idx="1155" formatCode="#,##0">
                  <c:v>194</c:v>
                </c:pt>
                <c:pt idx="1156" formatCode="#,##0">
                  <c:v>195</c:v>
                </c:pt>
                <c:pt idx="1157" formatCode="#,##0">
                  <c:v>196</c:v>
                </c:pt>
                <c:pt idx="1158" formatCode="#,##0">
                  <c:v>197</c:v>
                </c:pt>
                <c:pt idx="1159" formatCode="#,##0">
                  <c:v>198</c:v>
                </c:pt>
                <c:pt idx="1160" formatCode="#,##0">
                  <c:v>199</c:v>
                </c:pt>
                <c:pt idx="1161" formatCode="#,##0">
                  <c:v>200</c:v>
                </c:pt>
                <c:pt idx="1162">
                  <c:v>201</c:v>
                </c:pt>
                <c:pt idx="1163" formatCode="#,##0">
                  <c:v>202</c:v>
                </c:pt>
                <c:pt idx="1164" formatCode="#,##0">
                  <c:v>201</c:v>
                </c:pt>
                <c:pt idx="1165" formatCode="#,##0">
                  <c:v>202</c:v>
                </c:pt>
                <c:pt idx="1166" formatCode="#,##0">
                  <c:v>201</c:v>
                </c:pt>
                <c:pt idx="1167">
                  <c:v>200</c:v>
                </c:pt>
                <c:pt idx="1168" formatCode="#,##0">
                  <c:v>201</c:v>
                </c:pt>
                <c:pt idx="1169" formatCode="#,##0">
                  <c:v>202</c:v>
                </c:pt>
                <c:pt idx="1170" formatCode="#,##0">
                  <c:v>201</c:v>
                </c:pt>
                <c:pt idx="1171" formatCode="#,##0">
                  <c:v>202</c:v>
                </c:pt>
                <c:pt idx="1172" formatCode="#,##0">
                  <c:v>201</c:v>
                </c:pt>
                <c:pt idx="1173" formatCode="#,##0">
                  <c:v>200</c:v>
                </c:pt>
                <c:pt idx="1174" formatCode="#,##0">
                  <c:v>199</c:v>
                </c:pt>
                <c:pt idx="1175" formatCode="#,##0">
                  <c:v>200</c:v>
                </c:pt>
                <c:pt idx="1176" formatCode="#,##0">
                  <c:v>201</c:v>
                </c:pt>
                <c:pt idx="1177" formatCode="#,##0">
                  <c:v>200</c:v>
                </c:pt>
                <c:pt idx="1178" formatCode="#,##0">
                  <c:v>201</c:v>
                </c:pt>
                <c:pt idx="1179" formatCode="#,##0">
                  <c:v>200</c:v>
                </c:pt>
                <c:pt idx="1180" formatCode="#,##0">
                  <c:v>201</c:v>
                </c:pt>
                <c:pt idx="1181">
                  <c:v>202</c:v>
                </c:pt>
                <c:pt idx="1182" formatCode="#,##0">
                  <c:v>201</c:v>
                </c:pt>
                <c:pt idx="1183" formatCode="#,##0">
                  <c:v>202</c:v>
                </c:pt>
                <c:pt idx="1184" formatCode="#,##0">
                  <c:v>201</c:v>
                </c:pt>
                <c:pt idx="1185" formatCode="#,##0">
                  <c:v>200</c:v>
                </c:pt>
                <c:pt idx="1186" formatCode="#,##0">
                  <c:v>201</c:v>
                </c:pt>
                <c:pt idx="1187" formatCode="#,##0">
                  <c:v>200</c:v>
                </c:pt>
                <c:pt idx="1188" formatCode="#,##0">
                  <c:v>201</c:v>
                </c:pt>
                <c:pt idx="1189" formatCode="#,##0">
                  <c:v>202</c:v>
                </c:pt>
                <c:pt idx="1190" formatCode="#,##0">
                  <c:v>203</c:v>
                </c:pt>
                <c:pt idx="1191">
                  <c:v>204</c:v>
                </c:pt>
                <c:pt idx="1192" formatCode="#,##0">
                  <c:v>205</c:v>
                </c:pt>
                <c:pt idx="1193" formatCode="#,##0">
                  <c:v>204</c:v>
                </c:pt>
                <c:pt idx="1194" formatCode="#,##0">
                  <c:v>203</c:v>
                </c:pt>
                <c:pt idx="1195" formatCode="#,##0">
                  <c:v>202</c:v>
                </c:pt>
                <c:pt idx="1196" formatCode="#,##0">
                  <c:v>201</c:v>
                </c:pt>
                <c:pt idx="1197" formatCode="#,##0">
                  <c:v>202</c:v>
                </c:pt>
                <c:pt idx="1198" formatCode="#,##0">
                  <c:v>203</c:v>
                </c:pt>
                <c:pt idx="1199" formatCode="#,##0">
                  <c:v>202</c:v>
                </c:pt>
                <c:pt idx="1200" formatCode="#,##0">
                  <c:v>203</c:v>
                </c:pt>
                <c:pt idx="1201" formatCode="#,##0">
                  <c:v>204</c:v>
                </c:pt>
                <c:pt idx="1202" formatCode="#,##0">
                  <c:v>203</c:v>
                </c:pt>
                <c:pt idx="1203" formatCode="#,##0">
                  <c:v>204</c:v>
                </c:pt>
                <c:pt idx="1204" formatCode="#,##0">
                  <c:v>203</c:v>
                </c:pt>
                <c:pt idx="1205" formatCode="#,##0">
                  <c:v>204</c:v>
                </c:pt>
                <c:pt idx="1206" formatCode="#,##0">
                  <c:v>205</c:v>
                </c:pt>
                <c:pt idx="1207" formatCode="#,##0">
                  <c:v>206</c:v>
                </c:pt>
                <c:pt idx="1208" formatCode="#,##0">
                  <c:v>205</c:v>
                </c:pt>
                <c:pt idx="1209" formatCode="#,##0">
                  <c:v>206</c:v>
                </c:pt>
                <c:pt idx="1210" formatCode="#,##0">
                  <c:v>205</c:v>
                </c:pt>
                <c:pt idx="1211" formatCode="#,##0">
                  <c:v>206</c:v>
                </c:pt>
                <c:pt idx="1212" formatCode="#,##0">
                  <c:v>207</c:v>
                </c:pt>
                <c:pt idx="1213">
                  <c:v>208</c:v>
                </c:pt>
                <c:pt idx="1214" formatCode="#,##0">
                  <c:v>209</c:v>
                </c:pt>
                <c:pt idx="1215" formatCode="#,##0">
                  <c:v>208</c:v>
                </c:pt>
                <c:pt idx="1216">
                  <c:v>207</c:v>
                </c:pt>
                <c:pt idx="1217" formatCode="#,##0">
                  <c:v>206</c:v>
                </c:pt>
                <c:pt idx="1218">
                  <c:v>205</c:v>
                </c:pt>
                <c:pt idx="1219" formatCode="#,##0">
                  <c:v>204</c:v>
                </c:pt>
                <c:pt idx="1220" formatCode="#,##0">
                  <c:v>203</c:v>
                </c:pt>
                <c:pt idx="1221" formatCode="#,##0">
                  <c:v>204</c:v>
                </c:pt>
                <c:pt idx="1222" formatCode="#,##0">
                  <c:v>205</c:v>
                </c:pt>
                <c:pt idx="1223" formatCode="#,##0">
                  <c:v>206</c:v>
                </c:pt>
                <c:pt idx="1224" formatCode="#,##0">
                  <c:v>205</c:v>
                </c:pt>
                <c:pt idx="1225" formatCode="#,##0">
                  <c:v>206</c:v>
                </c:pt>
                <c:pt idx="1226" formatCode="#,##0">
                  <c:v>205</c:v>
                </c:pt>
                <c:pt idx="1227">
                  <c:v>206</c:v>
                </c:pt>
                <c:pt idx="1228" formatCode="#,##0">
                  <c:v>207</c:v>
                </c:pt>
                <c:pt idx="1229" formatCode="#,##0">
                  <c:v>208</c:v>
                </c:pt>
                <c:pt idx="1230" formatCode="#,##0">
                  <c:v>207</c:v>
                </c:pt>
                <c:pt idx="1231" formatCode="#,##0">
                  <c:v>206</c:v>
                </c:pt>
                <c:pt idx="1232" formatCode="#,##0">
                  <c:v>207</c:v>
                </c:pt>
                <c:pt idx="1233" formatCode="#,##0">
                  <c:v>208</c:v>
                </c:pt>
                <c:pt idx="1234" formatCode="#,##0">
                  <c:v>209</c:v>
                </c:pt>
                <c:pt idx="1235" formatCode="#,##0">
                  <c:v>208</c:v>
                </c:pt>
                <c:pt idx="1236" formatCode="#,##0">
                  <c:v>207</c:v>
                </c:pt>
                <c:pt idx="1237" formatCode="#,##0">
                  <c:v>208</c:v>
                </c:pt>
                <c:pt idx="1238" formatCode="#,##0">
                  <c:v>207</c:v>
                </c:pt>
                <c:pt idx="1239" formatCode="#,##0">
                  <c:v>208</c:v>
                </c:pt>
                <c:pt idx="1240" formatCode="#,##0">
                  <c:v>209</c:v>
                </c:pt>
                <c:pt idx="1241" formatCode="#,##0">
                  <c:v>210</c:v>
                </c:pt>
                <c:pt idx="1242" formatCode="#,##0">
                  <c:v>211</c:v>
                </c:pt>
                <c:pt idx="1243" formatCode="#,##0">
                  <c:v>212</c:v>
                </c:pt>
                <c:pt idx="1244" formatCode="#,##0">
                  <c:v>213</c:v>
                </c:pt>
                <c:pt idx="1245" formatCode="#,##0">
                  <c:v>214</c:v>
                </c:pt>
                <c:pt idx="1246" formatCode="#,##0">
                  <c:v>215</c:v>
                </c:pt>
                <c:pt idx="1247" formatCode="#,##0">
                  <c:v>216</c:v>
                </c:pt>
                <c:pt idx="1248" formatCode="#,##0">
                  <c:v>217</c:v>
                </c:pt>
                <c:pt idx="1249" formatCode="#,##0">
                  <c:v>216</c:v>
                </c:pt>
                <c:pt idx="1250" formatCode="#,##0">
                  <c:v>215</c:v>
                </c:pt>
                <c:pt idx="1251" formatCode="#,##0">
                  <c:v>216</c:v>
                </c:pt>
                <c:pt idx="1252" formatCode="#,##0">
                  <c:v>217</c:v>
                </c:pt>
                <c:pt idx="1253" formatCode="#,##0">
                  <c:v>218</c:v>
                </c:pt>
                <c:pt idx="1254" formatCode="#,##0">
                  <c:v>219</c:v>
                </c:pt>
                <c:pt idx="1255" formatCode="#,##0">
                  <c:v>220</c:v>
                </c:pt>
                <c:pt idx="1256" formatCode="#,##0">
                  <c:v>219</c:v>
                </c:pt>
                <c:pt idx="1257" formatCode="#,##0">
                  <c:v>220</c:v>
                </c:pt>
                <c:pt idx="1258">
                  <c:v>221</c:v>
                </c:pt>
                <c:pt idx="1259" formatCode="#,##0">
                  <c:v>222</c:v>
                </c:pt>
                <c:pt idx="1260" formatCode="#,##0">
                  <c:v>221</c:v>
                </c:pt>
                <c:pt idx="1261" formatCode="#,##0">
                  <c:v>222</c:v>
                </c:pt>
                <c:pt idx="1262" formatCode="#,##0">
                  <c:v>223</c:v>
                </c:pt>
                <c:pt idx="1263" formatCode="#,##0">
                  <c:v>224</c:v>
                </c:pt>
                <c:pt idx="1264" formatCode="#,##0">
                  <c:v>223</c:v>
                </c:pt>
                <c:pt idx="1265">
                  <c:v>222</c:v>
                </c:pt>
                <c:pt idx="1266" formatCode="#,##0">
                  <c:v>221</c:v>
                </c:pt>
                <c:pt idx="1267" formatCode="#,##0">
                  <c:v>220</c:v>
                </c:pt>
                <c:pt idx="1268" formatCode="#,##0">
                  <c:v>219</c:v>
                </c:pt>
                <c:pt idx="1269" formatCode="#,##0">
                  <c:v>220</c:v>
                </c:pt>
                <c:pt idx="1270" formatCode="#,##0">
                  <c:v>221</c:v>
                </c:pt>
                <c:pt idx="1271" formatCode="#,##0">
                  <c:v>222</c:v>
                </c:pt>
                <c:pt idx="1272" formatCode="#,##0">
                  <c:v>223</c:v>
                </c:pt>
                <c:pt idx="1273" formatCode="#,##0">
                  <c:v>224</c:v>
                </c:pt>
                <c:pt idx="1274" formatCode="#,##0">
                  <c:v>223</c:v>
                </c:pt>
                <c:pt idx="1275" formatCode="#,##0">
                  <c:v>222</c:v>
                </c:pt>
                <c:pt idx="1276" formatCode="#,##0">
                  <c:v>223</c:v>
                </c:pt>
                <c:pt idx="1277" formatCode="#,##0">
                  <c:v>222</c:v>
                </c:pt>
                <c:pt idx="1278" formatCode="#,##0">
                  <c:v>223</c:v>
                </c:pt>
                <c:pt idx="1279" formatCode="#,##0">
                  <c:v>224</c:v>
                </c:pt>
                <c:pt idx="1280" formatCode="#,##0">
                  <c:v>225</c:v>
                </c:pt>
                <c:pt idx="1281" formatCode="#,##0">
                  <c:v>226</c:v>
                </c:pt>
                <c:pt idx="1282" formatCode="#,##0">
                  <c:v>225</c:v>
                </c:pt>
                <c:pt idx="1283" formatCode="#,##0">
                  <c:v>226</c:v>
                </c:pt>
                <c:pt idx="1284">
                  <c:v>225</c:v>
                </c:pt>
                <c:pt idx="1285" formatCode="#,##0">
                  <c:v>226</c:v>
                </c:pt>
                <c:pt idx="1286" formatCode="#,##0">
                  <c:v>227</c:v>
                </c:pt>
                <c:pt idx="1287" formatCode="#,##0">
                  <c:v>228</c:v>
                </c:pt>
                <c:pt idx="1288" formatCode="#,##0">
                  <c:v>227</c:v>
                </c:pt>
                <c:pt idx="1289" formatCode="#,##0">
                  <c:v>226</c:v>
                </c:pt>
                <c:pt idx="1290" formatCode="#,##0">
                  <c:v>227</c:v>
                </c:pt>
                <c:pt idx="1291" formatCode="#,##0">
                  <c:v>228</c:v>
                </c:pt>
                <c:pt idx="1292" formatCode="#,##0">
                  <c:v>227</c:v>
                </c:pt>
                <c:pt idx="1293" formatCode="#,##0">
                  <c:v>226</c:v>
                </c:pt>
                <c:pt idx="1294" formatCode="#,##0">
                  <c:v>225</c:v>
                </c:pt>
                <c:pt idx="1295" formatCode="#,##0">
                  <c:v>224</c:v>
                </c:pt>
                <c:pt idx="1296" formatCode="#,##0">
                  <c:v>223</c:v>
                </c:pt>
                <c:pt idx="1297" formatCode="#,##0">
                  <c:v>224</c:v>
                </c:pt>
                <c:pt idx="1298" formatCode="#,##0">
                  <c:v>225</c:v>
                </c:pt>
                <c:pt idx="1299">
                  <c:v>226</c:v>
                </c:pt>
                <c:pt idx="1300" formatCode="#,##0">
                  <c:v>227</c:v>
                </c:pt>
                <c:pt idx="1301" formatCode="#,##0">
                  <c:v>228</c:v>
                </c:pt>
                <c:pt idx="1302">
                  <c:v>229</c:v>
                </c:pt>
                <c:pt idx="1303" formatCode="#,##0">
                  <c:v>228</c:v>
                </c:pt>
                <c:pt idx="1304" formatCode="#,##0">
                  <c:v>229</c:v>
                </c:pt>
                <c:pt idx="1305" formatCode="#,##0">
                  <c:v>228</c:v>
                </c:pt>
                <c:pt idx="1306" formatCode="#,##0">
                  <c:v>227</c:v>
                </c:pt>
                <c:pt idx="1307" formatCode="#,##0">
                  <c:v>228</c:v>
                </c:pt>
                <c:pt idx="1308">
                  <c:v>229</c:v>
                </c:pt>
                <c:pt idx="1309" formatCode="#,##0">
                  <c:v>228</c:v>
                </c:pt>
                <c:pt idx="1310" formatCode="#,##0">
                  <c:v>229</c:v>
                </c:pt>
                <c:pt idx="1311" formatCode="#,##0">
                  <c:v>228</c:v>
                </c:pt>
                <c:pt idx="1312" formatCode="#,##0">
                  <c:v>229</c:v>
                </c:pt>
                <c:pt idx="1313" formatCode="#,##0">
                  <c:v>228</c:v>
                </c:pt>
                <c:pt idx="1314" formatCode="#,##0">
                  <c:v>227</c:v>
                </c:pt>
                <c:pt idx="1315" formatCode="#,##0">
                  <c:v>228</c:v>
                </c:pt>
                <c:pt idx="1316" formatCode="#,##0">
                  <c:v>229</c:v>
                </c:pt>
                <c:pt idx="1317" formatCode="#,##0">
                  <c:v>230</c:v>
                </c:pt>
                <c:pt idx="1318" formatCode="#,##0">
                  <c:v>229</c:v>
                </c:pt>
                <c:pt idx="1319" formatCode="#,##0">
                  <c:v>230</c:v>
                </c:pt>
                <c:pt idx="1320" formatCode="#,##0">
                  <c:v>229</c:v>
                </c:pt>
                <c:pt idx="1321" formatCode="#,##0">
                  <c:v>230</c:v>
                </c:pt>
                <c:pt idx="1322" formatCode="#,##0">
                  <c:v>231</c:v>
                </c:pt>
                <c:pt idx="1323">
                  <c:v>230</c:v>
                </c:pt>
                <c:pt idx="1324" formatCode="#,##0">
                  <c:v>229</c:v>
                </c:pt>
                <c:pt idx="1325">
                  <c:v>228</c:v>
                </c:pt>
                <c:pt idx="1326" formatCode="#,##0">
                  <c:v>227</c:v>
                </c:pt>
                <c:pt idx="1327" formatCode="#,##0">
                  <c:v>228</c:v>
                </c:pt>
                <c:pt idx="1328">
                  <c:v>227</c:v>
                </c:pt>
                <c:pt idx="1329" formatCode="#,##0">
                  <c:v>228</c:v>
                </c:pt>
                <c:pt idx="1330">
                  <c:v>229</c:v>
                </c:pt>
                <c:pt idx="1331" formatCode="#,##0">
                  <c:v>230</c:v>
                </c:pt>
                <c:pt idx="1332" formatCode="#,##0">
                  <c:v>229</c:v>
                </c:pt>
                <c:pt idx="1333" formatCode="#,##0">
                  <c:v>230</c:v>
                </c:pt>
                <c:pt idx="1334" formatCode="#,##0">
                  <c:v>229</c:v>
                </c:pt>
                <c:pt idx="1335" formatCode="#,##0">
                  <c:v>228</c:v>
                </c:pt>
                <c:pt idx="1336" formatCode="#,##0">
                  <c:v>227</c:v>
                </c:pt>
                <c:pt idx="1337" formatCode="#,##0">
                  <c:v>228</c:v>
                </c:pt>
                <c:pt idx="1338" formatCode="#,##0">
                  <c:v>227</c:v>
                </c:pt>
                <c:pt idx="1339" formatCode="#,##0">
                  <c:v>228</c:v>
                </c:pt>
                <c:pt idx="1340" formatCode="#,##0">
                  <c:v>229</c:v>
                </c:pt>
                <c:pt idx="1341" formatCode="#,##0">
                  <c:v>230</c:v>
                </c:pt>
                <c:pt idx="1342" formatCode="#,##0">
                  <c:v>229</c:v>
                </c:pt>
                <c:pt idx="1343" formatCode="#,##0">
                  <c:v>230</c:v>
                </c:pt>
                <c:pt idx="1344" formatCode="#,##0">
                  <c:v>231</c:v>
                </c:pt>
                <c:pt idx="1345" formatCode="#,##0">
                  <c:v>232</c:v>
                </c:pt>
                <c:pt idx="1346" formatCode="#,##0">
                  <c:v>231</c:v>
                </c:pt>
                <c:pt idx="1347" formatCode="#,##0">
                  <c:v>230</c:v>
                </c:pt>
                <c:pt idx="1348" formatCode="#,##0">
                  <c:v>231</c:v>
                </c:pt>
                <c:pt idx="1349">
                  <c:v>232</c:v>
                </c:pt>
                <c:pt idx="1350" formatCode="#,##0">
                  <c:v>233</c:v>
                </c:pt>
                <c:pt idx="1351" formatCode="#,##0">
                  <c:v>234</c:v>
                </c:pt>
                <c:pt idx="1352" formatCode="#,##0">
                  <c:v>233</c:v>
                </c:pt>
                <c:pt idx="1353" formatCode="#,##0">
                  <c:v>234</c:v>
                </c:pt>
                <c:pt idx="1354">
                  <c:v>235</c:v>
                </c:pt>
                <c:pt idx="1355" formatCode="#,##0">
                  <c:v>234</c:v>
                </c:pt>
                <c:pt idx="1356" formatCode="#,##0">
                  <c:v>233</c:v>
                </c:pt>
                <c:pt idx="1357" formatCode="#,##0">
                  <c:v>234</c:v>
                </c:pt>
                <c:pt idx="1358" formatCode="#,##0">
                  <c:v>235</c:v>
                </c:pt>
                <c:pt idx="1359" formatCode="#,##0">
                  <c:v>236</c:v>
                </c:pt>
                <c:pt idx="1360" formatCode="#,##0">
                  <c:v>235</c:v>
                </c:pt>
                <c:pt idx="1361" formatCode="#,##0">
                  <c:v>236</c:v>
                </c:pt>
                <c:pt idx="1362" formatCode="#,##0">
                  <c:v>235</c:v>
                </c:pt>
                <c:pt idx="1363" formatCode="#,##0">
                  <c:v>234</c:v>
                </c:pt>
                <c:pt idx="1364" formatCode="#,##0">
                  <c:v>233</c:v>
                </c:pt>
                <c:pt idx="1365" formatCode="#,##0">
                  <c:v>234</c:v>
                </c:pt>
                <c:pt idx="1366">
                  <c:v>235</c:v>
                </c:pt>
                <c:pt idx="1367" formatCode="#,##0">
                  <c:v>234</c:v>
                </c:pt>
                <c:pt idx="1368" formatCode="#,##0">
                  <c:v>235</c:v>
                </c:pt>
                <c:pt idx="1369">
                  <c:v>236</c:v>
                </c:pt>
                <c:pt idx="1370" formatCode="#,##0">
                  <c:v>237</c:v>
                </c:pt>
                <c:pt idx="1371" formatCode="#,##0">
                  <c:v>236</c:v>
                </c:pt>
                <c:pt idx="1372" formatCode="#,##0">
                  <c:v>237</c:v>
                </c:pt>
                <c:pt idx="1373" formatCode="#,##0">
                  <c:v>236</c:v>
                </c:pt>
                <c:pt idx="1374">
                  <c:v>237</c:v>
                </c:pt>
                <c:pt idx="1375" formatCode="#,##0">
                  <c:v>236</c:v>
                </c:pt>
                <c:pt idx="1376" formatCode="#,##0">
                  <c:v>235</c:v>
                </c:pt>
                <c:pt idx="1377">
                  <c:v>236</c:v>
                </c:pt>
                <c:pt idx="1378" formatCode="#,##0">
                  <c:v>237</c:v>
                </c:pt>
                <c:pt idx="1379" formatCode="#,##0">
                  <c:v>238</c:v>
                </c:pt>
                <c:pt idx="1380" formatCode="#,##0">
                  <c:v>237</c:v>
                </c:pt>
                <c:pt idx="1381" formatCode="#,##0">
                  <c:v>238</c:v>
                </c:pt>
                <c:pt idx="1382" formatCode="#,##0">
                  <c:v>239</c:v>
                </c:pt>
                <c:pt idx="1383" formatCode="#,##0">
                  <c:v>240</c:v>
                </c:pt>
                <c:pt idx="1384" formatCode="#,##0">
                  <c:v>241</c:v>
                </c:pt>
                <c:pt idx="1385" formatCode="#,##0">
                  <c:v>242</c:v>
                </c:pt>
                <c:pt idx="1386" formatCode="#,##0">
                  <c:v>241</c:v>
                </c:pt>
                <c:pt idx="1387" formatCode="#,##0">
                  <c:v>242</c:v>
                </c:pt>
                <c:pt idx="1388" formatCode="#,##0">
                  <c:v>243</c:v>
                </c:pt>
                <c:pt idx="1389" formatCode="#,##0">
                  <c:v>242</c:v>
                </c:pt>
                <c:pt idx="1390" formatCode="#,##0">
                  <c:v>243</c:v>
                </c:pt>
                <c:pt idx="1391" formatCode="#,##0">
                  <c:v>242</c:v>
                </c:pt>
                <c:pt idx="1392" formatCode="#,##0">
                  <c:v>243</c:v>
                </c:pt>
                <c:pt idx="1393" formatCode="#,##0">
                  <c:v>242</c:v>
                </c:pt>
                <c:pt idx="1394" formatCode="#,##0">
                  <c:v>243</c:v>
                </c:pt>
                <c:pt idx="1395" formatCode="#,##0">
                  <c:v>244</c:v>
                </c:pt>
                <c:pt idx="1396" formatCode="#,##0">
                  <c:v>245</c:v>
                </c:pt>
                <c:pt idx="1397" formatCode="#,##0">
                  <c:v>244</c:v>
                </c:pt>
                <c:pt idx="1398" formatCode="#,##0">
                  <c:v>243</c:v>
                </c:pt>
                <c:pt idx="1399" formatCode="#,##0">
                  <c:v>244</c:v>
                </c:pt>
                <c:pt idx="1400" formatCode="#,##0">
                  <c:v>243</c:v>
                </c:pt>
                <c:pt idx="1401" formatCode="#,##0">
                  <c:v>244</c:v>
                </c:pt>
                <c:pt idx="1402" formatCode="#,##0">
                  <c:v>245</c:v>
                </c:pt>
                <c:pt idx="1403" formatCode="#,##0">
                  <c:v>244</c:v>
                </c:pt>
                <c:pt idx="1404" formatCode="#,##0">
                  <c:v>243</c:v>
                </c:pt>
                <c:pt idx="1405" formatCode="#,##0">
                  <c:v>244</c:v>
                </c:pt>
                <c:pt idx="1406" formatCode="#,##0">
                  <c:v>245</c:v>
                </c:pt>
                <c:pt idx="1407" formatCode="#,##0">
                  <c:v>244</c:v>
                </c:pt>
                <c:pt idx="1408" formatCode="#,##0">
                  <c:v>245</c:v>
                </c:pt>
                <c:pt idx="1409">
                  <c:v>246</c:v>
                </c:pt>
                <c:pt idx="1410" formatCode="#,##0">
                  <c:v>247</c:v>
                </c:pt>
                <c:pt idx="1411">
                  <c:v>248</c:v>
                </c:pt>
                <c:pt idx="1412" formatCode="#,##0">
                  <c:v>249</c:v>
                </c:pt>
                <c:pt idx="1413" formatCode="#,##0">
                  <c:v>248</c:v>
                </c:pt>
                <c:pt idx="1414" formatCode="#,##0">
                  <c:v>249</c:v>
                </c:pt>
                <c:pt idx="1415" formatCode="#,##0">
                  <c:v>248</c:v>
                </c:pt>
                <c:pt idx="1416" formatCode="#,##0">
                  <c:v>249</c:v>
                </c:pt>
                <c:pt idx="1417" formatCode="#,##0">
                  <c:v>248</c:v>
                </c:pt>
                <c:pt idx="1418" formatCode="#,##0">
                  <c:v>247</c:v>
                </c:pt>
                <c:pt idx="1419" formatCode="#,##0">
                  <c:v>246</c:v>
                </c:pt>
                <c:pt idx="1420" formatCode="#,##0">
                  <c:v>247</c:v>
                </c:pt>
                <c:pt idx="1421" formatCode="#,##0">
                  <c:v>248</c:v>
                </c:pt>
                <c:pt idx="1422" formatCode="#,##0">
                  <c:v>249</c:v>
                </c:pt>
                <c:pt idx="1423">
                  <c:v>250</c:v>
                </c:pt>
                <c:pt idx="1424" formatCode="#,##0">
                  <c:v>251</c:v>
                </c:pt>
                <c:pt idx="1425" formatCode="#,##0">
                  <c:v>252</c:v>
                </c:pt>
                <c:pt idx="1426" formatCode="#,##0">
                  <c:v>253</c:v>
                </c:pt>
                <c:pt idx="1427">
                  <c:v>254</c:v>
                </c:pt>
                <c:pt idx="1428" formatCode="#,##0">
                  <c:v>253</c:v>
                </c:pt>
                <c:pt idx="1429" formatCode="#,##0">
                  <c:v>254</c:v>
                </c:pt>
                <c:pt idx="1430" formatCode="#,##0">
                  <c:v>253</c:v>
                </c:pt>
                <c:pt idx="1431" formatCode="#,##0">
                  <c:v>254</c:v>
                </c:pt>
                <c:pt idx="1432" formatCode="#,##0">
                  <c:v>253</c:v>
                </c:pt>
                <c:pt idx="1433" formatCode="#,##0">
                  <c:v>252</c:v>
                </c:pt>
                <c:pt idx="1434" formatCode="#,##0">
                  <c:v>253</c:v>
                </c:pt>
                <c:pt idx="1435" formatCode="#,##0">
                  <c:v>252</c:v>
                </c:pt>
                <c:pt idx="1436" formatCode="#,##0">
                  <c:v>253</c:v>
                </c:pt>
                <c:pt idx="1437" formatCode="#,##0">
                  <c:v>252</c:v>
                </c:pt>
                <c:pt idx="1438" formatCode="#,##0">
                  <c:v>251</c:v>
                </c:pt>
                <c:pt idx="1439" formatCode="#,##0">
                  <c:v>252</c:v>
                </c:pt>
                <c:pt idx="1440" formatCode="#,##0">
                  <c:v>253</c:v>
                </c:pt>
                <c:pt idx="1441" formatCode="#,##0">
                  <c:v>254</c:v>
                </c:pt>
                <c:pt idx="1442" formatCode="#,##0">
                  <c:v>255</c:v>
                </c:pt>
                <c:pt idx="1443" formatCode="#,##0">
                  <c:v>254</c:v>
                </c:pt>
                <c:pt idx="1444" formatCode="#,##0">
                  <c:v>253</c:v>
                </c:pt>
                <c:pt idx="1445" formatCode="#,##0">
                  <c:v>254</c:v>
                </c:pt>
                <c:pt idx="1446" formatCode="#,##0">
                  <c:v>253</c:v>
                </c:pt>
                <c:pt idx="1447" formatCode="#,##0">
                  <c:v>254</c:v>
                </c:pt>
                <c:pt idx="1448" formatCode="#,##0">
                  <c:v>255</c:v>
                </c:pt>
                <c:pt idx="1449" formatCode="#,##0">
                  <c:v>256</c:v>
                </c:pt>
                <c:pt idx="1450" formatCode="#,##0">
                  <c:v>255</c:v>
                </c:pt>
                <c:pt idx="1451" formatCode="#,##0">
                  <c:v>256</c:v>
                </c:pt>
                <c:pt idx="1452">
                  <c:v>257</c:v>
                </c:pt>
                <c:pt idx="1453" formatCode="#,##0">
                  <c:v>258</c:v>
                </c:pt>
                <c:pt idx="1454" formatCode="#,##0">
                  <c:v>259</c:v>
                </c:pt>
                <c:pt idx="1455">
                  <c:v>260</c:v>
                </c:pt>
                <c:pt idx="1456" formatCode="#,##0">
                  <c:v>261</c:v>
                </c:pt>
                <c:pt idx="1457" formatCode="#,##0">
                  <c:v>260</c:v>
                </c:pt>
                <c:pt idx="1458" formatCode="#,##0">
                  <c:v>261</c:v>
                </c:pt>
                <c:pt idx="1459" formatCode="#,##0">
                  <c:v>262</c:v>
                </c:pt>
                <c:pt idx="1460" formatCode="#,##0">
                  <c:v>261</c:v>
                </c:pt>
                <c:pt idx="1461" formatCode="#,##0">
                  <c:v>262</c:v>
                </c:pt>
                <c:pt idx="1462" formatCode="#,##0">
                  <c:v>261</c:v>
                </c:pt>
                <c:pt idx="1463">
                  <c:v>262</c:v>
                </c:pt>
                <c:pt idx="1464" formatCode="#,##0">
                  <c:v>263</c:v>
                </c:pt>
                <c:pt idx="1465" formatCode="#,##0">
                  <c:v>262</c:v>
                </c:pt>
                <c:pt idx="1466" formatCode="#,##0">
                  <c:v>261</c:v>
                </c:pt>
                <c:pt idx="1467" formatCode="#,##0">
                  <c:v>262</c:v>
                </c:pt>
                <c:pt idx="1468" formatCode="#,##0">
                  <c:v>263</c:v>
                </c:pt>
                <c:pt idx="1469" formatCode="#,##0">
                  <c:v>262</c:v>
                </c:pt>
                <c:pt idx="1470" formatCode="#,##0">
                  <c:v>263</c:v>
                </c:pt>
                <c:pt idx="1471" formatCode="#,##0">
                  <c:v>264</c:v>
                </c:pt>
                <c:pt idx="1472" formatCode="#,##0">
                  <c:v>265</c:v>
                </c:pt>
                <c:pt idx="1473" formatCode="#,##0">
                  <c:v>266</c:v>
                </c:pt>
                <c:pt idx="1474" formatCode="#,##0">
                  <c:v>267</c:v>
                </c:pt>
                <c:pt idx="1475" formatCode="#,##0">
                  <c:v>266</c:v>
                </c:pt>
                <c:pt idx="1476" formatCode="#,##0">
                  <c:v>267</c:v>
                </c:pt>
                <c:pt idx="1477" formatCode="#,##0">
                  <c:v>268</c:v>
                </c:pt>
                <c:pt idx="1478" formatCode="#,##0">
                  <c:v>269</c:v>
                </c:pt>
                <c:pt idx="1479" formatCode="#,##0">
                  <c:v>270</c:v>
                </c:pt>
                <c:pt idx="1480" formatCode="#,##0">
                  <c:v>269</c:v>
                </c:pt>
                <c:pt idx="1481">
                  <c:v>270</c:v>
                </c:pt>
                <c:pt idx="1482" formatCode="#,##0">
                  <c:v>269</c:v>
                </c:pt>
                <c:pt idx="1483">
                  <c:v>270</c:v>
                </c:pt>
                <c:pt idx="1484" formatCode="#,##0">
                  <c:v>269</c:v>
                </c:pt>
                <c:pt idx="1485" formatCode="#,##0">
                  <c:v>270</c:v>
                </c:pt>
                <c:pt idx="1486" formatCode="#,##0">
                  <c:v>269</c:v>
                </c:pt>
                <c:pt idx="1487" formatCode="#,##0">
                  <c:v>270</c:v>
                </c:pt>
                <c:pt idx="1488" formatCode="#,##0">
                  <c:v>269</c:v>
                </c:pt>
                <c:pt idx="1489" formatCode="#,##0">
                  <c:v>270</c:v>
                </c:pt>
                <c:pt idx="1490">
                  <c:v>269</c:v>
                </c:pt>
                <c:pt idx="1491" formatCode="#,##0">
                  <c:v>270</c:v>
                </c:pt>
                <c:pt idx="1492">
                  <c:v>271</c:v>
                </c:pt>
                <c:pt idx="1493">
                  <c:v>272</c:v>
                </c:pt>
                <c:pt idx="1494" formatCode="#,##0">
                  <c:v>273</c:v>
                </c:pt>
                <c:pt idx="1495" formatCode="#,##0">
                  <c:v>272</c:v>
                </c:pt>
                <c:pt idx="1496" formatCode="#,##0">
                  <c:v>273</c:v>
                </c:pt>
                <c:pt idx="1497" formatCode="#,##0">
                  <c:v>272</c:v>
                </c:pt>
                <c:pt idx="1498" formatCode="#,##0">
                  <c:v>273</c:v>
                </c:pt>
                <c:pt idx="1499" formatCode="#,##0">
                  <c:v>274</c:v>
                </c:pt>
                <c:pt idx="1500" formatCode="#,##0">
                  <c:v>273</c:v>
                </c:pt>
                <c:pt idx="1501" formatCode="#,##0">
                  <c:v>272</c:v>
                </c:pt>
                <c:pt idx="1502" formatCode="#,##0">
                  <c:v>271</c:v>
                </c:pt>
                <c:pt idx="1503">
                  <c:v>272</c:v>
                </c:pt>
                <c:pt idx="1504" formatCode="#,##0">
                  <c:v>273</c:v>
                </c:pt>
                <c:pt idx="1505" formatCode="#,##0">
                  <c:v>274</c:v>
                </c:pt>
                <c:pt idx="1506">
                  <c:v>275</c:v>
                </c:pt>
                <c:pt idx="1507" formatCode="#,##0">
                  <c:v>274</c:v>
                </c:pt>
                <c:pt idx="1508" formatCode="#,##0">
                  <c:v>273</c:v>
                </c:pt>
                <c:pt idx="1509" formatCode="#,##0">
                  <c:v>274</c:v>
                </c:pt>
                <c:pt idx="1510" formatCode="#,##0">
                  <c:v>275</c:v>
                </c:pt>
                <c:pt idx="1511" formatCode="#,##0">
                  <c:v>276</c:v>
                </c:pt>
                <c:pt idx="1512" formatCode="#,##0">
                  <c:v>275</c:v>
                </c:pt>
                <c:pt idx="1513">
                  <c:v>276</c:v>
                </c:pt>
                <c:pt idx="1514" formatCode="#,##0">
                  <c:v>277</c:v>
                </c:pt>
                <c:pt idx="1515" formatCode="#,##0">
                  <c:v>276</c:v>
                </c:pt>
                <c:pt idx="1516" formatCode="#,##0">
                  <c:v>275</c:v>
                </c:pt>
                <c:pt idx="1517" formatCode="#,##0">
                  <c:v>274</c:v>
                </c:pt>
                <c:pt idx="1518" formatCode="#,##0">
                  <c:v>273</c:v>
                </c:pt>
                <c:pt idx="1519" formatCode="#,##0">
                  <c:v>274</c:v>
                </c:pt>
                <c:pt idx="1520" formatCode="#,##0">
                  <c:v>275</c:v>
                </c:pt>
                <c:pt idx="1521" formatCode="#,##0">
                  <c:v>276</c:v>
                </c:pt>
                <c:pt idx="1522" formatCode="#,##0">
                  <c:v>275</c:v>
                </c:pt>
                <c:pt idx="1523" formatCode="#,##0">
                  <c:v>274</c:v>
                </c:pt>
                <c:pt idx="1524" formatCode="#,##0">
                  <c:v>275</c:v>
                </c:pt>
                <c:pt idx="1525" formatCode="#,##0">
                  <c:v>274</c:v>
                </c:pt>
                <c:pt idx="1526" formatCode="#,##0">
                  <c:v>273</c:v>
                </c:pt>
                <c:pt idx="1527" formatCode="#,##0">
                  <c:v>274</c:v>
                </c:pt>
                <c:pt idx="1528" formatCode="#,##0">
                  <c:v>273</c:v>
                </c:pt>
                <c:pt idx="1529" formatCode="#,##0">
                  <c:v>272</c:v>
                </c:pt>
                <c:pt idx="1530" formatCode="#,##0">
                  <c:v>273</c:v>
                </c:pt>
                <c:pt idx="1531" formatCode="#,##0">
                  <c:v>272</c:v>
                </c:pt>
                <c:pt idx="1532" formatCode="#,##0">
                  <c:v>271</c:v>
                </c:pt>
                <c:pt idx="1533">
                  <c:v>272</c:v>
                </c:pt>
                <c:pt idx="1534" formatCode="#,##0">
                  <c:v>273</c:v>
                </c:pt>
                <c:pt idx="1535" formatCode="#,##0">
                  <c:v>272</c:v>
                </c:pt>
                <c:pt idx="1536" formatCode="#,##0">
                  <c:v>273</c:v>
                </c:pt>
                <c:pt idx="1537" formatCode="#,##0">
                  <c:v>272</c:v>
                </c:pt>
                <c:pt idx="1538" formatCode="#,##0">
                  <c:v>271</c:v>
                </c:pt>
                <c:pt idx="1539" formatCode="#,##0">
                  <c:v>270</c:v>
                </c:pt>
                <c:pt idx="1540" formatCode="#,##0">
                  <c:v>269</c:v>
                </c:pt>
                <c:pt idx="1541" formatCode="#,##0">
                  <c:v>270</c:v>
                </c:pt>
                <c:pt idx="1542" formatCode="#,##0">
                  <c:v>271</c:v>
                </c:pt>
                <c:pt idx="1543" formatCode="#,##0">
                  <c:v>272</c:v>
                </c:pt>
                <c:pt idx="1544" formatCode="#,##0">
                  <c:v>271</c:v>
                </c:pt>
                <c:pt idx="1545" formatCode="#,##0">
                  <c:v>270</c:v>
                </c:pt>
                <c:pt idx="1546">
                  <c:v>271</c:v>
                </c:pt>
                <c:pt idx="1547" formatCode="#,##0">
                  <c:v>270</c:v>
                </c:pt>
                <c:pt idx="1548" formatCode="#,##0">
                  <c:v>269</c:v>
                </c:pt>
                <c:pt idx="1549" formatCode="#,##0">
                  <c:v>268</c:v>
                </c:pt>
                <c:pt idx="1550" formatCode="#,##0">
                  <c:v>267</c:v>
                </c:pt>
                <c:pt idx="1551" formatCode="#,##0">
                  <c:v>266</c:v>
                </c:pt>
                <c:pt idx="1552" formatCode="#,##0">
                  <c:v>265</c:v>
                </c:pt>
                <c:pt idx="1553" formatCode="#,##0">
                  <c:v>266</c:v>
                </c:pt>
                <c:pt idx="1554" formatCode="#,##0">
                  <c:v>267</c:v>
                </c:pt>
                <c:pt idx="1555" formatCode="#,##0">
                  <c:v>268</c:v>
                </c:pt>
                <c:pt idx="1556" formatCode="#,##0">
                  <c:v>269</c:v>
                </c:pt>
                <c:pt idx="1557" formatCode="#,##0">
                  <c:v>268</c:v>
                </c:pt>
                <c:pt idx="1558" formatCode="#,##0">
                  <c:v>269</c:v>
                </c:pt>
                <c:pt idx="1559" formatCode="#,##0">
                  <c:v>268</c:v>
                </c:pt>
                <c:pt idx="1560" formatCode="#,##0">
                  <c:v>269</c:v>
                </c:pt>
                <c:pt idx="1561" formatCode="#,##0">
                  <c:v>270</c:v>
                </c:pt>
                <c:pt idx="1562" formatCode="#,##0">
                  <c:v>269</c:v>
                </c:pt>
                <c:pt idx="1563" formatCode="#,##0">
                  <c:v>268</c:v>
                </c:pt>
                <c:pt idx="1564" formatCode="#,##0">
                  <c:v>269</c:v>
                </c:pt>
                <c:pt idx="1565" formatCode="#,##0">
                  <c:v>268</c:v>
                </c:pt>
                <c:pt idx="1566" formatCode="#,##0">
                  <c:v>269</c:v>
                </c:pt>
                <c:pt idx="1567" formatCode="#,##0">
                  <c:v>270</c:v>
                </c:pt>
                <c:pt idx="1568" formatCode="#,##0">
                  <c:v>271</c:v>
                </c:pt>
                <c:pt idx="1569" formatCode="#,##0">
                  <c:v>270</c:v>
                </c:pt>
                <c:pt idx="1570" formatCode="#,##0">
                  <c:v>269</c:v>
                </c:pt>
                <c:pt idx="1571" formatCode="#,##0">
                  <c:v>268</c:v>
                </c:pt>
                <c:pt idx="1572" formatCode="#,##0">
                  <c:v>269</c:v>
                </c:pt>
                <c:pt idx="1573" formatCode="#,##0">
                  <c:v>270</c:v>
                </c:pt>
                <c:pt idx="1574" formatCode="#,##0">
                  <c:v>269</c:v>
                </c:pt>
                <c:pt idx="1575" formatCode="#,##0">
                  <c:v>270</c:v>
                </c:pt>
                <c:pt idx="1576" formatCode="#,##0">
                  <c:v>269</c:v>
                </c:pt>
                <c:pt idx="1577" formatCode="#,##0">
                  <c:v>270</c:v>
                </c:pt>
                <c:pt idx="1578" formatCode="#,##0">
                  <c:v>271</c:v>
                </c:pt>
                <c:pt idx="1579" formatCode="#,##0">
                  <c:v>272</c:v>
                </c:pt>
                <c:pt idx="1580" formatCode="#,##0">
                  <c:v>273</c:v>
                </c:pt>
                <c:pt idx="1581" formatCode="#,##0">
                  <c:v>274</c:v>
                </c:pt>
                <c:pt idx="1582" formatCode="#,##0">
                  <c:v>273</c:v>
                </c:pt>
                <c:pt idx="1583" formatCode="#,##0">
                  <c:v>272</c:v>
                </c:pt>
                <c:pt idx="1584" formatCode="#,##0">
                  <c:v>273</c:v>
                </c:pt>
                <c:pt idx="1585" formatCode="#,##0">
                  <c:v>274</c:v>
                </c:pt>
                <c:pt idx="1586" formatCode="#,##0">
                  <c:v>273</c:v>
                </c:pt>
                <c:pt idx="1587">
                  <c:v>274</c:v>
                </c:pt>
                <c:pt idx="1588" formatCode="#,##0">
                  <c:v>275</c:v>
                </c:pt>
                <c:pt idx="1589" formatCode="#,##0">
                  <c:v>276</c:v>
                </c:pt>
                <c:pt idx="1590" formatCode="#,##0">
                  <c:v>277</c:v>
                </c:pt>
                <c:pt idx="1591">
                  <c:v>276</c:v>
                </c:pt>
                <c:pt idx="1592" formatCode="#,##0">
                  <c:v>277</c:v>
                </c:pt>
                <c:pt idx="1593" formatCode="#,##0">
                  <c:v>276</c:v>
                </c:pt>
                <c:pt idx="1594" formatCode="#,##0">
                  <c:v>275</c:v>
                </c:pt>
                <c:pt idx="1595">
                  <c:v>274</c:v>
                </c:pt>
                <c:pt idx="1596" formatCode="#,##0">
                  <c:v>275</c:v>
                </c:pt>
                <c:pt idx="1597">
                  <c:v>276</c:v>
                </c:pt>
                <c:pt idx="1598">
                  <c:v>275</c:v>
                </c:pt>
                <c:pt idx="1599" formatCode="#,##0">
                  <c:v>276</c:v>
                </c:pt>
                <c:pt idx="1600" formatCode="#,##0">
                  <c:v>275</c:v>
                </c:pt>
                <c:pt idx="1601" formatCode="#,##0">
                  <c:v>274</c:v>
                </c:pt>
                <c:pt idx="1602" formatCode="#,##0">
                  <c:v>275</c:v>
                </c:pt>
                <c:pt idx="1603" formatCode="#,##0">
                  <c:v>276</c:v>
                </c:pt>
                <c:pt idx="1604" formatCode="#,##0">
                  <c:v>277</c:v>
                </c:pt>
                <c:pt idx="1605" formatCode="#,##0">
                  <c:v>276</c:v>
                </c:pt>
                <c:pt idx="1606" formatCode="#,##0">
                  <c:v>275</c:v>
                </c:pt>
                <c:pt idx="1607" formatCode="#,##0">
                  <c:v>274</c:v>
                </c:pt>
                <c:pt idx="1608" formatCode="#,##0">
                  <c:v>275</c:v>
                </c:pt>
                <c:pt idx="1609" formatCode="#,##0">
                  <c:v>276</c:v>
                </c:pt>
                <c:pt idx="1610" formatCode="#,##0">
                  <c:v>275</c:v>
                </c:pt>
                <c:pt idx="1611" formatCode="#,##0">
                  <c:v>276</c:v>
                </c:pt>
                <c:pt idx="1612" formatCode="#,##0">
                  <c:v>275</c:v>
                </c:pt>
                <c:pt idx="1613" formatCode="#,##0">
                  <c:v>276</c:v>
                </c:pt>
                <c:pt idx="1614" formatCode="#,##0">
                  <c:v>275</c:v>
                </c:pt>
                <c:pt idx="1615">
                  <c:v>276</c:v>
                </c:pt>
                <c:pt idx="1616" formatCode="#,##0">
                  <c:v>275</c:v>
                </c:pt>
                <c:pt idx="1617" formatCode="#,##0">
                  <c:v>274</c:v>
                </c:pt>
                <c:pt idx="1618" formatCode="#,##0">
                  <c:v>273</c:v>
                </c:pt>
                <c:pt idx="1619" formatCode="#,##0">
                  <c:v>274</c:v>
                </c:pt>
                <c:pt idx="1620" formatCode="#,##0">
                  <c:v>275</c:v>
                </c:pt>
                <c:pt idx="1621" formatCode="#,##0">
                  <c:v>274</c:v>
                </c:pt>
                <c:pt idx="1622" formatCode="#,##0">
                  <c:v>275</c:v>
                </c:pt>
                <c:pt idx="1623" formatCode="#,##0">
                  <c:v>276</c:v>
                </c:pt>
                <c:pt idx="1624" formatCode="#,##0">
                  <c:v>275</c:v>
                </c:pt>
                <c:pt idx="1625" formatCode="#,##0">
                  <c:v>276</c:v>
                </c:pt>
                <c:pt idx="1626">
                  <c:v>277</c:v>
                </c:pt>
                <c:pt idx="1627" formatCode="#,##0">
                  <c:v>276</c:v>
                </c:pt>
                <c:pt idx="1628" formatCode="#,##0">
                  <c:v>277</c:v>
                </c:pt>
                <c:pt idx="1629" formatCode="#,##0">
                  <c:v>278</c:v>
                </c:pt>
                <c:pt idx="1630" formatCode="#,##0">
                  <c:v>279</c:v>
                </c:pt>
                <c:pt idx="1631" formatCode="#,##0">
                  <c:v>280</c:v>
                </c:pt>
                <c:pt idx="1632" formatCode="#,##0">
                  <c:v>281</c:v>
                </c:pt>
                <c:pt idx="1633" formatCode="#,##0">
                  <c:v>282</c:v>
                </c:pt>
                <c:pt idx="1634" formatCode="#,##0">
                  <c:v>281</c:v>
                </c:pt>
                <c:pt idx="1635" formatCode="#,##0">
                  <c:v>280</c:v>
                </c:pt>
                <c:pt idx="1636" formatCode="#,##0">
                  <c:v>281</c:v>
                </c:pt>
                <c:pt idx="1637" formatCode="#,##0">
                  <c:v>280</c:v>
                </c:pt>
                <c:pt idx="1638" formatCode="#,##0">
                  <c:v>279</c:v>
                </c:pt>
                <c:pt idx="1639" formatCode="#,##0">
                  <c:v>278</c:v>
                </c:pt>
                <c:pt idx="1640" formatCode="#,##0">
                  <c:v>279</c:v>
                </c:pt>
                <c:pt idx="1641" formatCode="#,##0">
                  <c:v>278</c:v>
                </c:pt>
                <c:pt idx="1642" formatCode="#,##0">
                  <c:v>279</c:v>
                </c:pt>
                <c:pt idx="1643" formatCode="#,##0">
                  <c:v>278</c:v>
                </c:pt>
                <c:pt idx="1644" formatCode="#,##0">
                  <c:v>277</c:v>
                </c:pt>
                <c:pt idx="1645" formatCode="#,##0">
                  <c:v>278</c:v>
                </c:pt>
                <c:pt idx="1646" formatCode="#,##0">
                  <c:v>277</c:v>
                </c:pt>
                <c:pt idx="1647">
                  <c:v>276</c:v>
                </c:pt>
                <c:pt idx="1648" formatCode="#,##0">
                  <c:v>275</c:v>
                </c:pt>
                <c:pt idx="1649">
                  <c:v>274</c:v>
                </c:pt>
                <c:pt idx="1650" formatCode="#,##0">
                  <c:v>275</c:v>
                </c:pt>
                <c:pt idx="1651" formatCode="#,##0">
                  <c:v>274</c:v>
                </c:pt>
                <c:pt idx="1652" formatCode="#,##0">
                  <c:v>273</c:v>
                </c:pt>
                <c:pt idx="1653" formatCode="#,##0">
                  <c:v>274</c:v>
                </c:pt>
                <c:pt idx="1654" formatCode="#,##0">
                  <c:v>273</c:v>
                </c:pt>
                <c:pt idx="1655" formatCode="#,##0">
                  <c:v>274</c:v>
                </c:pt>
                <c:pt idx="1656" formatCode="#,##0">
                  <c:v>275</c:v>
                </c:pt>
                <c:pt idx="1657" formatCode="#,##0">
                  <c:v>274</c:v>
                </c:pt>
                <c:pt idx="1658" formatCode="#,##0">
                  <c:v>275</c:v>
                </c:pt>
                <c:pt idx="1659" formatCode="#,##0">
                  <c:v>274</c:v>
                </c:pt>
                <c:pt idx="1660" formatCode="#,##0">
                  <c:v>275</c:v>
                </c:pt>
                <c:pt idx="1661" formatCode="#,##0">
                  <c:v>276</c:v>
                </c:pt>
                <c:pt idx="1662" formatCode="#,##0">
                  <c:v>275</c:v>
                </c:pt>
                <c:pt idx="1663" formatCode="#,##0">
                  <c:v>274</c:v>
                </c:pt>
                <c:pt idx="1664" formatCode="#,##0">
                  <c:v>273</c:v>
                </c:pt>
                <c:pt idx="1665" formatCode="#,##0">
                  <c:v>272</c:v>
                </c:pt>
                <c:pt idx="1666" formatCode="#,##0">
                  <c:v>271</c:v>
                </c:pt>
                <c:pt idx="1667" formatCode="#,##0">
                  <c:v>272</c:v>
                </c:pt>
                <c:pt idx="1668" formatCode="#,##0">
                  <c:v>271</c:v>
                </c:pt>
                <c:pt idx="1669" formatCode="#,##0">
                  <c:v>270</c:v>
                </c:pt>
                <c:pt idx="1670">
                  <c:v>271</c:v>
                </c:pt>
                <c:pt idx="1671">
                  <c:v>270</c:v>
                </c:pt>
                <c:pt idx="1672">
                  <c:v>269</c:v>
                </c:pt>
                <c:pt idx="1673">
                  <c:v>270</c:v>
                </c:pt>
                <c:pt idx="1674" formatCode="#,##0">
                  <c:v>271</c:v>
                </c:pt>
                <c:pt idx="1675" formatCode="#,##0">
                  <c:v>272</c:v>
                </c:pt>
                <c:pt idx="1676" formatCode="#,##0">
                  <c:v>273</c:v>
                </c:pt>
                <c:pt idx="1677" formatCode="#,##0">
                  <c:v>272</c:v>
                </c:pt>
                <c:pt idx="1678" formatCode="#,##0">
                  <c:v>273</c:v>
                </c:pt>
                <c:pt idx="1679" formatCode="#,##0">
                  <c:v>272</c:v>
                </c:pt>
                <c:pt idx="1680" formatCode="#,##0">
                  <c:v>271</c:v>
                </c:pt>
                <c:pt idx="1681" formatCode="#,##0">
                  <c:v>270</c:v>
                </c:pt>
                <c:pt idx="1682" formatCode="#,##0">
                  <c:v>271</c:v>
                </c:pt>
                <c:pt idx="1683" formatCode="#,##0">
                  <c:v>272</c:v>
                </c:pt>
                <c:pt idx="1684" formatCode="#,##0">
                  <c:v>273</c:v>
                </c:pt>
                <c:pt idx="1685" formatCode="#,##0">
                  <c:v>274</c:v>
                </c:pt>
                <c:pt idx="1686" formatCode="#,##0">
                  <c:v>273</c:v>
                </c:pt>
                <c:pt idx="1687" formatCode="#,##0">
                  <c:v>272</c:v>
                </c:pt>
                <c:pt idx="1688" formatCode="#,##0">
                  <c:v>271</c:v>
                </c:pt>
                <c:pt idx="1689" formatCode="#,##0">
                  <c:v>272</c:v>
                </c:pt>
                <c:pt idx="1690" formatCode="#,##0">
                  <c:v>273</c:v>
                </c:pt>
                <c:pt idx="1691" formatCode="#,##0">
                  <c:v>274</c:v>
                </c:pt>
                <c:pt idx="1692" formatCode="#,##0">
                  <c:v>275</c:v>
                </c:pt>
                <c:pt idx="1693" formatCode="#,##0">
                  <c:v>274</c:v>
                </c:pt>
                <c:pt idx="1694">
                  <c:v>273</c:v>
                </c:pt>
                <c:pt idx="1695" formatCode="#,##0">
                  <c:v>274</c:v>
                </c:pt>
                <c:pt idx="1696" formatCode="#,##0">
                  <c:v>273</c:v>
                </c:pt>
                <c:pt idx="1697" formatCode="#,##0">
                  <c:v>272</c:v>
                </c:pt>
                <c:pt idx="1698">
                  <c:v>273</c:v>
                </c:pt>
                <c:pt idx="1699" formatCode="#,##0">
                  <c:v>272</c:v>
                </c:pt>
                <c:pt idx="1700" formatCode="#,##0">
                  <c:v>271</c:v>
                </c:pt>
                <c:pt idx="1701" formatCode="#,##0">
                  <c:v>270</c:v>
                </c:pt>
                <c:pt idx="1702">
                  <c:v>271</c:v>
                </c:pt>
                <c:pt idx="1703" formatCode="#,##0">
                  <c:v>272</c:v>
                </c:pt>
                <c:pt idx="1704" formatCode="#,##0">
                  <c:v>273</c:v>
                </c:pt>
                <c:pt idx="1705" formatCode="#,##0">
                  <c:v>272</c:v>
                </c:pt>
                <c:pt idx="1706" formatCode="#,##0">
                  <c:v>273</c:v>
                </c:pt>
                <c:pt idx="1707" formatCode="#,##0">
                  <c:v>272</c:v>
                </c:pt>
                <c:pt idx="1708" formatCode="#,##0">
                  <c:v>273</c:v>
                </c:pt>
                <c:pt idx="1709">
                  <c:v>274</c:v>
                </c:pt>
                <c:pt idx="1710">
                  <c:v>273</c:v>
                </c:pt>
                <c:pt idx="1711" formatCode="#,##0">
                  <c:v>274</c:v>
                </c:pt>
                <c:pt idx="1712" formatCode="#,##0">
                  <c:v>273</c:v>
                </c:pt>
                <c:pt idx="1713">
                  <c:v>272</c:v>
                </c:pt>
                <c:pt idx="1714" formatCode="#,##0">
                  <c:v>271</c:v>
                </c:pt>
                <c:pt idx="1715" formatCode="#,##0">
                  <c:v>272</c:v>
                </c:pt>
                <c:pt idx="1716" formatCode="#,##0">
                  <c:v>273</c:v>
                </c:pt>
                <c:pt idx="1717" formatCode="#,##0">
                  <c:v>274</c:v>
                </c:pt>
                <c:pt idx="1718" formatCode="#,##0">
                  <c:v>275</c:v>
                </c:pt>
                <c:pt idx="1719" formatCode="#,##0">
                  <c:v>276</c:v>
                </c:pt>
                <c:pt idx="1720" formatCode="#,##0">
                  <c:v>277</c:v>
                </c:pt>
                <c:pt idx="1721" formatCode="#,##0">
                  <c:v>278</c:v>
                </c:pt>
                <c:pt idx="1722" formatCode="#,##0">
                  <c:v>279</c:v>
                </c:pt>
                <c:pt idx="1723" formatCode="#,##0">
                  <c:v>280</c:v>
                </c:pt>
                <c:pt idx="1724" formatCode="#,##0">
                  <c:v>279</c:v>
                </c:pt>
                <c:pt idx="1725" formatCode="#,##0">
                  <c:v>278</c:v>
                </c:pt>
                <c:pt idx="1726" formatCode="#,##0">
                  <c:v>277</c:v>
                </c:pt>
                <c:pt idx="1727" formatCode="#,##0">
                  <c:v>276</c:v>
                </c:pt>
                <c:pt idx="1728" formatCode="#,##0">
                  <c:v>275</c:v>
                </c:pt>
                <c:pt idx="1729" formatCode="#,##0">
                  <c:v>276</c:v>
                </c:pt>
                <c:pt idx="1730" formatCode="#,##0">
                  <c:v>277</c:v>
                </c:pt>
                <c:pt idx="1731" formatCode="#,##0">
                  <c:v>278</c:v>
                </c:pt>
                <c:pt idx="1732" formatCode="#,##0">
                  <c:v>277</c:v>
                </c:pt>
                <c:pt idx="1733" formatCode="#,##0">
                  <c:v>276</c:v>
                </c:pt>
                <c:pt idx="1734" formatCode="#,##0">
                  <c:v>277</c:v>
                </c:pt>
                <c:pt idx="1735" formatCode="#,##0">
                  <c:v>278</c:v>
                </c:pt>
                <c:pt idx="1736" formatCode="#,##0">
                  <c:v>279</c:v>
                </c:pt>
                <c:pt idx="1737" formatCode="#,##0">
                  <c:v>280</c:v>
                </c:pt>
                <c:pt idx="1738" formatCode="#,##0">
                  <c:v>279</c:v>
                </c:pt>
                <c:pt idx="1739">
                  <c:v>280</c:v>
                </c:pt>
                <c:pt idx="1740">
                  <c:v>281</c:v>
                </c:pt>
                <c:pt idx="1741" formatCode="#,##0">
                  <c:v>280</c:v>
                </c:pt>
                <c:pt idx="1742" formatCode="#,##0">
                  <c:v>279</c:v>
                </c:pt>
                <c:pt idx="1743" formatCode="#,##0">
                  <c:v>278</c:v>
                </c:pt>
                <c:pt idx="1744" formatCode="#,##0">
                  <c:v>279</c:v>
                </c:pt>
                <c:pt idx="1745">
                  <c:v>280</c:v>
                </c:pt>
                <c:pt idx="1746" formatCode="#,##0">
                  <c:v>281</c:v>
                </c:pt>
                <c:pt idx="1747" formatCode="#,##0">
                  <c:v>282</c:v>
                </c:pt>
                <c:pt idx="1748" formatCode="#,##0">
                  <c:v>283</c:v>
                </c:pt>
                <c:pt idx="1749" formatCode="#,##0">
                  <c:v>282</c:v>
                </c:pt>
                <c:pt idx="1750">
                  <c:v>283</c:v>
                </c:pt>
                <c:pt idx="1751">
                  <c:v>282</c:v>
                </c:pt>
                <c:pt idx="1752" formatCode="#,##0">
                  <c:v>281</c:v>
                </c:pt>
                <c:pt idx="1753" formatCode="#,##0">
                  <c:v>280</c:v>
                </c:pt>
                <c:pt idx="1754" formatCode="#,##0">
                  <c:v>281</c:v>
                </c:pt>
                <c:pt idx="1755" formatCode="#,##0">
                  <c:v>280</c:v>
                </c:pt>
                <c:pt idx="1756" formatCode="#,##0">
                  <c:v>281</c:v>
                </c:pt>
                <c:pt idx="1757">
                  <c:v>282</c:v>
                </c:pt>
                <c:pt idx="1758" formatCode="#,##0">
                  <c:v>281</c:v>
                </c:pt>
                <c:pt idx="1759" formatCode="#,##0">
                  <c:v>280</c:v>
                </c:pt>
                <c:pt idx="1760" formatCode="#,##0">
                  <c:v>281</c:v>
                </c:pt>
                <c:pt idx="1761" formatCode="#,##0">
                  <c:v>282</c:v>
                </c:pt>
                <c:pt idx="1762" formatCode="#,##0">
                  <c:v>283</c:v>
                </c:pt>
                <c:pt idx="1763" formatCode="#,##0">
                  <c:v>282</c:v>
                </c:pt>
                <c:pt idx="1764" formatCode="#,##0">
                  <c:v>283</c:v>
                </c:pt>
                <c:pt idx="1765">
                  <c:v>284</c:v>
                </c:pt>
                <c:pt idx="1766" formatCode="#,##0">
                  <c:v>283</c:v>
                </c:pt>
                <c:pt idx="1767" formatCode="#,##0">
                  <c:v>284</c:v>
                </c:pt>
                <c:pt idx="1768" formatCode="#,##0">
                  <c:v>283</c:v>
                </c:pt>
                <c:pt idx="1769" formatCode="#,##0">
                  <c:v>282</c:v>
                </c:pt>
                <c:pt idx="1770" formatCode="#,##0">
                  <c:v>283</c:v>
                </c:pt>
                <c:pt idx="1771" formatCode="#,##0">
                  <c:v>282</c:v>
                </c:pt>
                <c:pt idx="1772" formatCode="#,##0">
                  <c:v>281</c:v>
                </c:pt>
                <c:pt idx="1773" formatCode="#,##0">
                  <c:v>280</c:v>
                </c:pt>
                <c:pt idx="1774" formatCode="#,##0">
                  <c:v>281</c:v>
                </c:pt>
                <c:pt idx="1775" formatCode="#,##0">
                  <c:v>280</c:v>
                </c:pt>
                <c:pt idx="1776" formatCode="#,##0">
                  <c:v>281</c:v>
                </c:pt>
                <c:pt idx="1777" formatCode="#,##0">
                  <c:v>282</c:v>
                </c:pt>
                <c:pt idx="1778" formatCode="#,##0">
                  <c:v>283</c:v>
                </c:pt>
                <c:pt idx="1779" formatCode="#,##0">
                  <c:v>282</c:v>
                </c:pt>
                <c:pt idx="1780" formatCode="#,##0">
                  <c:v>283</c:v>
                </c:pt>
                <c:pt idx="1781" formatCode="#,##0">
                  <c:v>282</c:v>
                </c:pt>
                <c:pt idx="1782" formatCode="#,##0">
                  <c:v>281</c:v>
                </c:pt>
                <c:pt idx="1783" formatCode="#,##0">
                  <c:v>282</c:v>
                </c:pt>
                <c:pt idx="1784" formatCode="#,##0">
                  <c:v>281</c:v>
                </c:pt>
                <c:pt idx="1785" formatCode="#,##0">
                  <c:v>280</c:v>
                </c:pt>
                <c:pt idx="1786" formatCode="#,##0">
                  <c:v>279</c:v>
                </c:pt>
                <c:pt idx="1787" formatCode="#,##0">
                  <c:v>280</c:v>
                </c:pt>
                <c:pt idx="1788" formatCode="#,##0">
                  <c:v>281</c:v>
                </c:pt>
                <c:pt idx="1789" formatCode="#,##0">
                  <c:v>282</c:v>
                </c:pt>
                <c:pt idx="1790" formatCode="#,##0">
                  <c:v>283</c:v>
                </c:pt>
                <c:pt idx="1791" formatCode="#,##0">
                  <c:v>282</c:v>
                </c:pt>
                <c:pt idx="1792" formatCode="#,##0">
                  <c:v>281</c:v>
                </c:pt>
                <c:pt idx="1793" formatCode="#,##0">
                  <c:v>282</c:v>
                </c:pt>
                <c:pt idx="1794" formatCode="#,##0">
                  <c:v>281</c:v>
                </c:pt>
                <c:pt idx="1795">
                  <c:v>282</c:v>
                </c:pt>
                <c:pt idx="1796" formatCode="#,##0">
                  <c:v>283</c:v>
                </c:pt>
                <c:pt idx="1797" formatCode="#,##0">
                  <c:v>282</c:v>
                </c:pt>
                <c:pt idx="1798" formatCode="#,##0">
                  <c:v>281</c:v>
                </c:pt>
                <c:pt idx="1799">
                  <c:v>280</c:v>
                </c:pt>
                <c:pt idx="1800" formatCode="#,##0">
                  <c:v>279</c:v>
                </c:pt>
                <c:pt idx="1801" formatCode="#,##0">
                  <c:v>280</c:v>
                </c:pt>
                <c:pt idx="1802" formatCode="#,##0">
                  <c:v>279</c:v>
                </c:pt>
                <c:pt idx="1803" formatCode="#,##0">
                  <c:v>278</c:v>
                </c:pt>
                <c:pt idx="1804" formatCode="#,##0">
                  <c:v>279</c:v>
                </c:pt>
                <c:pt idx="1805" formatCode="#,##0">
                  <c:v>278</c:v>
                </c:pt>
                <c:pt idx="1806" formatCode="#,##0">
                  <c:v>279</c:v>
                </c:pt>
                <c:pt idx="1807">
                  <c:v>278</c:v>
                </c:pt>
                <c:pt idx="1808" formatCode="#,##0">
                  <c:v>277</c:v>
                </c:pt>
                <c:pt idx="1809" formatCode="#,##0">
                  <c:v>278</c:v>
                </c:pt>
                <c:pt idx="1810" formatCode="#,##0">
                  <c:v>279</c:v>
                </c:pt>
                <c:pt idx="1811" formatCode="#,##0">
                  <c:v>280</c:v>
                </c:pt>
                <c:pt idx="1812" formatCode="#,##0">
                  <c:v>281</c:v>
                </c:pt>
                <c:pt idx="1813" formatCode="#,##0">
                  <c:v>282</c:v>
                </c:pt>
                <c:pt idx="1814" formatCode="#,##0">
                  <c:v>281</c:v>
                </c:pt>
                <c:pt idx="1815" formatCode="#,##0">
                  <c:v>280</c:v>
                </c:pt>
                <c:pt idx="1816" formatCode="#,##0">
                  <c:v>281</c:v>
                </c:pt>
                <c:pt idx="1817" formatCode="#,##0">
                  <c:v>282</c:v>
                </c:pt>
                <c:pt idx="1818" formatCode="#,##0">
                  <c:v>283</c:v>
                </c:pt>
                <c:pt idx="1819">
                  <c:v>282</c:v>
                </c:pt>
                <c:pt idx="1820" formatCode="#,##0">
                  <c:v>281</c:v>
                </c:pt>
                <c:pt idx="1821" formatCode="#,##0">
                  <c:v>282</c:v>
                </c:pt>
                <c:pt idx="1822" formatCode="#,##0">
                  <c:v>283</c:v>
                </c:pt>
                <c:pt idx="1823" formatCode="#,##0">
                  <c:v>282</c:v>
                </c:pt>
                <c:pt idx="1824" formatCode="#,##0">
                  <c:v>281</c:v>
                </c:pt>
                <c:pt idx="1825">
                  <c:v>280</c:v>
                </c:pt>
                <c:pt idx="1826" formatCode="#,##0">
                  <c:v>279</c:v>
                </c:pt>
                <c:pt idx="1827">
                  <c:v>280</c:v>
                </c:pt>
                <c:pt idx="1828" formatCode="#,##0">
                  <c:v>281</c:v>
                </c:pt>
                <c:pt idx="1829">
                  <c:v>280</c:v>
                </c:pt>
                <c:pt idx="1830" formatCode="#,##0">
                  <c:v>279</c:v>
                </c:pt>
                <c:pt idx="1831" formatCode="#,##0">
                  <c:v>280</c:v>
                </c:pt>
                <c:pt idx="1832" formatCode="#,##0">
                  <c:v>281</c:v>
                </c:pt>
                <c:pt idx="1833" formatCode="#,##0">
                  <c:v>282</c:v>
                </c:pt>
                <c:pt idx="1834" formatCode="#,##0">
                  <c:v>283</c:v>
                </c:pt>
                <c:pt idx="1835" formatCode="#,##0">
                  <c:v>282</c:v>
                </c:pt>
                <c:pt idx="1836" formatCode="#,##0">
                  <c:v>283</c:v>
                </c:pt>
                <c:pt idx="1837" formatCode="#,##0">
                  <c:v>284</c:v>
                </c:pt>
                <c:pt idx="1838" formatCode="#,##0">
                  <c:v>285</c:v>
                </c:pt>
                <c:pt idx="1839">
                  <c:v>286</c:v>
                </c:pt>
                <c:pt idx="1840" formatCode="#,##0">
                  <c:v>287</c:v>
                </c:pt>
                <c:pt idx="1841" formatCode="#,##0">
                  <c:v>288</c:v>
                </c:pt>
                <c:pt idx="1842" formatCode="#,##0">
                  <c:v>289</c:v>
                </c:pt>
                <c:pt idx="1843" formatCode="#,##0">
                  <c:v>290</c:v>
                </c:pt>
                <c:pt idx="1844" formatCode="#,##0">
                  <c:v>291</c:v>
                </c:pt>
                <c:pt idx="1845" formatCode="#,##0">
                  <c:v>290</c:v>
                </c:pt>
                <c:pt idx="1846" formatCode="#,##0">
                  <c:v>289</c:v>
                </c:pt>
                <c:pt idx="1847" formatCode="#,##0">
                  <c:v>288</c:v>
                </c:pt>
                <c:pt idx="1848">
                  <c:v>287</c:v>
                </c:pt>
                <c:pt idx="1849" formatCode="#,##0">
                  <c:v>288</c:v>
                </c:pt>
                <c:pt idx="1850" formatCode="#,##0">
                  <c:v>289</c:v>
                </c:pt>
                <c:pt idx="1851" formatCode="#,##0">
                  <c:v>288</c:v>
                </c:pt>
                <c:pt idx="1852" formatCode="#,##0">
                  <c:v>289</c:v>
                </c:pt>
                <c:pt idx="1853" formatCode="#,##0">
                  <c:v>290</c:v>
                </c:pt>
                <c:pt idx="1854" formatCode="#,##0">
                  <c:v>289</c:v>
                </c:pt>
                <c:pt idx="1855" formatCode="#,##0">
                  <c:v>288</c:v>
                </c:pt>
                <c:pt idx="1856" formatCode="#,##0">
                  <c:v>289</c:v>
                </c:pt>
                <c:pt idx="1857" formatCode="#,##0">
                  <c:v>290</c:v>
                </c:pt>
                <c:pt idx="1858" formatCode="#,##0">
                  <c:v>289</c:v>
                </c:pt>
                <c:pt idx="1859">
                  <c:v>288</c:v>
                </c:pt>
                <c:pt idx="1860">
                  <c:v>287</c:v>
                </c:pt>
                <c:pt idx="1861">
                  <c:v>288</c:v>
                </c:pt>
                <c:pt idx="1862" formatCode="#,##0">
                  <c:v>287</c:v>
                </c:pt>
                <c:pt idx="1863" formatCode="#,##0">
                  <c:v>288</c:v>
                </c:pt>
                <c:pt idx="1864" formatCode="#,##0">
                  <c:v>287</c:v>
                </c:pt>
                <c:pt idx="1865" formatCode="#,##0">
                  <c:v>286</c:v>
                </c:pt>
                <c:pt idx="1866">
                  <c:v>287</c:v>
                </c:pt>
                <c:pt idx="1867" formatCode="#,##0">
                  <c:v>286</c:v>
                </c:pt>
                <c:pt idx="1868" formatCode="#,##0">
                  <c:v>285</c:v>
                </c:pt>
                <c:pt idx="1869" formatCode="#,##0">
                  <c:v>286</c:v>
                </c:pt>
                <c:pt idx="1870" formatCode="#,##0">
                  <c:v>285</c:v>
                </c:pt>
                <c:pt idx="1871" formatCode="#,##0">
                  <c:v>284</c:v>
                </c:pt>
                <c:pt idx="1872" formatCode="#,##0">
                  <c:v>285</c:v>
                </c:pt>
                <c:pt idx="1873" formatCode="#,##0">
                  <c:v>286</c:v>
                </c:pt>
                <c:pt idx="1874">
                  <c:v>285</c:v>
                </c:pt>
                <c:pt idx="1875" formatCode="#,##0">
                  <c:v>284</c:v>
                </c:pt>
                <c:pt idx="1876">
                  <c:v>283</c:v>
                </c:pt>
                <c:pt idx="1877" formatCode="#,##0">
                  <c:v>282</c:v>
                </c:pt>
                <c:pt idx="1878" formatCode="#,##0">
                  <c:v>283</c:v>
                </c:pt>
                <c:pt idx="1879" formatCode="#,##0">
                  <c:v>284</c:v>
                </c:pt>
                <c:pt idx="1880" formatCode="#,##0">
                  <c:v>283</c:v>
                </c:pt>
                <c:pt idx="1881" formatCode="#,##0">
                  <c:v>284</c:v>
                </c:pt>
                <c:pt idx="1882" formatCode="#,##0">
                  <c:v>285</c:v>
                </c:pt>
                <c:pt idx="1883" formatCode="#,##0">
                  <c:v>286</c:v>
                </c:pt>
                <c:pt idx="1884" formatCode="#,##0">
                  <c:v>287</c:v>
                </c:pt>
                <c:pt idx="1885" formatCode="#,##0">
                  <c:v>286</c:v>
                </c:pt>
                <c:pt idx="1886" formatCode="#,##0">
                  <c:v>287</c:v>
                </c:pt>
                <c:pt idx="1887" formatCode="#,##0">
                  <c:v>286</c:v>
                </c:pt>
                <c:pt idx="1888" formatCode="#,##0">
                  <c:v>285</c:v>
                </c:pt>
                <c:pt idx="1889" formatCode="#,##0">
                  <c:v>286</c:v>
                </c:pt>
                <c:pt idx="1890" formatCode="#,##0">
                  <c:v>287</c:v>
                </c:pt>
                <c:pt idx="1891" formatCode="#,##0">
                  <c:v>288</c:v>
                </c:pt>
                <c:pt idx="1892" formatCode="#,##0">
                  <c:v>289</c:v>
                </c:pt>
                <c:pt idx="1893" formatCode="#,##0">
                  <c:v>290</c:v>
                </c:pt>
                <c:pt idx="1894" formatCode="#,##0">
                  <c:v>289</c:v>
                </c:pt>
                <c:pt idx="1895" formatCode="#,##0">
                  <c:v>288</c:v>
                </c:pt>
                <c:pt idx="1896" formatCode="#,##0">
                  <c:v>289</c:v>
                </c:pt>
                <c:pt idx="1897" formatCode="#,##0">
                  <c:v>288</c:v>
                </c:pt>
                <c:pt idx="1898" formatCode="#,##0">
                  <c:v>289</c:v>
                </c:pt>
                <c:pt idx="1899" formatCode="#,##0">
                  <c:v>288</c:v>
                </c:pt>
                <c:pt idx="1900" formatCode="#,##0">
                  <c:v>287</c:v>
                </c:pt>
                <c:pt idx="1901" formatCode="#,##0">
                  <c:v>286</c:v>
                </c:pt>
                <c:pt idx="1902" formatCode="#,##0">
                  <c:v>285</c:v>
                </c:pt>
                <c:pt idx="1903" formatCode="#,##0">
                  <c:v>286</c:v>
                </c:pt>
                <c:pt idx="1904">
                  <c:v>287</c:v>
                </c:pt>
                <c:pt idx="1905" formatCode="#,##0">
                  <c:v>288</c:v>
                </c:pt>
                <c:pt idx="1906" formatCode="#,##0">
                  <c:v>287</c:v>
                </c:pt>
                <c:pt idx="1907" formatCode="#,##0">
                  <c:v>286</c:v>
                </c:pt>
                <c:pt idx="1908">
                  <c:v>287</c:v>
                </c:pt>
                <c:pt idx="1909" formatCode="#,##0">
                  <c:v>286</c:v>
                </c:pt>
                <c:pt idx="1910" formatCode="#,##0">
                  <c:v>287</c:v>
                </c:pt>
                <c:pt idx="1911" formatCode="#,##0">
                  <c:v>286</c:v>
                </c:pt>
                <c:pt idx="1912" formatCode="#,##0">
                  <c:v>287</c:v>
                </c:pt>
                <c:pt idx="1913" formatCode="#,##0">
                  <c:v>288</c:v>
                </c:pt>
                <c:pt idx="1914" formatCode="#,##0">
                  <c:v>287</c:v>
                </c:pt>
                <c:pt idx="1915" formatCode="#,##0">
                  <c:v>288</c:v>
                </c:pt>
                <c:pt idx="1916">
                  <c:v>287</c:v>
                </c:pt>
                <c:pt idx="1917" formatCode="#,##0">
                  <c:v>288</c:v>
                </c:pt>
                <c:pt idx="1918">
                  <c:v>289</c:v>
                </c:pt>
                <c:pt idx="1919" formatCode="#,##0">
                  <c:v>290</c:v>
                </c:pt>
                <c:pt idx="1920">
                  <c:v>291</c:v>
                </c:pt>
                <c:pt idx="1921" formatCode="#,##0">
                  <c:v>292</c:v>
                </c:pt>
                <c:pt idx="1922" formatCode="#,##0">
                  <c:v>293</c:v>
                </c:pt>
                <c:pt idx="1923" formatCode="#,##0">
                  <c:v>294</c:v>
                </c:pt>
                <c:pt idx="1924" formatCode="#,##0">
                  <c:v>293</c:v>
                </c:pt>
                <c:pt idx="1925" formatCode="#,##0">
                  <c:v>294</c:v>
                </c:pt>
                <c:pt idx="1926" formatCode="#,##0">
                  <c:v>293</c:v>
                </c:pt>
                <c:pt idx="1927" formatCode="#,##0">
                  <c:v>294</c:v>
                </c:pt>
                <c:pt idx="1928" formatCode="#,##0">
                  <c:v>293</c:v>
                </c:pt>
                <c:pt idx="1929" formatCode="#,##0">
                  <c:v>292</c:v>
                </c:pt>
                <c:pt idx="1930" formatCode="#,##0">
                  <c:v>293</c:v>
                </c:pt>
                <c:pt idx="1931" formatCode="#,##0">
                  <c:v>292</c:v>
                </c:pt>
                <c:pt idx="1932" formatCode="#,##0">
                  <c:v>293</c:v>
                </c:pt>
                <c:pt idx="1933" formatCode="#,##0">
                  <c:v>294</c:v>
                </c:pt>
                <c:pt idx="1934" formatCode="#,##0">
                  <c:v>295</c:v>
                </c:pt>
                <c:pt idx="1935" formatCode="#,##0">
                  <c:v>296</c:v>
                </c:pt>
                <c:pt idx="1936" formatCode="#,##0">
                  <c:v>297</c:v>
                </c:pt>
                <c:pt idx="1937" formatCode="#,##0">
                  <c:v>298</c:v>
                </c:pt>
                <c:pt idx="1938" formatCode="#,##0">
                  <c:v>299</c:v>
                </c:pt>
                <c:pt idx="1939" formatCode="#,##0">
                  <c:v>300</c:v>
                </c:pt>
                <c:pt idx="1940" formatCode="#,##0">
                  <c:v>301</c:v>
                </c:pt>
                <c:pt idx="1941" formatCode="#,##0">
                  <c:v>302</c:v>
                </c:pt>
                <c:pt idx="1942" formatCode="#,##0">
                  <c:v>303</c:v>
                </c:pt>
                <c:pt idx="1943" formatCode="#,##0">
                  <c:v>304</c:v>
                </c:pt>
                <c:pt idx="1944" formatCode="#,##0">
                  <c:v>303</c:v>
                </c:pt>
                <c:pt idx="1945" formatCode="#,##0">
                  <c:v>304</c:v>
                </c:pt>
                <c:pt idx="1946" formatCode="#,##0">
                  <c:v>305</c:v>
                </c:pt>
                <c:pt idx="1947" formatCode="#,##0">
                  <c:v>304</c:v>
                </c:pt>
                <c:pt idx="1948" formatCode="#,##0">
                  <c:v>303</c:v>
                </c:pt>
                <c:pt idx="1949" formatCode="#,##0">
                  <c:v>304</c:v>
                </c:pt>
                <c:pt idx="1950">
                  <c:v>305</c:v>
                </c:pt>
                <c:pt idx="1951" formatCode="#,##0">
                  <c:v>306</c:v>
                </c:pt>
                <c:pt idx="1952" formatCode="#,##0">
                  <c:v>305</c:v>
                </c:pt>
                <c:pt idx="1953" formatCode="#,##0">
                  <c:v>304</c:v>
                </c:pt>
                <c:pt idx="1954" formatCode="#,##0">
                  <c:v>305</c:v>
                </c:pt>
                <c:pt idx="1955" formatCode="#,##0">
                  <c:v>306</c:v>
                </c:pt>
                <c:pt idx="1956" formatCode="#,##0">
                  <c:v>305</c:v>
                </c:pt>
                <c:pt idx="1957" formatCode="#,##0">
                  <c:v>306</c:v>
                </c:pt>
                <c:pt idx="1958" formatCode="#,##0">
                  <c:v>307</c:v>
                </c:pt>
                <c:pt idx="1959" formatCode="#,##0">
                  <c:v>306</c:v>
                </c:pt>
                <c:pt idx="1960" formatCode="#,##0">
                  <c:v>307</c:v>
                </c:pt>
                <c:pt idx="1961" formatCode="#,##0">
                  <c:v>308</c:v>
                </c:pt>
                <c:pt idx="1962" formatCode="#,##0">
                  <c:v>307</c:v>
                </c:pt>
                <c:pt idx="1963" formatCode="#,##0">
                  <c:v>308</c:v>
                </c:pt>
                <c:pt idx="1964" formatCode="#,##0">
                  <c:v>309</c:v>
                </c:pt>
                <c:pt idx="1965" formatCode="#,##0">
                  <c:v>308</c:v>
                </c:pt>
                <c:pt idx="1966" formatCode="#,##0">
                  <c:v>307</c:v>
                </c:pt>
                <c:pt idx="1967">
                  <c:v>306</c:v>
                </c:pt>
                <c:pt idx="1968" formatCode="#,##0">
                  <c:v>305</c:v>
                </c:pt>
                <c:pt idx="1969" formatCode="#,##0">
                  <c:v>304</c:v>
                </c:pt>
                <c:pt idx="1970" formatCode="#,##0">
                  <c:v>303</c:v>
                </c:pt>
                <c:pt idx="1971" formatCode="#,##0">
                  <c:v>304</c:v>
                </c:pt>
                <c:pt idx="1972" formatCode="#,##0">
                  <c:v>303</c:v>
                </c:pt>
                <c:pt idx="1973" formatCode="#,##0">
                  <c:v>304</c:v>
                </c:pt>
                <c:pt idx="1974" formatCode="#,##0">
                  <c:v>305</c:v>
                </c:pt>
                <c:pt idx="1975">
                  <c:v>304</c:v>
                </c:pt>
                <c:pt idx="1976" formatCode="#,##0">
                  <c:v>305</c:v>
                </c:pt>
                <c:pt idx="1977" formatCode="#,##0">
                  <c:v>306</c:v>
                </c:pt>
                <c:pt idx="1978" formatCode="#,##0">
                  <c:v>307</c:v>
                </c:pt>
                <c:pt idx="1979" formatCode="#,##0">
                  <c:v>308</c:v>
                </c:pt>
                <c:pt idx="1980" formatCode="#,##0">
                  <c:v>307</c:v>
                </c:pt>
                <c:pt idx="1981" formatCode="#,##0">
                  <c:v>308</c:v>
                </c:pt>
                <c:pt idx="1982" formatCode="#,##0">
                  <c:v>307</c:v>
                </c:pt>
                <c:pt idx="1983" formatCode="#,##0">
                  <c:v>308</c:v>
                </c:pt>
                <c:pt idx="1984" formatCode="#,##0">
                  <c:v>307</c:v>
                </c:pt>
                <c:pt idx="1985" formatCode="#,##0">
                  <c:v>306</c:v>
                </c:pt>
                <c:pt idx="1986" formatCode="#,##0">
                  <c:v>307</c:v>
                </c:pt>
                <c:pt idx="1987" formatCode="#,##0">
                  <c:v>308</c:v>
                </c:pt>
                <c:pt idx="1988" formatCode="#,##0">
                  <c:v>309</c:v>
                </c:pt>
                <c:pt idx="1989">
                  <c:v>310</c:v>
                </c:pt>
                <c:pt idx="1990">
                  <c:v>309</c:v>
                </c:pt>
                <c:pt idx="1991" formatCode="#,##0">
                  <c:v>308</c:v>
                </c:pt>
                <c:pt idx="1992" formatCode="#,##0">
                  <c:v>309</c:v>
                </c:pt>
                <c:pt idx="1993" formatCode="#,##0">
                  <c:v>308</c:v>
                </c:pt>
                <c:pt idx="1994" formatCode="#,##0">
                  <c:v>309</c:v>
                </c:pt>
                <c:pt idx="1995" formatCode="#,##0">
                  <c:v>308</c:v>
                </c:pt>
                <c:pt idx="1996" formatCode="#,##0">
                  <c:v>309</c:v>
                </c:pt>
                <c:pt idx="1997" formatCode="#,##0">
                  <c:v>310</c:v>
                </c:pt>
                <c:pt idx="1998" formatCode="#,##0">
                  <c:v>311</c:v>
                </c:pt>
                <c:pt idx="1999">
                  <c:v>312</c:v>
                </c:pt>
                <c:pt idx="2000" formatCode="#,##0">
                  <c:v>313</c:v>
                </c:pt>
                <c:pt idx="2001" formatCode="#,##0">
                  <c:v>314</c:v>
                </c:pt>
                <c:pt idx="2002" formatCode="#,##0">
                  <c:v>313</c:v>
                </c:pt>
                <c:pt idx="2003" formatCode="#,##0">
                  <c:v>314</c:v>
                </c:pt>
                <c:pt idx="2004" formatCode="#,##0">
                  <c:v>313</c:v>
                </c:pt>
                <c:pt idx="2005" formatCode="#,##0">
                  <c:v>314</c:v>
                </c:pt>
                <c:pt idx="2006">
                  <c:v>313</c:v>
                </c:pt>
                <c:pt idx="2007" formatCode="#,##0">
                  <c:v>314</c:v>
                </c:pt>
                <c:pt idx="2008" formatCode="#,##0">
                  <c:v>315</c:v>
                </c:pt>
                <c:pt idx="2009" formatCode="#,##0">
                  <c:v>316</c:v>
                </c:pt>
                <c:pt idx="2010" formatCode="#,##0">
                  <c:v>317</c:v>
                </c:pt>
                <c:pt idx="2011" formatCode="#,##0">
                  <c:v>316</c:v>
                </c:pt>
                <c:pt idx="2012" formatCode="#,##0">
                  <c:v>317</c:v>
                </c:pt>
                <c:pt idx="2013" formatCode="#,##0">
                  <c:v>318</c:v>
                </c:pt>
                <c:pt idx="2014" formatCode="#,##0">
                  <c:v>319</c:v>
                </c:pt>
                <c:pt idx="2015" formatCode="#,##0">
                  <c:v>318</c:v>
                </c:pt>
                <c:pt idx="2016" formatCode="#,##0">
                  <c:v>319</c:v>
                </c:pt>
                <c:pt idx="2017" formatCode="#,##0">
                  <c:v>320</c:v>
                </c:pt>
                <c:pt idx="2018">
                  <c:v>319</c:v>
                </c:pt>
                <c:pt idx="2019" formatCode="#,##0">
                  <c:v>320</c:v>
                </c:pt>
                <c:pt idx="2020" formatCode="#,##0">
                  <c:v>321</c:v>
                </c:pt>
                <c:pt idx="2021" formatCode="#,##0">
                  <c:v>320</c:v>
                </c:pt>
                <c:pt idx="2022" formatCode="#,##0">
                  <c:v>321</c:v>
                </c:pt>
                <c:pt idx="2023" formatCode="#,##0">
                  <c:v>322</c:v>
                </c:pt>
                <c:pt idx="2024">
                  <c:v>323</c:v>
                </c:pt>
                <c:pt idx="2025" formatCode="#,##0">
                  <c:v>324</c:v>
                </c:pt>
                <c:pt idx="2026" formatCode="#,##0">
                  <c:v>325</c:v>
                </c:pt>
                <c:pt idx="2027" formatCode="#,##0">
                  <c:v>324</c:v>
                </c:pt>
                <c:pt idx="2028" formatCode="#,##0">
                  <c:v>325</c:v>
                </c:pt>
                <c:pt idx="2029" formatCode="#,##0">
                  <c:v>324</c:v>
                </c:pt>
                <c:pt idx="2030" formatCode="#,##0">
                  <c:v>325</c:v>
                </c:pt>
                <c:pt idx="2031" formatCode="#,##0">
                  <c:v>324</c:v>
                </c:pt>
                <c:pt idx="2032" formatCode="#,##0">
                  <c:v>323</c:v>
                </c:pt>
                <c:pt idx="2033" formatCode="#,##0">
                  <c:v>324</c:v>
                </c:pt>
                <c:pt idx="2034">
                  <c:v>325</c:v>
                </c:pt>
                <c:pt idx="2035" formatCode="#,##0">
                  <c:v>324</c:v>
                </c:pt>
                <c:pt idx="2036">
                  <c:v>325</c:v>
                </c:pt>
                <c:pt idx="2037" formatCode="#,##0">
                  <c:v>326</c:v>
                </c:pt>
                <c:pt idx="2038" formatCode="#,##0">
                  <c:v>325</c:v>
                </c:pt>
                <c:pt idx="2039" formatCode="#,##0">
                  <c:v>326</c:v>
                </c:pt>
                <c:pt idx="2040" formatCode="#,##0">
                  <c:v>325</c:v>
                </c:pt>
                <c:pt idx="2041" formatCode="#,##0">
                  <c:v>326</c:v>
                </c:pt>
                <c:pt idx="2042" formatCode="#,##0">
                  <c:v>327</c:v>
                </c:pt>
                <c:pt idx="2043" formatCode="#,##0">
                  <c:v>328</c:v>
                </c:pt>
                <c:pt idx="2044" formatCode="#,##0">
                  <c:v>327</c:v>
                </c:pt>
                <c:pt idx="2045" formatCode="#,##0">
                  <c:v>326</c:v>
                </c:pt>
                <c:pt idx="2046" formatCode="#,##0">
                  <c:v>327</c:v>
                </c:pt>
                <c:pt idx="2047" formatCode="#,##0">
                  <c:v>328</c:v>
                </c:pt>
                <c:pt idx="2048" formatCode="#,##0">
                  <c:v>327</c:v>
                </c:pt>
                <c:pt idx="2049" formatCode="#,##0">
                  <c:v>326</c:v>
                </c:pt>
                <c:pt idx="2050" formatCode="#,##0">
                  <c:v>325</c:v>
                </c:pt>
                <c:pt idx="2051" formatCode="#,##0">
                  <c:v>324</c:v>
                </c:pt>
                <c:pt idx="2052" formatCode="#,##0">
                  <c:v>323</c:v>
                </c:pt>
                <c:pt idx="2053" formatCode="#,##0">
                  <c:v>324</c:v>
                </c:pt>
                <c:pt idx="2054" formatCode="#,##0">
                  <c:v>325</c:v>
                </c:pt>
                <c:pt idx="2055">
                  <c:v>326</c:v>
                </c:pt>
                <c:pt idx="2056">
                  <c:v>327</c:v>
                </c:pt>
                <c:pt idx="2057" formatCode="#,##0">
                  <c:v>326</c:v>
                </c:pt>
                <c:pt idx="2058" formatCode="#,##0">
                  <c:v>325</c:v>
                </c:pt>
                <c:pt idx="2059" formatCode="#,##0">
                  <c:v>324</c:v>
                </c:pt>
                <c:pt idx="2060" formatCode="#,##0">
                  <c:v>323</c:v>
                </c:pt>
                <c:pt idx="2061" formatCode="#,##0">
                  <c:v>322</c:v>
                </c:pt>
                <c:pt idx="2062" formatCode="#,##0">
                  <c:v>321</c:v>
                </c:pt>
                <c:pt idx="2063" formatCode="#,##0">
                  <c:v>320</c:v>
                </c:pt>
                <c:pt idx="2064" formatCode="#,##0">
                  <c:v>321</c:v>
                </c:pt>
                <c:pt idx="2065">
                  <c:v>322</c:v>
                </c:pt>
                <c:pt idx="2066" formatCode="#,##0">
                  <c:v>321</c:v>
                </c:pt>
                <c:pt idx="2067" formatCode="#,##0">
                  <c:v>322</c:v>
                </c:pt>
                <c:pt idx="2068" formatCode="#,##0">
                  <c:v>323</c:v>
                </c:pt>
                <c:pt idx="2069">
                  <c:v>324</c:v>
                </c:pt>
                <c:pt idx="2070" formatCode="#,##0">
                  <c:v>325</c:v>
                </c:pt>
                <c:pt idx="2071" formatCode="#,##0">
                  <c:v>326</c:v>
                </c:pt>
                <c:pt idx="2072" formatCode="#,##0">
                  <c:v>327</c:v>
                </c:pt>
                <c:pt idx="2073" formatCode="#,##0">
                  <c:v>328</c:v>
                </c:pt>
                <c:pt idx="2074" formatCode="#,##0">
                  <c:v>329</c:v>
                </c:pt>
                <c:pt idx="2075" formatCode="#,##0">
                  <c:v>330</c:v>
                </c:pt>
                <c:pt idx="2076" formatCode="#,##0">
                  <c:v>329</c:v>
                </c:pt>
                <c:pt idx="2077" formatCode="#,##0">
                  <c:v>330</c:v>
                </c:pt>
                <c:pt idx="2078" formatCode="#,##0">
                  <c:v>329</c:v>
                </c:pt>
                <c:pt idx="2079" formatCode="#,##0">
                  <c:v>328</c:v>
                </c:pt>
                <c:pt idx="2080" formatCode="#,##0">
                  <c:v>329</c:v>
                </c:pt>
                <c:pt idx="2081" formatCode="#,##0">
                  <c:v>330</c:v>
                </c:pt>
                <c:pt idx="2082" formatCode="#,##0">
                  <c:v>331</c:v>
                </c:pt>
                <c:pt idx="2083" formatCode="#,##0">
                  <c:v>330</c:v>
                </c:pt>
                <c:pt idx="2084" formatCode="#,##0">
                  <c:v>331</c:v>
                </c:pt>
                <c:pt idx="2085" formatCode="#,##0">
                  <c:v>330</c:v>
                </c:pt>
                <c:pt idx="2086" formatCode="#,##0">
                  <c:v>329</c:v>
                </c:pt>
                <c:pt idx="2087" formatCode="#,##0">
                  <c:v>330</c:v>
                </c:pt>
                <c:pt idx="2088">
                  <c:v>331</c:v>
                </c:pt>
                <c:pt idx="2089" formatCode="#,##0">
                  <c:v>330</c:v>
                </c:pt>
                <c:pt idx="2090" formatCode="#,##0">
                  <c:v>331</c:v>
                </c:pt>
                <c:pt idx="2091" formatCode="#,##0">
                  <c:v>332</c:v>
                </c:pt>
                <c:pt idx="2092" formatCode="#,##0">
                  <c:v>333</c:v>
                </c:pt>
                <c:pt idx="2093" formatCode="#,##0">
                  <c:v>332</c:v>
                </c:pt>
                <c:pt idx="2094">
                  <c:v>331</c:v>
                </c:pt>
                <c:pt idx="2095" formatCode="#,##0">
                  <c:v>332</c:v>
                </c:pt>
                <c:pt idx="2096" formatCode="#,##0">
                  <c:v>333</c:v>
                </c:pt>
                <c:pt idx="2097" formatCode="#,##0">
                  <c:v>334</c:v>
                </c:pt>
                <c:pt idx="2098" formatCode="#,##0">
                  <c:v>335</c:v>
                </c:pt>
                <c:pt idx="2099" formatCode="#,##0">
                  <c:v>336</c:v>
                </c:pt>
                <c:pt idx="2100" formatCode="#,##0">
                  <c:v>337</c:v>
                </c:pt>
                <c:pt idx="2101" formatCode="#,##0">
                  <c:v>338</c:v>
                </c:pt>
                <c:pt idx="2102" formatCode="#,##0">
                  <c:v>337</c:v>
                </c:pt>
                <c:pt idx="2103" formatCode="#,##0">
                  <c:v>338</c:v>
                </c:pt>
                <c:pt idx="2104" formatCode="#,##0">
                  <c:v>339</c:v>
                </c:pt>
                <c:pt idx="2105" formatCode="#,##0">
                  <c:v>340</c:v>
                </c:pt>
                <c:pt idx="2106">
                  <c:v>341</c:v>
                </c:pt>
                <c:pt idx="2107" formatCode="#,##0">
                  <c:v>340</c:v>
                </c:pt>
                <c:pt idx="2108" formatCode="#,##0">
                  <c:v>341</c:v>
                </c:pt>
                <c:pt idx="2109" formatCode="#,##0">
                  <c:v>342</c:v>
                </c:pt>
                <c:pt idx="2110" formatCode="#,##0">
                  <c:v>343</c:v>
                </c:pt>
                <c:pt idx="2111" formatCode="#,##0">
                  <c:v>344</c:v>
                </c:pt>
                <c:pt idx="2112" formatCode="#,##0">
                  <c:v>343</c:v>
                </c:pt>
                <c:pt idx="2113" formatCode="#,##0">
                  <c:v>344</c:v>
                </c:pt>
                <c:pt idx="2114" formatCode="#,##0">
                  <c:v>343</c:v>
                </c:pt>
                <c:pt idx="2115" formatCode="#,##0">
                  <c:v>342</c:v>
                </c:pt>
                <c:pt idx="2116" formatCode="#,##0">
                  <c:v>343</c:v>
                </c:pt>
                <c:pt idx="2117" formatCode="#,##0">
                  <c:v>342</c:v>
                </c:pt>
                <c:pt idx="2118" formatCode="#,##0">
                  <c:v>343</c:v>
                </c:pt>
                <c:pt idx="2119" formatCode="#,##0">
                  <c:v>344</c:v>
                </c:pt>
                <c:pt idx="2120" formatCode="#,##0">
                  <c:v>343</c:v>
                </c:pt>
                <c:pt idx="2121" formatCode="#,##0">
                  <c:v>344</c:v>
                </c:pt>
                <c:pt idx="2122" formatCode="#,##0">
                  <c:v>345</c:v>
                </c:pt>
                <c:pt idx="2123" formatCode="#,##0">
                  <c:v>346</c:v>
                </c:pt>
                <c:pt idx="2124" formatCode="#,##0">
                  <c:v>347</c:v>
                </c:pt>
                <c:pt idx="2125" formatCode="#,##0">
                  <c:v>348</c:v>
                </c:pt>
                <c:pt idx="2126" formatCode="#,##0">
                  <c:v>347</c:v>
                </c:pt>
                <c:pt idx="2127" formatCode="#,##0">
                  <c:v>348</c:v>
                </c:pt>
                <c:pt idx="2128" formatCode="#,##0">
                  <c:v>349</c:v>
                </c:pt>
                <c:pt idx="2129" formatCode="#,##0">
                  <c:v>348</c:v>
                </c:pt>
                <c:pt idx="2130">
                  <c:v>349</c:v>
                </c:pt>
                <c:pt idx="2131" formatCode="#,##0">
                  <c:v>348</c:v>
                </c:pt>
                <c:pt idx="2132">
                  <c:v>349</c:v>
                </c:pt>
                <c:pt idx="2133" formatCode="#,##0">
                  <c:v>350</c:v>
                </c:pt>
                <c:pt idx="2134" formatCode="#,##0">
                  <c:v>349</c:v>
                </c:pt>
                <c:pt idx="2135" formatCode="#,##0">
                  <c:v>350</c:v>
                </c:pt>
                <c:pt idx="2136" formatCode="#,##0">
                  <c:v>351</c:v>
                </c:pt>
                <c:pt idx="2137" formatCode="#,##0">
                  <c:v>352</c:v>
                </c:pt>
                <c:pt idx="2138" formatCode="#,##0">
                  <c:v>353</c:v>
                </c:pt>
                <c:pt idx="2139">
                  <c:v>352</c:v>
                </c:pt>
                <c:pt idx="2140" formatCode="#,##0">
                  <c:v>351</c:v>
                </c:pt>
                <c:pt idx="2141" formatCode="#,##0">
                  <c:v>350</c:v>
                </c:pt>
                <c:pt idx="2142" formatCode="#,##0">
                  <c:v>349</c:v>
                </c:pt>
                <c:pt idx="2143" formatCode="#,##0">
                  <c:v>350</c:v>
                </c:pt>
                <c:pt idx="2144" formatCode="#,##0">
                  <c:v>351</c:v>
                </c:pt>
                <c:pt idx="2145" formatCode="#,##0">
                  <c:v>350</c:v>
                </c:pt>
                <c:pt idx="2146" formatCode="#,##0">
                  <c:v>351</c:v>
                </c:pt>
                <c:pt idx="2147" formatCode="#,##0">
                  <c:v>350</c:v>
                </c:pt>
                <c:pt idx="2148" formatCode="#,##0">
                  <c:v>351</c:v>
                </c:pt>
                <c:pt idx="2149" formatCode="#,##0">
                  <c:v>352</c:v>
                </c:pt>
                <c:pt idx="2150">
                  <c:v>353</c:v>
                </c:pt>
                <c:pt idx="2151" formatCode="#,##0">
                  <c:v>354</c:v>
                </c:pt>
                <c:pt idx="2152" formatCode="#,##0">
                  <c:v>355</c:v>
                </c:pt>
                <c:pt idx="2153">
                  <c:v>356</c:v>
                </c:pt>
                <c:pt idx="2154" formatCode="#,##0">
                  <c:v>357</c:v>
                </c:pt>
                <c:pt idx="2155">
                  <c:v>358</c:v>
                </c:pt>
                <c:pt idx="2156" formatCode="#,##0">
                  <c:v>357</c:v>
                </c:pt>
                <c:pt idx="2157" formatCode="#,##0">
                  <c:v>358</c:v>
                </c:pt>
                <c:pt idx="2158" formatCode="#,##0">
                  <c:v>359</c:v>
                </c:pt>
                <c:pt idx="2159" formatCode="#,##0">
                  <c:v>358</c:v>
                </c:pt>
                <c:pt idx="2160" formatCode="#,##0">
                  <c:v>359</c:v>
                </c:pt>
                <c:pt idx="2161" formatCode="#,##0">
                  <c:v>360</c:v>
                </c:pt>
                <c:pt idx="2162" formatCode="#,##0">
                  <c:v>359</c:v>
                </c:pt>
                <c:pt idx="2163" formatCode="#,##0">
                  <c:v>358</c:v>
                </c:pt>
                <c:pt idx="2164" formatCode="#,##0">
                  <c:v>359</c:v>
                </c:pt>
                <c:pt idx="2165" formatCode="#,##0">
                  <c:v>358</c:v>
                </c:pt>
                <c:pt idx="2166" formatCode="#,##0">
                  <c:v>359</c:v>
                </c:pt>
                <c:pt idx="2167" formatCode="#,##0">
                  <c:v>360</c:v>
                </c:pt>
                <c:pt idx="2168" formatCode="#,##0">
                  <c:v>361</c:v>
                </c:pt>
                <c:pt idx="2169" formatCode="#,##0">
                  <c:v>362</c:v>
                </c:pt>
                <c:pt idx="2170" formatCode="#,##0">
                  <c:v>363</c:v>
                </c:pt>
                <c:pt idx="2171" formatCode="#,##0">
                  <c:v>364</c:v>
                </c:pt>
                <c:pt idx="2172" formatCode="#,##0">
                  <c:v>365</c:v>
                </c:pt>
                <c:pt idx="2173" formatCode="#,##0">
                  <c:v>366</c:v>
                </c:pt>
                <c:pt idx="2174">
                  <c:v>367</c:v>
                </c:pt>
                <c:pt idx="2175">
                  <c:v>368</c:v>
                </c:pt>
                <c:pt idx="2176" formatCode="#,##0">
                  <c:v>369</c:v>
                </c:pt>
                <c:pt idx="2177" formatCode="#,##0">
                  <c:v>370</c:v>
                </c:pt>
                <c:pt idx="2178" formatCode="#,##0">
                  <c:v>369</c:v>
                </c:pt>
                <c:pt idx="2179" formatCode="#,##0">
                  <c:v>368</c:v>
                </c:pt>
                <c:pt idx="2180">
                  <c:v>367</c:v>
                </c:pt>
                <c:pt idx="2181" formatCode="#,##0">
                  <c:v>368</c:v>
                </c:pt>
                <c:pt idx="2182" formatCode="#,##0">
                  <c:v>369</c:v>
                </c:pt>
                <c:pt idx="2183" formatCode="#,##0">
                  <c:v>370</c:v>
                </c:pt>
                <c:pt idx="2184" formatCode="#,##0">
                  <c:v>371</c:v>
                </c:pt>
                <c:pt idx="2185" formatCode="#,##0">
                  <c:v>370</c:v>
                </c:pt>
                <c:pt idx="2186" formatCode="#,##0">
                  <c:v>371</c:v>
                </c:pt>
                <c:pt idx="2187" formatCode="#,##0">
                  <c:v>372</c:v>
                </c:pt>
                <c:pt idx="2188" formatCode="#,##0">
                  <c:v>373</c:v>
                </c:pt>
                <c:pt idx="2189" formatCode="#,##0">
                  <c:v>374</c:v>
                </c:pt>
                <c:pt idx="2190" formatCode="#,##0">
                  <c:v>375</c:v>
                </c:pt>
                <c:pt idx="2191" formatCode="#,##0">
                  <c:v>376</c:v>
                </c:pt>
                <c:pt idx="2192" formatCode="#,##0">
                  <c:v>375</c:v>
                </c:pt>
                <c:pt idx="2193" formatCode="#,##0">
                  <c:v>374</c:v>
                </c:pt>
                <c:pt idx="2194">
                  <c:v>375</c:v>
                </c:pt>
                <c:pt idx="2195" formatCode="#,##0">
                  <c:v>376</c:v>
                </c:pt>
                <c:pt idx="2196">
                  <c:v>377</c:v>
                </c:pt>
                <c:pt idx="2197" formatCode="#,##0">
                  <c:v>378</c:v>
                </c:pt>
                <c:pt idx="2198" formatCode="#,##0">
                  <c:v>377</c:v>
                </c:pt>
                <c:pt idx="2199">
                  <c:v>376</c:v>
                </c:pt>
                <c:pt idx="2200" formatCode="#,##0">
                  <c:v>375</c:v>
                </c:pt>
                <c:pt idx="2201" formatCode="#,##0">
                  <c:v>376</c:v>
                </c:pt>
                <c:pt idx="2202" formatCode="#,##0">
                  <c:v>377</c:v>
                </c:pt>
                <c:pt idx="2203" formatCode="#,##0">
                  <c:v>378</c:v>
                </c:pt>
                <c:pt idx="2204" formatCode="#,##0">
                  <c:v>379</c:v>
                </c:pt>
                <c:pt idx="2205" formatCode="#,##0">
                  <c:v>378</c:v>
                </c:pt>
                <c:pt idx="2206" formatCode="#,##0">
                  <c:v>377</c:v>
                </c:pt>
                <c:pt idx="2207" formatCode="#,##0">
                  <c:v>378</c:v>
                </c:pt>
                <c:pt idx="2208" formatCode="#,##0">
                  <c:v>379</c:v>
                </c:pt>
                <c:pt idx="2209" formatCode="#,##0">
                  <c:v>378</c:v>
                </c:pt>
                <c:pt idx="2210" formatCode="#,##0">
                  <c:v>379</c:v>
                </c:pt>
                <c:pt idx="2211" formatCode="#,##0">
                  <c:v>380</c:v>
                </c:pt>
                <c:pt idx="2212">
                  <c:v>379</c:v>
                </c:pt>
                <c:pt idx="2213" formatCode="#,##0">
                  <c:v>378</c:v>
                </c:pt>
                <c:pt idx="2214" formatCode="#,##0">
                  <c:v>379</c:v>
                </c:pt>
                <c:pt idx="2215" formatCode="#,##0">
                  <c:v>378</c:v>
                </c:pt>
                <c:pt idx="2216" formatCode="#,##0">
                  <c:v>377</c:v>
                </c:pt>
                <c:pt idx="2217" formatCode="#,##0">
                  <c:v>376</c:v>
                </c:pt>
                <c:pt idx="2218" formatCode="#,##0">
                  <c:v>375</c:v>
                </c:pt>
                <c:pt idx="2219" formatCode="#,##0">
                  <c:v>374</c:v>
                </c:pt>
                <c:pt idx="2220" formatCode="#,##0">
                  <c:v>375</c:v>
                </c:pt>
                <c:pt idx="2221">
                  <c:v>376</c:v>
                </c:pt>
                <c:pt idx="2222">
                  <c:v>377</c:v>
                </c:pt>
                <c:pt idx="2223" formatCode="#,##0">
                  <c:v>376</c:v>
                </c:pt>
                <c:pt idx="2224" formatCode="#,##0">
                  <c:v>377</c:v>
                </c:pt>
                <c:pt idx="2225">
                  <c:v>378</c:v>
                </c:pt>
                <c:pt idx="2226" formatCode="#,##0">
                  <c:v>379</c:v>
                </c:pt>
                <c:pt idx="2227" formatCode="#,##0">
                  <c:v>378</c:v>
                </c:pt>
                <c:pt idx="2228" formatCode="#,##0">
                  <c:v>379</c:v>
                </c:pt>
                <c:pt idx="2229" formatCode="#,##0">
                  <c:v>380</c:v>
                </c:pt>
                <c:pt idx="2230" formatCode="#,##0">
                  <c:v>379</c:v>
                </c:pt>
                <c:pt idx="2231" formatCode="#,##0">
                  <c:v>380</c:v>
                </c:pt>
                <c:pt idx="2232" formatCode="#,##0">
                  <c:v>381</c:v>
                </c:pt>
                <c:pt idx="2233" formatCode="#,##0">
                  <c:v>382</c:v>
                </c:pt>
                <c:pt idx="2234" formatCode="#,##0">
                  <c:v>383</c:v>
                </c:pt>
                <c:pt idx="2235" formatCode="#,##0">
                  <c:v>384</c:v>
                </c:pt>
                <c:pt idx="2236" formatCode="#,##0">
                  <c:v>383</c:v>
                </c:pt>
                <c:pt idx="2237" formatCode="#,##0">
                  <c:v>382</c:v>
                </c:pt>
                <c:pt idx="2238" formatCode="#,##0">
                  <c:v>383</c:v>
                </c:pt>
                <c:pt idx="2239" formatCode="#,##0">
                  <c:v>382</c:v>
                </c:pt>
                <c:pt idx="2240" formatCode="#,##0">
                  <c:v>383</c:v>
                </c:pt>
                <c:pt idx="2241" formatCode="#,##0">
                  <c:v>382</c:v>
                </c:pt>
                <c:pt idx="2242" formatCode="#,##0">
                  <c:v>381</c:v>
                </c:pt>
                <c:pt idx="2243" formatCode="#,##0">
                  <c:v>382</c:v>
                </c:pt>
                <c:pt idx="2244">
                  <c:v>383</c:v>
                </c:pt>
                <c:pt idx="2245" formatCode="#,##0">
                  <c:v>382</c:v>
                </c:pt>
                <c:pt idx="2246" formatCode="#,##0">
                  <c:v>383</c:v>
                </c:pt>
                <c:pt idx="2247" formatCode="#,##0">
                  <c:v>382</c:v>
                </c:pt>
                <c:pt idx="2248" formatCode="#,##0">
                  <c:v>381</c:v>
                </c:pt>
                <c:pt idx="2249" formatCode="#,##0">
                  <c:v>382</c:v>
                </c:pt>
                <c:pt idx="2250" formatCode="#,##0">
                  <c:v>383</c:v>
                </c:pt>
                <c:pt idx="2251" formatCode="#,##0">
                  <c:v>384</c:v>
                </c:pt>
                <c:pt idx="2252" formatCode="#,##0">
                  <c:v>385</c:v>
                </c:pt>
                <c:pt idx="2253">
                  <c:v>386</c:v>
                </c:pt>
                <c:pt idx="2254" formatCode="#,##0">
                  <c:v>387</c:v>
                </c:pt>
                <c:pt idx="2255" formatCode="#,##0">
                  <c:v>386</c:v>
                </c:pt>
                <c:pt idx="2256" formatCode="#,##0">
                  <c:v>387</c:v>
                </c:pt>
                <c:pt idx="2257" formatCode="#,##0">
                  <c:v>388</c:v>
                </c:pt>
                <c:pt idx="2258" formatCode="#,##0">
                  <c:v>389</c:v>
                </c:pt>
                <c:pt idx="2259">
                  <c:v>390</c:v>
                </c:pt>
                <c:pt idx="2260" formatCode="#,##0">
                  <c:v>391</c:v>
                </c:pt>
                <c:pt idx="2261">
                  <c:v>390</c:v>
                </c:pt>
                <c:pt idx="2262" formatCode="#,##0">
                  <c:v>391</c:v>
                </c:pt>
                <c:pt idx="2263">
                  <c:v>390</c:v>
                </c:pt>
                <c:pt idx="2264" formatCode="#,##0">
                  <c:v>389</c:v>
                </c:pt>
                <c:pt idx="2265" formatCode="#,##0">
                  <c:v>390</c:v>
                </c:pt>
                <c:pt idx="2266" formatCode="#,##0">
                  <c:v>391</c:v>
                </c:pt>
                <c:pt idx="2267" formatCode="#,##0">
                  <c:v>390</c:v>
                </c:pt>
                <c:pt idx="2268" formatCode="#,##0">
                  <c:v>389</c:v>
                </c:pt>
                <c:pt idx="2269" formatCode="#,##0">
                  <c:v>388</c:v>
                </c:pt>
                <c:pt idx="2270" formatCode="#,##0">
                  <c:v>389</c:v>
                </c:pt>
                <c:pt idx="2271" formatCode="#,##0">
                  <c:v>390</c:v>
                </c:pt>
                <c:pt idx="2272" formatCode="#,##0">
                  <c:v>389</c:v>
                </c:pt>
                <c:pt idx="2273" formatCode="#,##0">
                  <c:v>388</c:v>
                </c:pt>
                <c:pt idx="2274" formatCode="#,##0">
                  <c:v>389</c:v>
                </c:pt>
                <c:pt idx="2275" formatCode="#,##0">
                  <c:v>388</c:v>
                </c:pt>
                <c:pt idx="2276" formatCode="#,##0">
                  <c:v>387</c:v>
                </c:pt>
                <c:pt idx="2277" formatCode="#,##0">
                  <c:v>388</c:v>
                </c:pt>
                <c:pt idx="2278" formatCode="#,##0">
                  <c:v>389</c:v>
                </c:pt>
                <c:pt idx="2279" formatCode="#,##0">
                  <c:v>388</c:v>
                </c:pt>
                <c:pt idx="2280">
                  <c:v>387</c:v>
                </c:pt>
                <c:pt idx="2281" formatCode="#,##0">
                  <c:v>388</c:v>
                </c:pt>
                <c:pt idx="2282" formatCode="#,##0">
                  <c:v>389</c:v>
                </c:pt>
                <c:pt idx="2283" formatCode="#,##0">
                  <c:v>390</c:v>
                </c:pt>
                <c:pt idx="2284" formatCode="#,##0">
                  <c:v>389</c:v>
                </c:pt>
                <c:pt idx="2285" formatCode="#,##0">
                  <c:v>388</c:v>
                </c:pt>
                <c:pt idx="2286" formatCode="#,##0">
                  <c:v>389</c:v>
                </c:pt>
                <c:pt idx="2287" formatCode="#,##0">
                  <c:v>390</c:v>
                </c:pt>
                <c:pt idx="2288" formatCode="#,##0">
                  <c:v>389</c:v>
                </c:pt>
                <c:pt idx="2289" formatCode="#,##0">
                  <c:v>390</c:v>
                </c:pt>
                <c:pt idx="2290" formatCode="#,##0">
                  <c:v>391</c:v>
                </c:pt>
                <c:pt idx="2291" formatCode="#,##0">
                  <c:v>392</c:v>
                </c:pt>
                <c:pt idx="2292" formatCode="#,##0">
                  <c:v>393</c:v>
                </c:pt>
                <c:pt idx="2293">
                  <c:v>394</c:v>
                </c:pt>
                <c:pt idx="2294" formatCode="#,##0">
                  <c:v>395</c:v>
                </c:pt>
                <c:pt idx="2295" formatCode="#,##0">
                  <c:v>396</c:v>
                </c:pt>
                <c:pt idx="2296" formatCode="#,##0">
                  <c:v>395</c:v>
                </c:pt>
                <c:pt idx="2297" formatCode="#,##0">
                  <c:v>394</c:v>
                </c:pt>
                <c:pt idx="2298" formatCode="#,##0">
                  <c:v>395</c:v>
                </c:pt>
                <c:pt idx="2299" formatCode="#,##0">
                  <c:v>394</c:v>
                </c:pt>
                <c:pt idx="2300" formatCode="#,##0">
                  <c:v>395</c:v>
                </c:pt>
                <c:pt idx="2301" formatCode="#,##0">
                  <c:v>396</c:v>
                </c:pt>
                <c:pt idx="2302" formatCode="#,##0">
                  <c:v>397</c:v>
                </c:pt>
                <c:pt idx="2303" formatCode="#,##0">
                  <c:v>396</c:v>
                </c:pt>
                <c:pt idx="2304" formatCode="#,##0">
                  <c:v>397</c:v>
                </c:pt>
                <c:pt idx="2305" formatCode="#,##0">
                  <c:v>396</c:v>
                </c:pt>
                <c:pt idx="2306" formatCode="#,##0">
                  <c:v>395</c:v>
                </c:pt>
                <c:pt idx="2307" formatCode="#,##0">
                  <c:v>396</c:v>
                </c:pt>
                <c:pt idx="2308" formatCode="#,##0">
                  <c:v>395</c:v>
                </c:pt>
                <c:pt idx="2309" formatCode="#,##0">
                  <c:v>396</c:v>
                </c:pt>
                <c:pt idx="2310">
                  <c:v>395</c:v>
                </c:pt>
                <c:pt idx="2311">
                  <c:v>394</c:v>
                </c:pt>
                <c:pt idx="2312" formatCode="#,##0">
                  <c:v>395</c:v>
                </c:pt>
                <c:pt idx="2313" formatCode="#,##0">
                  <c:v>396</c:v>
                </c:pt>
                <c:pt idx="2314" formatCode="#,##0">
                  <c:v>397</c:v>
                </c:pt>
                <c:pt idx="2315" formatCode="#,##0">
                  <c:v>396</c:v>
                </c:pt>
                <c:pt idx="2316" formatCode="#,##0">
                  <c:v>395</c:v>
                </c:pt>
                <c:pt idx="2317" formatCode="#,##0">
                  <c:v>396</c:v>
                </c:pt>
                <c:pt idx="2318" formatCode="#,##0">
                  <c:v>397</c:v>
                </c:pt>
                <c:pt idx="2319" formatCode="#,##0">
                  <c:v>398</c:v>
                </c:pt>
                <c:pt idx="2320" formatCode="#,##0">
                  <c:v>397</c:v>
                </c:pt>
                <c:pt idx="2321" formatCode="#,##0">
                  <c:v>396</c:v>
                </c:pt>
                <c:pt idx="2322" formatCode="#,##0">
                  <c:v>397</c:v>
                </c:pt>
                <c:pt idx="2323" formatCode="#,##0">
                  <c:v>398</c:v>
                </c:pt>
                <c:pt idx="2324" formatCode="#,##0">
                  <c:v>397</c:v>
                </c:pt>
                <c:pt idx="2325" formatCode="#,##0">
                  <c:v>396</c:v>
                </c:pt>
                <c:pt idx="2326" formatCode="#,##0">
                  <c:v>395</c:v>
                </c:pt>
                <c:pt idx="2327" formatCode="#,##0">
                  <c:v>394</c:v>
                </c:pt>
                <c:pt idx="2328" formatCode="#,##0">
                  <c:v>395</c:v>
                </c:pt>
                <c:pt idx="2329" formatCode="#,##0">
                  <c:v>394</c:v>
                </c:pt>
                <c:pt idx="2330" formatCode="#,##0">
                  <c:v>395</c:v>
                </c:pt>
                <c:pt idx="2331" formatCode="#,##0">
                  <c:v>396</c:v>
                </c:pt>
                <c:pt idx="2332" formatCode="#,##0">
                  <c:v>397</c:v>
                </c:pt>
                <c:pt idx="2333" formatCode="#,##0">
                  <c:v>398</c:v>
                </c:pt>
                <c:pt idx="2334" formatCode="#,##0">
                  <c:v>399</c:v>
                </c:pt>
                <c:pt idx="2335" formatCode="#,##0">
                  <c:v>400</c:v>
                </c:pt>
                <c:pt idx="2336" formatCode="#,##0">
                  <c:v>399</c:v>
                </c:pt>
                <c:pt idx="2337" formatCode="#,##0">
                  <c:v>398</c:v>
                </c:pt>
                <c:pt idx="2338" formatCode="#,##0">
                  <c:v>399</c:v>
                </c:pt>
                <c:pt idx="2339" formatCode="#,##0">
                  <c:v>400</c:v>
                </c:pt>
                <c:pt idx="2340" formatCode="#,##0">
                  <c:v>401</c:v>
                </c:pt>
                <c:pt idx="2341" formatCode="#,##0">
                  <c:v>400</c:v>
                </c:pt>
                <c:pt idx="2342">
                  <c:v>401</c:v>
                </c:pt>
                <c:pt idx="2343" formatCode="#,##0">
                  <c:v>402</c:v>
                </c:pt>
                <c:pt idx="2344" formatCode="#,##0">
                  <c:v>401</c:v>
                </c:pt>
                <c:pt idx="2345" formatCode="#,##0">
                  <c:v>402</c:v>
                </c:pt>
                <c:pt idx="2346" formatCode="#,##0">
                  <c:v>403</c:v>
                </c:pt>
                <c:pt idx="2347" formatCode="#,##0">
                  <c:v>404</c:v>
                </c:pt>
                <c:pt idx="2348" formatCode="#,##0">
                  <c:v>405</c:v>
                </c:pt>
                <c:pt idx="2349" formatCode="#,##0">
                  <c:v>404</c:v>
                </c:pt>
                <c:pt idx="2350" formatCode="#,##0">
                  <c:v>403</c:v>
                </c:pt>
                <c:pt idx="2351" formatCode="#,##0">
                  <c:v>404</c:v>
                </c:pt>
                <c:pt idx="2352" formatCode="#,##0">
                  <c:v>403</c:v>
                </c:pt>
                <c:pt idx="2353" formatCode="#,##0">
                  <c:v>402</c:v>
                </c:pt>
                <c:pt idx="2354" formatCode="#,##0">
                  <c:v>403</c:v>
                </c:pt>
                <c:pt idx="2355" formatCode="#,##0">
                  <c:v>404</c:v>
                </c:pt>
                <c:pt idx="2356" formatCode="#,##0">
                  <c:v>405</c:v>
                </c:pt>
                <c:pt idx="2357">
                  <c:v>404</c:v>
                </c:pt>
                <c:pt idx="2358" formatCode="#,##0">
                  <c:v>403</c:v>
                </c:pt>
                <c:pt idx="2359" formatCode="#,##0">
                  <c:v>402</c:v>
                </c:pt>
                <c:pt idx="2360" formatCode="#,##0">
                  <c:v>403</c:v>
                </c:pt>
                <c:pt idx="2361" formatCode="#,##0">
                  <c:v>404</c:v>
                </c:pt>
                <c:pt idx="2362" formatCode="#,##0">
                  <c:v>405</c:v>
                </c:pt>
                <c:pt idx="2363" formatCode="#,##0">
                  <c:v>404</c:v>
                </c:pt>
                <c:pt idx="2364" formatCode="#,##0">
                  <c:v>403</c:v>
                </c:pt>
                <c:pt idx="2365" formatCode="#,##0">
                  <c:v>402</c:v>
                </c:pt>
                <c:pt idx="2366">
                  <c:v>403</c:v>
                </c:pt>
                <c:pt idx="2367" formatCode="#,##0">
                  <c:v>404</c:v>
                </c:pt>
                <c:pt idx="2368" formatCode="#,##0">
                  <c:v>403</c:v>
                </c:pt>
                <c:pt idx="2369" formatCode="#,##0">
                  <c:v>402</c:v>
                </c:pt>
                <c:pt idx="2370" formatCode="#,##0">
                  <c:v>403</c:v>
                </c:pt>
                <c:pt idx="2371" formatCode="#,##0">
                  <c:v>404</c:v>
                </c:pt>
                <c:pt idx="2372" formatCode="#,##0">
                  <c:v>405</c:v>
                </c:pt>
                <c:pt idx="2373" formatCode="#,##0">
                  <c:v>404</c:v>
                </c:pt>
                <c:pt idx="2374">
                  <c:v>403</c:v>
                </c:pt>
                <c:pt idx="2375" formatCode="#,##0">
                  <c:v>402</c:v>
                </c:pt>
                <c:pt idx="2376" formatCode="#,##0">
                  <c:v>401</c:v>
                </c:pt>
                <c:pt idx="2377" formatCode="#,##0">
                  <c:v>400</c:v>
                </c:pt>
                <c:pt idx="2378" formatCode="#,##0">
                  <c:v>399</c:v>
                </c:pt>
                <c:pt idx="2379">
                  <c:v>400</c:v>
                </c:pt>
                <c:pt idx="2380" formatCode="#,##0">
                  <c:v>399</c:v>
                </c:pt>
                <c:pt idx="2381" formatCode="#,##0">
                  <c:v>400</c:v>
                </c:pt>
                <c:pt idx="2382" formatCode="#,##0">
                  <c:v>401</c:v>
                </c:pt>
                <c:pt idx="2383" formatCode="#,##0">
                  <c:v>402</c:v>
                </c:pt>
                <c:pt idx="2384" formatCode="#,##0">
                  <c:v>401</c:v>
                </c:pt>
                <c:pt idx="2385" formatCode="#,##0">
                  <c:v>400</c:v>
                </c:pt>
                <c:pt idx="2386" formatCode="#,##0">
                  <c:v>401</c:v>
                </c:pt>
                <c:pt idx="2387" formatCode="#,##0">
                  <c:v>400</c:v>
                </c:pt>
                <c:pt idx="2388" formatCode="#,##0">
                  <c:v>399</c:v>
                </c:pt>
                <c:pt idx="2389" formatCode="#,##0">
                  <c:v>398</c:v>
                </c:pt>
                <c:pt idx="2390" formatCode="#,##0">
                  <c:v>397</c:v>
                </c:pt>
                <c:pt idx="2391" formatCode="#,##0">
                  <c:v>398</c:v>
                </c:pt>
                <c:pt idx="2392" formatCode="#,##0">
                  <c:v>397</c:v>
                </c:pt>
                <c:pt idx="2393" formatCode="#,##0">
                  <c:v>398</c:v>
                </c:pt>
                <c:pt idx="2394" formatCode="#,##0">
                  <c:v>399</c:v>
                </c:pt>
                <c:pt idx="2395" formatCode="#,##0">
                  <c:v>398</c:v>
                </c:pt>
                <c:pt idx="2396" formatCode="#,##0">
                  <c:v>399</c:v>
                </c:pt>
                <c:pt idx="2397" formatCode="#,##0">
                  <c:v>398</c:v>
                </c:pt>
                <c:pt idx="2398" formatCode="#,##0">
                  <c:v>397</c:v>
                </c:pt>
                <c:pt idx="2399" formatCode="#,##0">
                  <c:v>396</c:v>
                </c:pt>
                <c:pt idx="2400" formatCode="#,##0">
                  <c:v>397</c:v>
                </c:pt>
                <c:pt idx="2401" formatCode="#,##0">
                  <c:v>398</c:v>
                </c:pt>
                <c:pt idx="2402" formatCode="#,##0">
                  <c:v>399</c:v>
                </c:pt>
                <c:pt idx="2403" formatCode="#,##0">
                  <c:v>400</c:v>
                </c:pt>
                <c:pt idx="2404" formatCode="#,##0">
                  <c:v>399</c:v>
                </c:pt>
                <c:pt idx="2405" formatCode="#,##0">
                  <c:v>398</c:v>
                </c:pt>
                <c:pt idx="2406">
                  <c:v>399</c:v>
                </c:pt>
                <c:pt idx="2407" formatCode="#,##0">
                  <c:v>398</c:v>
                </c:pt>
                <c:pt idx="2408" formatCode="#,##0">
                  <c:v>399</c:v>
                </c:pt>
                <c:pt idx="2409" formatCode="#,##0">
                  <c:v>398</c:v>
                </c:pt>
                <c:pt idx="2410" formatCode="#,##0">
                  <c:v>397</c:v>
                </c:pt>
                <c:pt idx="2411" formatCode="#,##0">
                  <c:v>398</c:v>
                </c:pt>
                <c:pt idx="2412" formatCode="#,##0">
                  <c:v>397</c:v>
                </c:pt>
                <c:pt idx="2413" formatCode="#,##0">
                  <c:v>396</c:v>
                </c:pt>
                <c:pt idx="2414" formatCode="#,##0">
                  <c:v>395</c:v>
                </c:pt>
                <c:pt idx="2415" formatCode="#,##0">
                  <c:v>396</c:v>
                </c:pt>
                <c:pt idx="2416" formatCode="#,##0">
                  <c:v>395</c:v>
                </c:pt>
                <c:pt idx="2417" formatCode="#,##0">
                  <c:v>396</c:v>
                </c:pt>
                <c:pt idx="2418" formatCode="#,##0">
                  <c:v>397</c:v>
                </c:pt>
                <c:pt idx="2419" formatCode="#,##0">
                  <c:v>398</c:v>
                </c:pt>
                <c:pt idx="2420" formatCode="#,##0">
                  <c:v>399</c:v>
                </c:pt>
                <c:pt idx="2421">
                  <c:v>398</c:v>
                </c:pt>
                <c:pt idx="2422" formatCode="#,##0">
                  <c:v>397</c:v>
                </c:pt>
                <c:pt idx="2423" formatCode="#,##0">
                  <c:v>396</c:v>
                </c:pt>
                <c:pt idx="2424" formatCode="#,##0">
                  <c:v>395</c:v>
                </c:pt>
                <c:pt idx="2425" formatCode="#,##0">
                  <c:v>396</c:v>
                </c:pt>
                <c:pt idx="2426">
                  <c:v>395</c:v>
                </c:pt>
                <c:pt idx="2427" formatCode="#,##0">
                  <c:v>396</c:v>
                </c:pt>
                <c:pt idx="2428" formatCode="#,##0">
                  <c:v>395</c:v>
                </c:pt>
                <c:pt idx="2429">
                  <c:v>394</c:v>
                </c:pt>
                <c:pt idx="2430" formatCode="#,##0">
                  <c:v>393</c:v>
                </c:pt>
                <c:pt idx="2431" formatCode="#,##0">
                  <c:v>394</c:v>
                </c:pt>
                <c:pt idx="2432" formatCode="#,##0">
                  <c:v>393</c:v>
                </c:pt>
                <c:pt idx="2433" formatCode="#,##0">
                  <c:v>394</c:v>
                </c:pt>
                <c:pt idx="2434" formatCode="#,##0">
                  <c:v>395</c:v>
                </c:pt>
                <c:pt idx="2435" formatCode="#,##0">
                  <c:v>396</c:v>
                </c:pt>
                <c:pt idx="2436" formatCode="#,##0">
                  <c:v>397</c:v>
                </c:pt>
                <c:pt idx="2437" formatCode="#,##0">
                  <c:v>396</c:v>
                </c:pt>
                <c:pt idx="2438" formatCode="#,##0">
                  <c:v>397</c:v>
                </c:pt>
                <c:pt idx="2439">
                  <c:v>398</c:v>
                </c:pt>
                <c:pt idx="2440" formatCode="#,##0">
                  <c:v>399</c:v>
                </c:pt>
                <c:pt idx="2441" formatCode="#,##0">
                  <c:v>398</c:v>
                </c:pt>
                <c:pt idx="2442" formatCode="#,##0">
                  <c:v>399</c:v>
                </c:pt>
                <c:pt idx="2443" formatCode="#,##0">
                  <c:v>400</c:v>
                </c:pt>
                <c:pt idx="2444" formatCode="#,##0">
                  <c:v>401</c:v>
                </c:pt>
                <c:pt idx="2445" formatCode="#,##0">
                  <c:v>400</c:v>
                </c:pt>
                <c:pt idx="2446" formatCode="#,##0">
                  <c:v>399</c:v>
                </c:pt>
                <c:pt idx="2447" formatCode="#,##0">
                  <c:v>400</c:v>
                </c:pt>
                <c:pt idx="2448" formatCode="#,##0">
                  <c:v>401</c:v>
                </c:pt>
                <c:pt idx="2449" formatCode="#,##0">
                  <c:v>400</c:v>
                </c:pt>
                <c:pt idx="2450" formatCode="#,##0">
                  <c:v>399</c:v>
                </c:pt>
                <c:pt idx="2451" formatCode="#,##0">
                  <c:v>400</c:v>
                </c:pt>
                <c:pt idx="2452" formatCode="#,##0">
                  <c:v>401</c:v>
                </c:pt>
                <c:pt idx="2453" formatCode="#,##0">
                  <c:v>402</c:v>
                </c:pt>
                <c:pt idx="2454" formatCode="#,##0">
                  <c:v>403</c:v>
                </c:pt>
                <c:pt idx="2455" formatCode="#,##0">
                  <c:v>402</c:v>
                </c:pt>
                <c:pt idx="2456" formatCode="#,##0">
                  <c:v>401</c:v>
                </c:pt>
                <c:pt idx="2457" formatCode="#,##0">
                  <c:v>400</c:v>
                </c:pt>
                <c:pt idx="2458" formatCode="#,##0">
                  <c:v>401</c:v>
                </c:pt>
                <c:pt idx="2459">
                  <c:v>400</c:v>
                </c:pt>
                <c:pt idx="2460" formatCode="#,##0">
                  <c:v>401</c:v>
                </c:pt>
                <c:pt idx="2461" formatCode="#,##0">
                  <c:v>402</c:v>
                </c:pt>
                <c:pt idx="2462" formatCode="#,##0">
                  <c:v>403</c:v>
                </c:pt>
                <c:pt idx="2463" formatCode="#,##0">
                  <c:v>404</c:v>
                </c:pt>
                <c:pt idx="2464" formatCode="#,##0">
                  <c:v>405</c:v>
                </c:pt>
                <c:pt idx="2465" formatCode="#,##0">
                  <c:v>406</c:v>
                </c:pt>
                <c:pt idx="2466" formatCode="#,##0">
                  <c:v>405</c:v>
                </c:pt>
                <c:pt idx="2467" formatCode="#,##0">
                  <c:v>406</c:v>
                </c:pt>
                <c:pt idx="2468" formatCode="#,##0">
                  <c:v>407</c:v>
                </c:pt>
                <c:pt idx="2469" formatCode="#,##0">
                  <c:v>406</c:v>
                </c:pt>
                <c:pt idx="2470" formatCode="#,##0">
                  <c:v>405</c:v>
                </c:pt>
                <c:pt idx="2471" formatCode="#,##0">
                  <c:v>404</c:v>
                </c:pt>
                <c:pt idx="2472">
                  <c:v>405</c:v>
                </c:pt>
                <c:pt idx="2473" formatCode="#,##0">
                  <c:v>406</c:v>
                </c:pt>
                <c:pt idx="2474" formatCode="#,##0">
                  <c:v>405</c:v>
                </c:pt>
                <c:pt idx="2475" formatCode="#,##0">
                  <c:v>404</c:v>
                </c:pt>
                <c:pt idx="2476">
                  <c:v>403</c:v>
                </c:pt>
                <c:pt idx="2477" formatCode="#,##0">
                  <c:v>402</c:v>
                </c:pt>
                <c:pt idx="2478" formatCode="#,##0">
                  <c:v>403</c:v>
                </c:pt>
                <c:pt idx="2479" formatCode="#,##0">
                  <c:v>404</c:v>
                </c:pt>
                <c:pt idx="2480" formatCode="#,##0">
                  <c:v>405</c:v>
                </c:pt>
                <c:pt idx="2481" formatCode="#,##0">
                  <c:v>406</c:v>
                </c:pt>
                <c:pt idx="2482" formatCode="#,##0">
                  <c:v>407</c:v>
                </c:pt>
                <c:pt idx="2483" formatCode="#,##0">
                  <c:v>408</c:v>
                </c:pt>
                <c:pt idx="2484" formatCode="#,##0">
                  <c:v>407</c:v>
                </c:pt>
                <c:pt idx="2485" formatCode="#,##0">
                  <c:v>406</c:v>
                </c:pt>
                <c:pt idx="2486" formatCode="#,##0">
                  <c:v>405</c:v>
                </c:pt>
                <c:pt idx="2487" formatCode="#,##0">
                  <c:v>406</c:v>
                </c:pt>
                <c:pt idx="2488" formatCode="#,##0">
                  <c:v>407</c:v>
                </c:pt>
                <c:pt idx="2489" formatCode="#,##0">
                  <c:v>408</c:v>
                </c:pt>
                <c:pt idx="2490" formatCode="#,##0">
                  <c:v>407</c:v>
                </c:pt>
                <c:pt idx="2491" formatCode="#,##0">
                  <c:v>408</c:v>
                </c:pt>
                <c:pt idx="2492" formatCode="#,##0">
                  <c:v>409</c:v>
                </c:pt>
                <c:pt idx="2493" formatCode="#,##0">
                  <c:v>410</c:v>
                </c:pt>
                <c:pt idx="2494" formatCode="#,##0">
                  <c:v>411</c:v>
                </c:pt>
                <c:pt idx="2495" formatCode="#,##0">
                  <c:v>412</c:v>
                </c:pt>
                <c:pt idx="2496" formatCode="#,##0">
                  <c:v>413</c:v>
                </c:pt>
                <c:pt idx="2497" formatCode="#,##0">
                  <c:v>412</c:v>
                </c:pt>
                <c:pt idx="2498" formatCode="#,##0">
                  <c:v>411</c:v>
                </c:pt>
                <c:pt idx="2499" formatCode="#,##0">
                  <c:v>412</c:v>
                </c:pt>
                <c:pt idx="2500" formatCode="#,##0">
                  <c:v>413</c:v>
                </c:pt>
                <c:pt idx="2501">
                  <c:v>414</c:v>
                </c:pt>
                <c:pt idx="2502" formatCode="#,##0">
                  <c:v>415</c:v>
                </c:pt>
                <c:pt idx="2503">
                  <c:v>416</c:v>
                </c:pt>
                <c:pt idx="2504" formatCode="#,##0">
                  <c:v>415</c:v>
                </c:pt>
                <c:pt idx="2505" formatCode="#,##0">
                  <c:v>416</c:v>
                </c:pt>
                <c:pt idx="2506" formatCode="#,##0">
                  <c:v>415</c:v>
                </c:pt>
                <c:pt idx="2507" formatCode="#,##0">
                  <c:v>414</c:v>
                </c:pt>
                <c:pt idx="2508" formatCode="#,##0">
                  <c:v>415</c:v>
                </c:pt>
                <c:pt idx="2509" formatCode="#,##0">
                  <c:v>416</c:v>
                </c:pt>
                <c:pt idx="2510">
                  <c:v>415</c:v>
                </c:pt>
                <c:pt idx="2511">
                  <c:v>416</c:v>
                </c:pt>
                <c:pt idx="2512" formatCode="#,##0">
                  <c:v>415</c:v>
                </c:pt>
                <c:pt idx="2513" formatCode="#,##0">
                  <c:v>416</c:v>
                </c:pt>
                <c:pt idx="2514" formatCode="#,##0">
                  <c:v>415</c:v>
                </c:pt>
                <c:pt idx="2515" formatCode="#,##0">
                  <c:v>416</c:v>
                </c:pt>
                <c:pt idx="2516" formatCode="#,##0">
                  <c:v>417</c:v>
                </c:pt>
                <c:pt idx="2517" formatCode="#,##0">
                  <c:v>418</c:v>
                </c:pt>
                <c:pt idx="2518" formatCode="#,##0">
                  <c:v>419</c:v>
                </c:pt>
                <c:pt idx="2519" formatCode="#,##0">
                  <c:v>420</c:v>
                </c:pt>
                <c:pt idx="2520" formatCode="#,##0">
                  <c:v>419</c:v>
                </c:pt>
                <c:pt idx="2521" formatCode="#,##0">
                  <c:v>420</c:v>
                </c:pt>
                <c:pt idx="2522" formatCode="#,##0">
                  <c:v>419</c:v>
                </c:pt>
                <c:pt idx="2523" formatCode="#,##0">
                  <c:v>418</c:v>
                </c:pt>
                <c:pt idx="2524" formatCode="#,##0">
                  <c:v>417</c:v>
                </c:pt>
                <c:pt idx="2525" formatCode="#,##0">
                  <c:v>416</c:v>
                </c:pt>
                <c:pt idx="2526" formatCode="#,##0">
                  <c:v>415</c:v>
                </c:pt>
                <c:pt idx="2527" formatCode="#,##0">
                  <c:v>416</c:v>
                </c:pt>
                <c:pt idx="2528" formatCode="#,##0">
                  <c:v>417</c:v>
                </c:pt>
                <c:pt idx="2529" formatCode="#,##0">
                  <c:v>418</c:v>
                </c:pt>
                <c:pt idx="2530" formatCode="#,##0">
                  <c:v>419</c:v>
                </c:pt>
                <c:pt idx="2531" formatCode="#,##0">
                  <c:v>418</c:v>
                </c:pt>
                <c:pt idx="2532" formatCode="#,##0">
                  <c:v>417</c:v>
                </c:pt>
                <c:pt idx="2533" formatCode="#,##0">
                  <c:v>418</c:v>
                </c:pt>
                <c:pt idx="2534" formatCode="#,##0">
                  <c:v>417</c:v>
                </c:pt>
                <c:pt idx="2535" formatCode="#,##0">
                  <c:v>418</c:v>
                </c:pt>
                <c:pt idx="2536" formatCode="#,##0">
                  <c:v>417</c:v>
                </c:pt>
                <c:pt idx="2537">
                  <c:v>418</c:v>
                </c:pt>
                <c:pt idx="2538" formatCode="#,##0">
                  <c:v>419</c:v>
                </c:pt>
                <c:pt idx="2539" formatCode="#,##0">
                  <c:v>420</c:v>
                </c:pt>
                <c:pt idx="2540" formatCode="#,##0">
                  <c:v>419</c:v>
                </c:pt>
                <c:pt idx="2541" formatCode="#,##0">
                  <c:v>420</c:v>
                </c:pt>
                <c:pt idx="2542" formatCode="#,##0">
                  <c:v>421</c:v>
                </c:pt>
                <c:pt idx="2543" formatCode="#,##0">
                  <c:v>420</c:v>
                </c:pt>
                <c:pt idx="2544" formatCode="#,##0">
                  <c:v>421</c:v>
                </c:pt>
                <c:pt idx="2545" formatCode="#,##0">
                  <c:v>420</c:v>
                </c:pt>
                <c:pt idx="2546" formatCode="#,##0">
                  <c:v>421</c:v>
                </c:pt>
                <c:pt idx="2547">
                  <c:v>420</c:v>
                </c:pt>
                <c:pt idx="2548" formatCode="#,##0">
                  <c:v>419</c:v>
                </c:pt>
                <c:pt idx="2549" formatCode="#,##0">
                  <c:v>420</c:v>
                </c:pt>
                <c:pt idx="2550" formatCode="#,##0">
                  <c:v>421</c:v>
                </c:pt>
                <c:pt idx="2551">
                  <c:v>420</c:v>
                </c:pt>
                <c:pt idx="2552" formatCode="#,##0">
                  <c:v>421</c:v>
                </c:pt>
                <c:pt idx="2553" formatCode="#,##0">
                  <c:v>422</c:v>
                </c:pt>
                <c:pt idx="2554" formatCode="#,##0">
                  <c:v>423</c:v>
                </c:pt>
                <c:pt idx="2555" formatCode="#,##0">
                  <c:v>422</c:v>
                </c:pt>
                <c:pt idx="2556" formatCode="#,##0">
                  <c:v>421</c:v>
                </c:pt>
                <c:pt idx="2557" formatCode="#,##0">
                  <c:v>422</c:v>
                </c:pt>
                <c:pt idx="2558" formatCode="#,##0">
                  <c:v>421</c:v>
                </c:pt>
                <c:pt idx="2559" formatCode="#,##0">
                  <c:v>420</c:v>
                </c:pt>
                <c:pt idx="2560" formatCode="#,##0">
                  <c:v>419</c:v>
                </c:pt>
                <c:pt idx="2561" formatCode="#,##0">
                  <c:v>418</c:v>
                </c:pt>
                <c:pt idx="2562" formatCode="#,##0">
                  <c:v>417</c:v>
                </c:pt>
                <c:pt idx="2563" formatCode="#,##0">
                  <c:v>418</c:v>
                </c:pt>
                <c:pt idx="2564" formatCode="#,##0">
                  <c:v>419</c:v>
                </c:pt>
                <c:pt idx="2565" formatCode="#,##0">
                  <c:v>420</c:v>
                </c:pt>
                <c:pt idx="2566" formatCode="#,##0">
                  <c:v>419</c:v>
                </c:pt>
                <c:pt idx="2567" formatCode="#,##0">
                  <c:v>418</c:v>
                </c:pt>
                <c:pt idx="2568" formatCode="#,##0">
                  <c:v>419</c:v>
                </c:pt>
                <c:pt idx="2569" formatCode="#,##0">
                  <c:v>420</c:v>
                </c:pt>
                <c:pt idx="2570" formatCode="#,##0">
                  <c:v>421</c:v>
                </c:pt>
                <c:pt idx="2571" formatCode="#,##0">
                  <c:v>422</c:v>
                </c:pt>
                <c:pt idx="2572" formatCode="#,##0">
                  <c:v>421</c:v>
                </c:pt>
                <c:pt idx="2573">
                  <c:v>420</c:v>
                </c:pt>
                <c:pt idx="2574" formatCode="#,##0">
                  <c:v>421</c:v>
                </c:pt>
                <c:pt idx="2575" formatCode="#,##0">
                  <c:v>420</c:v>
                </c:pt>
                <c:pt idx="2576" formatCode="#,##0">
                  <c:v>419</c:v>
                </c:pt>
                <c:pt idx="2577" formatCode="#,##0">
                  <c:v>420</c:v>
                </c:pt>
                <c:pt idx="2578" formatCode="#,##0">
                  <c:v>419</c:v>
                </c:pt>
                <c:pt idx="2579" formatCode="#,##0">
                  <c:v>420</c:v>
                </c:pt>
                <c:pt idx="2580">
                  <c:v>419</c:v>
                </c:pt>
                <c:pt idx="2581" formatCode="#,##0">
                  <c:v>420</c:v>
                </c:pt>
                <c:pt idx="2582" formatCode="#,##0">
                  <c:v>421</c:v>
                </c:pt>
                <c:pt idx="2583" formatCode="#,##0">
                  <c:v>420</c:v>
                </c:pt>
                <c:pt idx="2584" formatCode="#,##0">
                  <c:v>421</c:v>
                </c:pt>
                <c:pt idx="2585" formatCode="#,##0">
                  <c:v>420</c:v>
                </c:pt>
                <c:pt idx="2586" formatCode="#,##0">
                  <c:v>421</c:v>
                </c:pt>
                <c:pt idx="2587" formatCode="#,##0">
                  <c:v>420</c:v>
                </c:pt>
                <c:pt idx="2588">
                  <c:v>421</c:v>
                </c:pt>
                <c:pt idx="2589" formatCode="#,##0">
                  <c:v>420</c:v>
                </c:pt>
                <c:pt idx="2590" formatCode="#,##0">
                  <c:v>421</c:v>
                </c:pt>
                <c:pt idx="2591" formatCode="#,##0">
                  <c:v>422</c:v>
                </c:pt>
                <c:pt idx="2592" formatCode="#,##0">
                  <c:v>423</c:v>
                </c:pt>
                <c:pt idx="2593" formatCode="#,##0">
                  <c:v>422</c:v>
                </c:pt>
                <c:pt idx="2594" formatCode="#,##0">
                  <c:v>423</c:v>
                </c:pt>
                <c:pt idx="2595" formatCode="#,##0">
                  <c:v>422</c:v>
                </c:pt>
                <c:pt idx="2596" formatCode="#,##0">
                  <c:v>423</c:v>
                </c:pt>
                <c:pt idx="2597" formatCode="#,##0">
                  <c:v>424</c:v>
                </c:pt>
                <c:pt idx="2598" formatCode="#,##0">
                  <c:v>425</c:v>
                </c:pt>
                <c:pt idx="2599" formatCode="#,##0">
                  <c:v>426</c:v>
                </c:pt>
                <c:pt idx="2600" formatCode="#,##0">
                  <c:v>427</c:v>
                </c:pt>
                <c:pt idx="2601" formatCode="#,##0">
                  <c:v>426</c:v>
                </c:pt>
                <c:pt idx="2602" formatCode="#,##0">
                  <c:v>425</c:v>
                </c:pt>
                <c:pt idx="2603" formatCode="#,##0">
                  <c:v>424</c:v>
                </c:pt>
                <c:pt idx="2604" formatCode="#,##0">
                  <c:v>425</c:v>
                </c:pt>
                <c:pt idx="2605" formatCode="#,##0">
                  <c:v>424</c:v>
                </c:pt>
                <c:pt idx="2606" formatCode="#,##0">
                  <c:v>425</c:v>
                </c:pt>
                <c:pt idx="2607" formatCode="#,##0">
                  <c:v>424</c:v>
                </c:pt>
                <c:pt idx="2608" formatCode="#,##0">
                  <c:v>425</c:v>
                </c:pt>
                <c:pt idx="2609" formatCode="#,##0">
                  <c:v>426</c:v>
                </c:pt>
                <c:pt idx="2610" formatCode="#,##0">
                  <c:v>427</c:v>
                </c:pt>
                <c:pt idx="2611" formatCode="#,##0">
                  <c:v>428</c:v>
                </c:pt>
                <c:pt idx="2612" formatCode="#,##0">
                  <c:v>429</c:v>
                </c:pt>
                <c:pt idx="2613" formatCode="#,##0">
                  <c:v>430</c:v>
                </c:pt>
                <c:pt idx="2614" formatCode="#,##0">
                  <c:v>431</c:v>
                </c:pt>
                <c:pt idx="2615" formatCode="#,##0">
                  <c:v>430</c:v>
                </c:pt>
                <c:pt idx="2616" formatCode="#,##0">
                  <c:v>429</c:v>
                </c:pt>
                <c:pt idx="2617" formatCode="#,##0">
                  <c:v>430</c:v>
                </c:pt>
                <c:pt idx="2618" formatCode="#,##0">
                  <c:v>431</c:v>
                </c:pt>
                <c:pt idx="2619" formatCode="#,##0">
                  <c:v>432</c:v>
                </c:pt>
                <c:pt idx="2620">
                  <c:v>431</c:v>
                </c:pt>
                <c:pt idx="2621" formatCode="#,##0">
                  <c:v>430</c:v>
                </c:pt>
                <c:pt idx="2622" formatCode="#,##0">
                  <c:v>431</c:v>
                </c:pt>
                <c:pt idx="2623" formatCode="#,##0">
                  <c:v>432</c:v>
                </c:pt>
                <c:pt idx="2624" formatCode="#,##0">
                  <c:v>433</c:v>
                </c:pt>
                <c:pt idx="2625" formatCode="#,##0">
                  <c:v>434</c:v>
                </c:pt>
                <c:pt idx="2626" formatCode="#,##0">
                  <c:v>435</c:v>
                </c:pt>
                <c:pt idx="2627" formatCode="#,##0">
                  <c:v>434</c:v>
                </c:pt>
                <c:pt idx="2628" formatCode="#,##0">
                  <c:v>435</c:v>
                </c:pt>
                <c:pt idx="2629">
                  <c:v>436</c:v>
                </c:pt>
                <c:pt idx="2630" formatCode="#,##0">
                  <c:v>437</c:v>
                </c:pt>
                <c:pt idx="2631" formatCode="#,##0">
                  <c:v>438</c:v>
                </c:pt>
                <c:pt idx="2632" formatCode="#,##0">
                  <c:v>439</c:v>
                </c:pt>
                <c:pt idx="2633" formatCode="#,##0">
                  <c:v>440</c:v>
                </c:pt>
                <c:pt idx="2634" formatCode="#,##0">
                  <c:v>439</c:v>
                </c:pt>
                <c:pt idx="2635">
                  <c:v>440</c:v>
                </c:pt>
                <c:pt idx="2636" formatCode="#,##0">
                  <c:v>441</c:v>
                </c:pt>
                <c:pt idx="2637" formatCode="#,##0">
                  <c:v>440</c:v>
                </c:pt>
                <c:pt idx="2638" formatCode="#,##0">
                  <c:v>441</c:v>
                </c:pt>
                <c:pt idx="2639" formatCode="#,##0">
                  <c:v>440</c:v>
                </c:pt>
                <c:pt idx="2640" formatCode="#,##0">
                  <c:v>441</c:v>
                </c:pt>
                <c:pt idx="2641" formatCode="#,##0">
                  <c:v>442</c:v>
                </c:pt>
                <c:pt idx="2642" formatCode="#,##0">
                  <c:v>443</c:v>
                </c:pt>
                <c:pt idx="2643" formatCode="#,##0">
                  <c:v>444</c:v>
                </c:pt>
                <c:pt idx="2644" formatCode="#,##0">
                  <c:v>445</c:v>
                </c:pt>
                <c:pt idx="2645" formatCode="#,##0">
                  <c:v>446</c:v>
                </c:pt>
                <c:pt idx="2646" formatCode="#,##0">
                  <c:v>447</c:v>
                </c:pt>
                <c:pt idx="2647" formatCode="#,##0">
                  <c:v>446</c:v>
                </c:pt>
                <c:pt idx="2648" formatCode="#,##0">
                  <c:v>447</c:v>
                </c:pt>
                <c:pt idx="2649" formatCode="#,##0">
                  <c:v>448</c:v>
                </c:pt>
                <c:pt idx="2650" formatCode="#,##0">
                  <c:v>447</c:v>
                </c:pt>
                <c:pt idx="2651" formatCode="#,##0">
                  <c:v>448</c:v>
                </c:pt>
                <c:pt idx="2652">
                  <c:v>447</c:v>
                </c:pt>
                <c:pt idx="2653" formatCode="#,##0">
                  <c:v>446</c:v>
                </c:pt>
                <c:pt idx="2654" formatCode="#,##0">
                  <c:v>447</c:v>
                </c:pt>
                <c:pt idx="2655">
                  <c:v>446</c:v>
                </c:pt>
                <c:pt idx="2656" formatCode="#,##0">
                  <c:v>445</c:v>
                </c:pt>
                <c:pt idx="2657" formatCode="#,##0">
                  <c:v>446</c:v>
                </c:pt>
                <c:pt idx="2658" formatCode="#,##0">
                  <c:v>447</c:v>
                </c:pt>
                <c:pt idx="2659" formatCode="#,##0">
                  <c:v>448</c:v>
                </c:pt>
                <c:pt idx="2660" formatCode="#,##0">
                  <c:v>447</c:v>
                </c:pt>
                <c:pt idx="2661" formatCode="#,##0">
                  <c:v>448</c:v>
                </c:pt>
                <c:pt idx="2662">
                  <c:v>449</c:v>
                </c:pt>
                <c:pt idx="2663" formatCode="#,##0">
                  <c:v>450</c:v>
                </c:pt>
                <c:pt idx="2664">
                  <c:v>451</c:v>
                </c:pt>
                <c:pt idx="2665" formatCode="#,##0">
                  <c:v>450</c:v>
                </c:pt>
                <c:pt idx="2666" formatCode="#,##0">
                  <c:v>451</c:v>
                </c:pt>
                <c:pt idx="2667" formatCode="#,##0">
                  <c:v>452</c:v>
                </c:pt>
                <c:pt idx="2668" formatCode="#,##0">
                  <c:v>453</c:v>
                </c:pt>
                <c:pt idx="2669" formatCode="#,##0">
                  <c:v>454</c:v>
                </c:pt>
                <c:pt idx="2670" formatCode="#,##0">
                  <c:v>455</c:v>
                </c:pt>
                <c:pt idx="2671" formatCode="#,##0">
                  <c:v>456</c:v>
                </c:pt>
                <c:pt idx="2672" formatCode="#,##0">
                  <c:v>455</c:v>
                </c:pt>
                <c:pt idx="2673" formatCode="#,##0">
                  <c:v>456</c:v>
                </c:pt>
                <c:pt idx="2674" formatCode="#,##0">
                  <c:v>457</c:v>
                </c:pt>
                <c:pt idx="2675" formatCode="#,##0">
                  <c:v>458</c:v>
                </c:pt>
                <c:pt idx="2676" formatCode="#,##0">
                  <c:v>457</c:v>
                </c:pt>
                <c:pt idx="2677" formatCode="#,##0">
                  <c:v>456</c:v>
                </c:pt>
                <c:pt idx="2678" formatCode="#,##0">
                  <c:v>455</c:v>
                </c:pt>
                <c:pt idx="2679" formatCode="#,##0">
                  <c:v>456</c:v>
                </c:pt>
                <c:pt idx="2680" formatCode="#,##0">
                  <c:v>457</c:v>
                </c:pt>
                <c:pt idx="2681" formatCode="#,##0">
                  <c:v>458</c:v>
                </c:pt>
                <c:pt idx="2682" formatCode="#,##0">
                  <c:v>457</c:v>
                </c:pt>
                <c:pt idx="2683" formatCode="#,##0">
                  <c:v>456</c:v>
                </c:pt>
                <c:pt idx="2684" formatCode="#,##0">
                  <c:v>455</c:v>
                </c:pt>
                <c:pt idx="2685" formatCode="#,##0">
                  <c:v>456</c:v>
                </c:pt>
                <c:pt idx="2686" formatCode="#,##0">
                  <c:v>457</c:v>
                </c:pt>
                <c:pt idx="2687" formatCode="#,##0">
                  <c:v>456</c:v>
                </c:pt>
                <c:pt idx="2688" formatCode="#,##0">
                  <c:v>457</c:v>
                </c:pt>
                <c:pt idx="2689" formatCode="#,##0">
                  <c:v>458</c:v>
                </c:pt>
                <c:pt idx="2690" formatCode="#,##0">
                  <c:v>459</c:v>
                </c:pt>
                <c:pt idx="2691" formatCode="#,##0">
                  <c:v>460</c:v>
                </c:pt>
                <c:pt idx="2692" formatCode="#,##0">
                  <c:v>459</c:v>
                </c:pt>
                <c:pt idx="2693" formatCode="#,##0">
                  <c:v>458</c:v>
                </c:pt>
                <c:pt idx="2694" formatCode="#,##0">
                  <c:v>459</c:v>
                </c:pt>
                <c:pt idx="2695" formatCode="#,##0">
                  <c:v>458</c:v>
                </c:pt>
                <c:pt idx="2696" formatCode="#,##0">
                  <c:v>459</c:v>
                </c:pt>
                <c:pt idx="2697" formatCode="#,##0">
                  <c:v>460</c:v>
                </c:pt>
                <c:pt idx="2698" formatCode="#,##0">
                  <c:v>459</c:v>
                </c:pt>
                <c:pt idx="2699" formatCode="#,##0">
                  <c:v>458</c:v>
                </c:pt>
                <c:pt idx="2700" formatCode="#,##0">
                  <c:v>459</c:v>
                </c:pt>
                <c:pt idx="2701" formatCode="#,##0">
                  <c:v>460</c:v>
                </c:pt>
                <c:pt idx="2702" formatCode="#,##0">
                  <c:v>461</c:v>
                </c:pt>
                <c:pt idx="2703" formatCode="#,##0">
                  <c:v>462</c:v>
                </c:pt>
                <c:pt idx="2704" formatCode="#,##0">
                  <c:v>461</c:v>
                </c:pt>
                <c:pt idx="2705" formatCode="#,##0">
                  <c:v>462</c:v>
                </c:pt>
                <c:pt idx="2706" formatCode="#,##0">
                  <c:v>463</c:v>
                </c:pt>
                <c:pt idx="2707" formatCode="#,##0">
                  <c:v>464</c:v>
                </c:pt>
                <c:pt idx="2708" formatCode="#,##0">
                  <c:v>465</c:v>
                </c:pt>
                <c:pt idx="2709" formatCode="#,##0">
                  <c:v>464</c:v>
                </c:pt>
                <c:pt idx="2710" formatCode="#,##0">
                  <c:v>465</c:v>
                </c:pt>
                <c:pt idx="2711" formatCode="#,##0">
                  <c:v>466</c:v>
                </c:pt>
                <c:pt idx="2712" formatCode="#,##0">
                  <c:v>465</c:v>
                </c:pt>
                <c:pt idx="2713" formatCode="#,##0">
                  <c:v>464</c:v>
                </c:pt>
                <c:pt idx="2714" formatCode="#,##0">
                  <c:v>465</c:v>
                </c:pt>
                <c:pt idx="2715" formatCode="#,##0">
                  <c:v>464</c:v>
                </c:pt>
                <c:pt idx="2716" formatCode="#,##0">
                  <c:v>463</c:v>
                </c:pt>
                <c:pt idx="2717" formatCode="#,##0">
                  <c:v>462</c:v>
                </c:pt>
                <c:pt idx="2718" formatCode="#,##0">
                  <c:v>461</c:v>
                </c:pt>
                <c:pt idx="2719" formatCode="#,##0">
                  <c:v>462</c:v>
                </c:pt>
                <c:pt idx="2720" formatCode="#,##0">
                  <c:v>463</c:v>
                </c:pt>
                <c:pt idx="2721">
                  <c:v>464</c:v>
                </c:pt>
                <c:pt idx="2722" formatCode="#,##0">
                  <c:v>465</c:v>
                </c:pt>
                <c:pt idx="2723" formatCode="#,##0">
                  <c:v>466</c:v>
                </c:pt>
                <c:pt idx="2724" formatCode="#,##0">
                  <c:v>467</c:v>
                </c:pt>
                <c:pt idx="2725" formatCode="#,##0">
                  <c:v>466</c:v>
                </c:pt>
                <c:pt idx="2726" formatCode="#,##0">
                  <c:v>465</c:v>
                </c:pt>
                <c:pt idx="2727" formatCode="#,##0">
                  <c:v>466</c:v>
                </c:pt>
                <c:pt idx="2728" formatCode="#,##0">
                  <c:v>467</c:v>
                </c:pt>
                <c:pt idx="2729" formatCode="#,##0">
                  <c:v>468</c:v>
                </c:pt>
                <c:pt idx="2730" formatCode="#,##0">
                  <c:v>469</c:v>
                </c:pt>
                <c:pt idx="2731" formatCode="#,##0">
                  <c:v>470</c:v>
                </c:pt>
                <c:pt idx="2732" formatCode="#,##0">
                  <c:v>471</c:v>
                </c:pt>
                <c:pt idx="2733" formatCode="#,##0">
                  <c:v>470</c:v>
                </c:pt>
                <c:pt idx="2734" formatCode="#,##0">
                  <c:v>471</c:v>
                </c:pt>
                <c:pt idx="2735" formatCode="#,##0">
                  <c:v>472</c:v>
                </c:pt>
                <c:pt idx="2736" formatCode="#,##0">
                  <c:v>471</c:v>
                </c:pt>
                <c:pt idx="2737" formatCode="#,##0">
                  <c:v>470</c:v>
                </c:pt>
                <c:pt idx="2738" formatCode="#,##0">
                  <c:v>469</c:v>
                </c:pt>
                <c:pt idx="2739" formatCode="#,##0">
                  <c:v>470</c:v>
                </c:pt>
                <c:pt idx="2740">
                  <c:v>471</c:v>
                </c:pt>
                <c:pt idx="2741" formatCode="#,##0">
                  <c:v>470</c:v>
                </c:pt>
                <c:pt idx="2742" formatCode="#,##0">
                  <c:v>471</c:v>
                </c:pt>
                <c:pt idx="2743" formatCode="#,##0">
                  <c:v>470</c:v>
                </c:pt>
                <c:pt idx="2744" formatCode="#,##0">
                  <c:v>469</c:v>
                </c:pt>
                <c:pt idx="2745">
                  <c:v>470</c:v>
                </c:pt>
                <c:pt idx="2746" formatCode="#,##0">
                  <c:v>471</c:v>
                </c:pt>
                <c:pt idx="2747" formatCode="#,##0">
                  <c:v>472</c:v>
                </c:pt>
                <c:pt idx="2748">
                  <c:v>473</c:v>
                </c:pt>
                <c:pt idx="2749" formatCode="#,##0">
                  <c:v>474</c:v>
                </c:pt>
                <c:pt idx="2750">
                  <c:v>475</c:v>
                </c:pt>
                <c:pt idx="2751" formatCode="#,##0">
                  <c:v>476</c:v>
                </c:pt>
                <c:pt idx="2752" formatCode="#,##0">
                  <c:v>477</c:v>
                </c:pt>
                <c:pt idx="2753" formatCode="#,##0">
                  <c:v>476</c:v>
                </c:pt>
                <c:pt idx="2754" formatCode="#,##0">
                  <c:v>477</c:v>
                </c:pt>
                <c:pt idx="2755" formatCode="#,##0">
                  <c:v>478</c:v>
                </c:pt>
                <c:pt idx="2756" formatCode="#,##0">
                  <c:v>477</c:v>
                </c:pt>
                <c:pt idx="2757" formatCode="#,##0">
                  <c:v>476</c:v>
                </c:pt>
                <c:pt idx="2758" formatCode="#,##0">
                  <c:v>477</c:v>
                </c:pt>
                <c:pt idx="2759">
                  <c:v>478</c:v>
                </c:pt>
                <c:pt idx="2760" formatCode="#,##0">
                  <c:v>479</c:v>
                </c:pt>
                <c:pt idx="2761" formatCode="#,##0">
                  <c:v>478</c:v>
                </c:pt>
                <c:pt idx="2762">
                  <c:v>479</c:v>
                </c:pt>
                <c:pt idx="2763" formatCode="#,##0">
                  <c:v>478</c:v>
                </c:pt>
                <c:pt idx="2764" formatCode="#,##0">
                  <c:v>479</c:v>
                </c:pt>
                <c:pt idx="2765" formatCode="#,##0">
                  <c:v>478</c:v>
                </c:pt>
                <c:pt idx="2766" formatCode="#,##0">
                  <c:v>477</c:v>
                </c:pt>
                <c:pt idx="2767" formatCode="#,##0">
                  <c:v>478</c:v>
                </c:pt>
                <c:pt idx="2768" formatCode="#,##0">
                  <c:v>479</c:v>
                </c:pt>
                <c:pt idx="2769" formatCode="#,##0">
                  <c:v>478</c:v>
                </c:pt>
                <c:pt idx="2770" formatCode="#,##0">
                  <c:v>479</c:v>
                </c:pt>
                <c:pt idx="2771" formatCode="#,##0">
                  <c:v>478</c:v>
                </c:pt>
                <c:pt idx="2772" formatCode="#,##0">
                  <c:v>477</c:v>
                </c:pt>
                <c:pt idx="2773" formatCode="#,##0">
                  <c:v>476</c:v>
                </c:pt>
                <c:pt idx="2774" formatCode="#,##0">
                  <c:v>475</c:v>
                </c:pt>
                <c:pt idx="2775" formatCode="#,##0">
                  <c:v>474</c:v>
                </c:pt>
                <c:pt idx="2776" formatCode="#,##0">
                  <c:v>475</c:v>
                </c:pt>
                <c:pt idx="2777" formatCode="#,##0">
                  <c:v>476</c:v>
                </c:pt>
                <c:pt idx="2778" formatCode="#,##0">
                  <c:v>477</c:v>
                </c:pt>
                <c:pt idx="2779" formatCode="#,##0">
                  <c:v>478</c:v>
                </c:pt>
                <c:pt idx="2780" formatCode="#,##0">
                  <c:v>477</c:v>
                </c:pt>
                <c:pt idx="2781" formatCode="#,##0">
                  <c:v>478</c:v>
                </c:pt>
                <c:pt idx="2782">
                  <c:v>479</c:v>
                </c:pt>
                <c:pt idx="2783" formatCode="#,##0">
                  <c:v>480</c:v>
                </c:pt>
                <c:pt idx="2784" formatCode="#,##0">
                  <c:v>479</c:v>
                </c:pt>
                <c:pt idx="2785" formatCode="#,##0">
                  <c:v>480</c:v>
                </c:pt>
                <c:pt idx="2786" formatCode="#,##0">
                  <c:v>481</c:v>
                </c:pt>
                <c:pt idx="2787" formatCode="#,##0">
                  <c:v>480</c:v>
                </c:pt>
                <c:pt idx="2788">
                  <c:v>481</c:v>
                </c:pt>
                <c:pt idx="2789" formatCode="#,##0">
                  <c:v>480</c:v>
                </c:pt>
                <c:pt idx="2790" formatCode="#,##0">
                  <c:v>481</c:v>
                </c:pt>
                <c:pt idx="2791" formatCode="#,##0">
                  <c:v>482</c:v>
                </c:pt>
                <c:pt idx="2792">
                  <c:v>481</c:v>
                </c:pt>
                <c:pt idx="2793" formatCode="#,##0">
                  <c:v>482</c:v>
                </c:pt>
                <c:pt idx="2794" formatCode="#,##0">
                  <c:v>483</c:v>
                </c:pt>
                <c:pt idx="2795" formatCode="#,##0">
                  <c:v>482</c:v>
                </c:pt>
                <c:pt idx="2796" formatCode="#,##0">
                  <c:v>481</c:v>
                </c:pt>
                <c:pt idx="2797" formatCode="#,##0">
                  <c:v>480</c:v>
                </c:pt>
                <c:pt idx="2798" formatCode="#,##0">
                  <c:v>479</c:v>
                </c:pt>
                <c:pt idx="2799" formatCode="#,##0">
                  <c:v>480</c:v>
                </c:pt>
                <c:pt idx="2800" formatCode="#,##0">
                  <c:v>481</c:v>
                </c:pt>
                <c:pt idx="2801">
                  <c:v>480</c:v>
                </c:pt>
                <c:pt idx="2802" formatCode="#,##0">
                  <c:v>481</c:v>
                </c:pt>
                <c:pt idx="2803" formatCode="#,##0">
                  <c:v>482</c:v>
                </c:pt>
                <c:pt idx="2804" formatCode="#,##0">
                  <c:v>483</c:v>
                </c:pt>
                <c:pt idx="2805" formatCode="#,##0">
                  <c:v>484</c:v>
                </c:pt>
                <c:pt idx="2806" formatCode="#,##0">
                  <c:v>485</c:v>
                </c:pt>
                <c:pt idx="2807" formatCode="#,##0">
                  <c:v>486</c:v>
                </c:pt>
                <c:pt idx="2808" formatCode="#,##0">
                  <c:v>485</c:v>
                </c:pt>
                <c:pt idx="2809" formatCode="#,##0">
                  <c:v>484</c:v>
                </c:pt>
                <c:pt idx="2810" formatCode="#,##0">
                  <c:v>483</c:v>
                </c:pt>
                <c:pt idx="2811" formatCode="#,##0">
                  <c:v>484</c:v>
                </c:pt>
                <c:pt idx="2812" formatCode="#,##0">
                  <c:v>483</c:v>
                </c:pt>
                <c:pt idx="2813" formatCode="#,##0">
                  <c:v>484</c:v>
                </c:pt>
                <c:pt idx="2814" formatCode="#,##0">
                  <c:v>483</c:v>
                </c:pt>
                <c:pt idx="2815" formatCode="#,##0">
                  <c:v>484</c:v>
                </c:pt>
                <c:pt idx="2816" formatCode="#,##0">
                  <c:v>483</c:v>
                </c:pt>
                <c:pt idx="2817" formatCode="#,##0">
                  <c:v>482</c:v>
                </c:pt>
                <c:pt idx="2818" formatCode="#,##0">
                  <c:v>483</c:v>
                </c:pt>
                <c:pt idx="2819">
                  <c:v>484</c:v>
                </c:pt>
                <c:pt idx="2820">
                  <c:v>485</c:v>
                </c:pt>
                <c:pt idx="2821">
                  <c:v>484</c:v>
                </c:pt>
                <c:pt idx="2822">
                  <c:v>485</c:v>
                </c:pt>
                <c:pt idx="2823">
                  <c:v>484</c:v>
                </c:pt>
                <c:pt idx="2824">
                  <c:v>485</c:v>
                </c:pt>
                <c:pt idx="2825">
                  <c:v>486</c:v>
                </c:pt>
                <c:pt idx="2826">
                  <c:v>487</c:v>
                </c:pt>
                <c:pt idx="2827">
                  <c:v>486</c:v>
                </c:pt>
                <c:pt idx="2828">
                  <c:v>487</c:v>
                </c:pt>
                <c:pt idx="2829">
                  <c:v>488</c:v>
                </c:pt>
                <c:pt idx="2830">
                  <c:v>487</c:v>
                </c:pt>
                <c:pt idx="2831">
                  <c:v>486</c:v>
                </c:pt>
                <c:pt idx="2832">
                  <c:v>487</c:v>
                </c:pt>
                <c:pt idx="2833">
                  <c:v>488</c:v>
                </c:pt>
                <c:pt idx="2834">
                  <c:v>489</c:v>
                </c:pt>
                <c:pt idx="2835">
                  <c:v>490</c:v>
                </c:pt>
                <c:pt idx="2836">
                  <c:v>489</c:v>
                </c:pt>
                <c:pt idx="2837">
                  <c:v>488</c:v>
                </c:pt>
                <c:pt idx="2838">
                  <c:v>489</c:v>
                </c:pt>
                <c:pt idx="2839">
                  <c:v>490</c:v>
                </c:pt>
                <c:pt idx="2840">
                  <c:v>489</c:v>
                </c:pt>
                <c:pt idx="2841">
                  <c:v>488</c:v>
                </c:pt>
                <c:pt idx="2842">
                  <c:v>487</c:v>
                </c:pt>
                <c:pt idx="2843">
                  <c:v>488</c:v>
                </c:pt>
                <c:pt idx="2844">
                  <c:v>487</c:v>
                </c:pt>
                <c:pt idx="2845">
                  <c:v>488</c:v>
                </c:pt>
                <c:pt idx="2846">
                  <c:v>487</c:v>
                </c:pt>
                <c:pt idx="2847">
                  <c:v>486</c:v>
                </c:pt>
                <c:pt idx="2848">
                  <c:v>487</c:v>
                </c:pt>
                <c:pt idx="2849">
                  <c:v>488</c:v>
                </c:pt>
                <c:pt idx="2850">
                  <c:v>489</c:v>
                </c:pt>
                <c:pt idx="2851">
                  <c:v>490</c:v>
                </c:pt>
                <c:pt idx="2852">
                  <c:v>489</c:v>
                </c:pt>
                <c:pt idx="2853">
                  <c:v>488</c:v>
                </c:pt>
                <c:pt idx="2854">
                  <c:v>489</c:v>
                </c:pt>
                <c:pt idx="2855">
                  <c:v>490</c:v>
                </c:pt>
                <c:pt idx="2856">
                  <c:v>491</c:v>
                </c:pt>
                <c:pt idx="2857">
                  <c:v>492</c:v>
                </c:pt>
                <c:pt idx="2858">
                  <c:v>491</c:v>
                </c:pt>
                <c:pt idx="2859">
                  <c:v>490</c:v>
                </c:pt>
                <c:pt idx="2860">
                  <c:v>489</c:v>
                </c:pt>
                <c:pt idx="2861">
                  <c:v>490</c:v>
                </c:pt>
                <c:pt idx="2862">
                  <c:v>491</c:v>
                </c:pt>
                <c:pt idx="2863">
                  <c:v>492</c:v>
                </c:pt>
                <c:pt idx="2864">
                  <c:v>491</c:v>
                </c:pt>
                <c:pt idx="2865">
                  <c:v>492</c:v>
                </c:pt>
                <c:pt idx="2866">
                  <c:v>491</c:v>
                </c:pt>
                <c:pt idx="2867">
                  <c:v>492</c:v>
                </c:pt>
                <c:pt idx="2868">
                  <c:v>493</c:v>
                </c:pt>
                <c:pt idx="2869">
                  <c:v>494</c:v>
                </c:pt>
                <c:pt idx="2870">
                  <c:v>495</c:v>
                </c:pt>
                <c:pt idx="2871">
                  <c:v>496</c:v>
                </c:pt>
                <c:pt idx="2872">
                  <c:v>497</c:v>
                </c:pt>
                <c:pt idx="2873">
                  <c:v>498</c:v>
                </c:pt>
                <c:pt idx="2874">
                  <c:v>499</c:v>
                </c:pt>
                <c:pt idx="2875">
                  <c:v>500</c:v>
                </c:pt>
                <c:pt idx="2876">
                  <c:v>501</c:v>
                </c:pt>
                <c:pt idx="2877">
                  <c:v>502</c:v>
                </c:pt>
                <c:pt idx="2878">
                  <c:v>503</c:v>
                </c:pt>
                <c:pt idx="2879">
                  <c:v>504</c:v>
                </c:pt>
                <c:pt idx="2880">
                  <c:v>503</c:v>
                </c:pt>
                <c:pt idx="2881">
                  <c:v>504</c:v>
                </c:pt>
                <c:pt idx="2882">
                  <c:v>505</c:v>
                </c:pt>
                <c:pt idx="2883">
                  <c:v>504</c:v>
                </c:pt>
                <c:pt idx="2884">
                  <c:v>505</c:v>
                </c:pt>
                <c:pt idx="2885">
                  <c:v>506</c:v>
                </c:pt>
                <c:pt idx="2886">
                  <c:v>505</c:v>
                </c:pt>
                <c:pt idx="2887">
                  <c:v>506</c:v>
                </c:pt>
                <c:pt idx="2888">
                  <c:v>505</c:v>
                </c:pt>
                <c:pt idx="2889">
                  <c:v>504</c:v>
                </c:pt>
                <c:pt idx="2890">
                  <c:v>505</c:v>
                </c:pt>
                <c:pt idx="2891">
                  <c:v>506</c:v>
                </c:pt>
                <c:pt idx="2892">
                  <c:v>505</c:v>
                </c:pt>
                <c:pt idx="2893">
                  <c:v>504</c:v>
                </c:pt>
                <c:pt idx="2894">
                  <c:v>503</c:v>
                </c:pt>
                <c:pt idx="2895">
                  <c:v>504</c:v>
                </c:pt>
                <c:pt idx="2896">
                  <c:v>503</c:v>
                </c:pt>
                <c:pt idx="2897">
                  <c:v>504</c:v>
                </c:pt>
                <c:pt idx="2898">
                  <c:v>505</c:v>
                </c:pt>
                <c:pt idx="2899">
                  <c:v>506</c:v>
                </c:pt>
                <c:pt idx="2900">
                  <c:v>505</c:v>
                </c:pt>
                <c:pt idx="2901">
                  <c:v>506</c:v>
                </c:pt>
                <c:pt idx="2902">
                  <c:v>507</c:v>
                </c:pt>
                <c:pt idx="2903">
                  <c:v>506</c:v>
                </c:pt>
                <c:pt idx="2904">
                  <c:v>505</c:v>
                </c:pt>
                <c:pt idx="2905">
                  <c:v>504</c:v>
                </c:pt>
                <c:pt idx="2906">
                  <c:v>505</c:v>
                </c:pt>
                <c:pt idx="2907">
                  <c:v>506</c:v>
                </c:pt>
                <c:pt idx="2908">
                  <c:v>505</c:v>
                </c:pt>
                <c:pt idx="2909">
                  <c:v>504</c:v>
                </c:pt>
                <c:pt idx="2910">
                  <c:v>505</c:v>
                </c:pt>
                <c:pt idx="2911">
                  <c:v>506</c:v>
                </c:pt>
                <c:pt idx="2912">
                  <c:v>507</c:v>
                </c:pt>
                <c:pt idx="2913">
                  <c:v>506</c:v>
                </c:pt>
                <c:pt idx="2914">
                  <c:v>507</c:v>
                </c:pt>
                <c:pt idx="2915">
                  <c:v>506</c:v>
                </c:pt>
                <c:pt idx="2916">
                  <c:v>507</c:v>
                </c:pt>
                <c:pt idx="2917">
                  <c:v>508</c:v>
                </c:pt>
                <c:pt idx="2918">
                  <c:v>509</c:v>
                </c:pt>
                <c:pt idx="2919">
                  <c:v>508</c:v>
                </c:pt>
                <c:pt idx="2920">
                  <c:v>507</c:v>
                </c:pt>
                <c:pt idx="2921">
                  <c:v>508</c:v>
                </c:pt>
                <c:pt idx="2922">
                  <c:v>509</c:v>
                </c:pt>
                <c:pt idx="2923">
                  <c:v>510</c:v>
                </c:pt>
                <c:pt idx="2924">
                  <c:v>509</c:v>
                </c:pt>
                <c:pt idx="2925">
                  <c:v>510</c:v>
                </c:pt>
                <c:pt idx="2926">
                  <c:v>511</c:v>
                </c:pt>
                <c:pt idx="2927">
                  <c:v>510</c:v>
                </c:pt>
                <c:pt idx="2928">
                  <c:v>511</c:v>
                </c:pt>
                <c:pt idx="2929">
                  <c:v>510</c:v>
                </c:pt>
                <c:pt idx="2930">
                  <c:v>511</c:v>
                </c:pt>
                <c:pt idx="2931">
                  <c:v>512</c:v>
                </c:pt>
                <c:pt idx="2932">
                  <c:v>513</c:v>
                </c:pt>
                <c:pt idx="2933">
                  <c:v>514</c:v>
                </c:pt>
                <c:pt idx="2934">
                  <c:v>515</c:v>
                </c:pt>
                <c:pt idx="2935">
                  <c:v>514</c:v>
                </c:pt>
                <c:pt idx="2936">
                  <c:v>515</c:v>
                </c:pt>
                <c:pt idx="2937">
                  <c:v>514</c:v>
                </c:pt>
                <c:pt idx="2938">
                  <c:v>513</c:v>
                </c:pt>
                <c:pt idx="2939">
                  <c:v>514</c:v>
                </c:pt>
                <c:pt idx="2940">
                  <c:v>515</c:v>
                </c:pt>
                <c:pt idx="2941">
                  <c:v>514</c:v>
                </c:pt>
                <c:pt idx="2942">
                  <c:v>515</c:v>
                </c:pt>
                <c:pt idx="2943">
                  <c:v>516</c:v>
                </c:pt>
                <c:pt idx="2944">
                  <c:v>515</c:v>
                </c:pt>
                <c:pt idx="2945">
                  <c:v>514</c:v>
                </c:pt>
                <c:pt idx="2946">
                  <c:v>513</c:v>
                </c:pt>
                <c:pt idx="2947">
                  <c:v>512</c:v>
                </c:pt>
                <c:pt idx="2948">
                  <c:v>511</c:v>
                </c:pt>
                <c:pt idx="2949">
                  <c:v>510</c:v>
                </c:pt>
                <c:pt idx="2950">
                  <c:v>509</c:v>
                </c:pt>
                <c:pt idx="2951">
                  <c:v>510</c:v>
                </c:pt>
                <c:pt idx="2952">
                  <c:v>511</c:v>
                </c:pt>
                <c:pt idx="2953">
                  <c:v>512</c:v>
                </c:pt>
                <c:pt idx="2954">
                  <c:v>511</c:v>
                </c:pt>
                <c:pt idx="2955">
                  <c:v>510</c:v>
                </c:pt>
                <c:pt idx="2956">
                  <c:v>511</c:v>
                </c:pt>
                <c:pt idx="2957">
                  <c:v>510</c:v>
                </c:pt>
                <c:pt idx="2958">
                  <c:v>511</c:v>
                </c:pt>
                <c:pt idx="2959">
                  <c:v>510</c:v>
                </c:pt>
                <c:pt idx="2960">
                  <c:v>511</c:v>
                </c:pt>
                <c:pt idx="2961">
                  <c:v>510</c:v>
                </c:pt>
                <c:pt idx="2962">
                  <c:v>511</c:v>
                </c:pt>
                <c:pt idx="2963">
                  <c:v>512</c:v>
                </c:pt>
                <c:pt idx="2964">
                  <c:v>511</c:v>
                </c:pt>
                <c:pt idx="2965">
                  <c:v>512</c:v>
                </c:pt>
                <c:pt idx="2966">
                  <c:v>513</c:v>
                </c:pt>
                <c:pt idx="2967">
                  <c:v>514</c:v>
                </c:pt>
                <c:pt idx="2968">
                  <c:v>515</c:v>
                </c:pt>
                <c:pt idx="2969">
                  <c:v>516</c:v>
                </c:pt>
                <c:pt idx="2970">
                  <c:v>515</c:v>
                </c:pt>
                <c:pt idx="2971">
                  <c:v>516</c:v>
                </c:pt>
                <c:pt idx="2972">
                  <c:v>517</c:v>
                </c:pt>
                <c:pt idx="2973">
                  <c:v>518</c:v>
                </c:pt>
                <c:pt idx="2974">
                  <c:v>519</c:v>
                </c:pt>
                <c:pt idx="2975">
                  <c:v>520</c:v>
                </c:pt>
                <c:pt idx="2976">
                  <c:v>521</c:v>
                </c:pt>
                <c:pt idx="2977">
                  <c:v>520</c:v>
                </c:pt>
                <c:pt idx="2978">
                  <c:v>521</c:v>
                </c:pt>
                <c:pt idx="2979">
                  <c:v>520</c:v>
                </c:pt>
                <c:pt idx="2980">
                  <c:v>521</c:v>
                </c:pt>
                <c:pt idx="2981">
                  <c:v>522</c:v>
                </c:pt>
                <c:pt idx="2982">
                  <c:v>523</c:v>
                </c:pt>
                <c:pt idx="2983">
                  <c:v>524</c:v>
                </c:pt>
                <c:pt idx="2984">
                  <c:v>525</c:v>
                </c:pt>
                <c:pt idx="2985">
                  <c:v>524</c:v>
                </c:pt>
                <c:pt idx="2986">
                  <c:v>523</c:v>
                </c:pt>
                <c:pt idx="2987">
                  <c:v>524</c:v>
                </c:pt>
                <c:pt idx="2988">
                  <c:v>523</c:v>
                </c:pt>
                <c:pt idx="2989">
                  <c:v>524</c:v>
                </c:pt>
                <c:pt idx="2990">
                  <c:v>525</c:v>
                </c:pt>
                <c:pt idx="2991">
                  <c:v>524</c:v>
                </c:pt>
                <c:pt idx="2992">
                  <c:v>525</c:v>
                </c:pt>
                <c:pt idx="2993">
                  <c:v>524</c:v>
                </c:pt>
                <c:pt idx="2994">
                  <c:v>525</c:v>
                </c:pt>
              </c:numCache>
            </c:numRef>
          </c:val>
          <c:smooth val="0"/>
          <c:extLst>
            <c:ext xmlns:c16="http://schemas.microsoft.com/office/drawing/2014/chart" uri="{C3380CC4-5D6E-409C-BE32-E72D297353CC}">
              <c16:uniqueId val="{00000000-F854-4C23-A6F5-EECB8A67ECAA}"/>
            </c:ext>
          </c:extLst>
        </c:ser>
        <c:ser>
          <c:idx val="0"/>
          <c:order val="1"/>
          <c:tx>
            <c:v>Discouraged arrivals</c:v>
          </c:tx>
          <c:spPr>
            <a:ln w="28575" cap="rnd">
              <a:solidFill>
                <a:schemeClr val="accent1"/>
              </a:solidFill>
              <a:round/>
            </a:ln>
            <a:effectLst/>
          </c:spPr>
          <c:marker>
            <c:symbol val="none"/>
          </c:marker>
          <c:val>
            <c:numRef>
              <c:f>'Test discouraged'!$D$6:$D$3000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numCache>
            </c:numRef>
          </c:val>
          <c:smooth val="0"/>
          <c:extLst>
            <c:ext xmlns:c16="http://schemas.microsoft.com/office/drawing/2014/chart" uri="{C3380CC4-5D6E-409C-BE32-E72D297353CC}">
              <c16:uniqueId val="{00000001-F854-4C23-A6F5-EECB8A67ECAA}"/>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vert="horz"/>
              <a:lstStyle/>
              <a:p>
                <a:pPr>
                  <a:defRPr b="0"/>
                </a:pPr>
                <a:r>
                  <a:rPr lang="pt-BR" b="0"/>
                  <a:t>Event in the Queue (either client entring or exiting the Queue)</a:t>
                </a:r>
              </a:p>
            </c:rich>
          </c:tx>
          <c:overlay val="0"/>
          <c:spPr>
            <a:noFill/>
            <a:ln>
              <a:noFill/>
            </a:ln>
            <a:effectLst/>
          </c:sp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b="0"/>
                </a:pPr>
                <a:r>
                  <a:rPr lang="pt-BR" b="0"/>
                  <a:t>Number of Clients in the Queue</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pt-BR"/>
          </a:p>
        </c:txPr>
        <c:crossAx val="653200080"/>
        <c:crosses val="autoZero"/>
        <c:crossBetween val="between"/>
        <c:majorUnit val="50"/>
      </c:valAx>
    </c:plotArea>
    <c:legend>
      <c:legendPos val="b"/>
      <c:overlay val="0"/>
    </c:legend>
    <c:plotVisOnly val="1"/>
    <c:dispBlanksAs val="gap"/>
    <c:showDLblsOverMax val="0"/>
    <c:extLst/>
  </c:chart>
  <c:txPr>
    <a:bodyPr/>
    <a:lstStyle/>
    <a:p>
      <a:pPr>
        <a:defRPr sz="1050"/>
      </a:pPr>
      <a:endParaRPr lang="pt-B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dirty="0"/>
              <a:t>QUEUE SIZE (</a:t>
            </a:r>
            <a:r>
              <a:rPr lang="pt-BR" dirty="0" err="1"/>
              <a:t>extended</a:t>
            </a:r>
            <a:r>
              <a:rPr lang="pt-BR" dirty="0"/>
              <a:t> </a:t>
            </a:r>
            <a:r>
              <a:rPr lang="pt-BR" dirty="0" err="1"/>
              <a:t>discouraged</a:t>
            </a:r>
            <a:r>
              <a:rPr lang="pt-BR" dirty="0"/>
              <a:t> </a:t>
            </a:r>
            <a:r>
              <a:rPr lang="pt-BR" dirty="0" err="1"/>
              <a:t>test</a:t>
            </a:r>
            <a:r>
              <a:rPr lang="pt-BR" dirty="0"/>
              <a:t> – 120h </a:t>
            </a:r>
            <a:r>
              <a:rPr lang="pt-BR" dirty="0" err="1"/>
              <a:t>simulation</a:t>
            </a:r>
            <a:r>
              <a:rPr lang="pt-BR" dirty="0"/>
              <a: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val>
            <c:numRef>
              <c:f>'extended Test discouraged'!$D$6:$D$30684</c:f>
              <c:numCache>
                <c:formatCode>General</c:formatCode>
                <c:ptCount val="30679"/>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pt idx="2995">
                  <c:v>22</c:v>
                </c:pt>
                <c:pt idx="2996">
                  <c:v>23</c:v>
                </c:pt>
                <c:pt idx="2997">
                  <c:v>22</c:v>
                </c:pt>
                <c:pt idx="2998">
                  <c:v>23</c:v>
                </c:pt>
                <c:pt idx="2999">
                  <c:v>22</c:v>
                </c:pt>
                <c:pt idx="3000">
                  <c:v>23</c:v>
                </c:pt>
                <c:pt idx="3001">
                  <c:v>22</c:v>
                </c:pt>
                <c:pt idx="3002">
                  <c:v>21</c:v>
                </c:pt>
                <c:pt idx="3003">
                  <c:v>22</c:v>
                </c:pt>
                <c:pt idx="3004">
                  <c:v>23</c:v>
                </c:pt>
                <c:pt idx="3005">
                  <c:v>24</c:v>
                </c:pt>
                <c:pt idx="3006">
                  <c:v>23</c:v>
                </c:pt>
                <c:pt idx="3007">
                  <c:v>24</c:v>
                </c:pt>
                <c:pt idx="3008">
                  <c:v>25</c:v>
                </c:pt>
                <c:pt idx="3009">
                  <c:v>26</c:v>
                </c:pt>
                <c:pt idx="3010">
                  <c:v>27</c:v>
                </c:pt>
                <c:pt idx="3011">
                  <c:v>28</c:v>
                </c:pt>
                <c:pt idx="3012">
                  <c:v>27</c:v>
                </c:pt>
                <c:pt idx="3013">
                  <c:v>26</c:v>
                </c:pt>
                <c:pt idx="3014">
                  <c:v>25</c:v>
                </c:pt>
                <c:pt idx="3015">
                  <c:v>24</c:v>
                </c:pt>
                <c:pt idx="3016">
                  <c:v>23</c:v>
                </c:pt>
                <c:pt idx="3017">
                  <c:v>24</c:v>
                </c:pt>
                <c:pt idx="3018">
                  <c:v>23</c:v>
                </c:pt>
                <c:pt idx="3019">
                  <c:v>24</c:v>
                </c:pt>
                <c:pt idx="3020">
                  <c:v>25</c:v>
                </c:pt>
                <c:pt idx="3021">
                  <c:v>26</c:v>
                </c:pt>
                <c:pt idx="3022">
                  <c:v>25</c:v>
                </c:pt>
                <c:pt idx="3023">
                  <c:v>26</c:v>
                </c:pt>
                <c:pt idx="3024">
                  <c:v>27</c:v>
                </c:pt>
                <c:pt idx="3025">
                  <c:v>26</c:v>
                </c:pt>
                <c:pt idx="3026">
                  <c:v>25</c:v>
                </c:pt>
                <c:pt idx="3027">
                  <c:v>24</c:v>
                </c:pt>
                <c:pt idx="3028">
                  <c:v>23</c:v>
                </c:pt>
                <c:pt idx="3029">
                  <c:v>24</c:v>
                </c:pt>
                <c:pt idx="3030">
                  <c:v>23</c:v>
                </c:pt>
                <c:pt idx="3031">
                  <c:v>22</c:v>
                </c:pt>
                <c:pt idx="3032">
                  <c:v>23</c:v>
                </c:pt>
                <c:pt idx="3033">
                  <c:v>22</c:v>
                </c:pt>
                <c:pt idx="3034">
                  <c:v>23</c:v>
                </c:pt>
                <c:pt idx="3035">
                  <c:v>22</c:v>
                </c:pt>
                <c:pt idx="3036">
                  <c:v>21</c:v>
                </c:pt>
                <c:pt idx="3037">
                  <c:v>20</c:v>
                </c:pt>
                <c:pt idx="3038">
                  <c:v>19</c:v>
                </c:pt>
                <c:pt idx="3039">
                  <c:v>18</c:v>
                </c:pt>
                <c:pt idx="3040">
                  <c:v>19</c:v>
                </c:pt>
                <c:pt idx="3041">
                  <c:v>18</c:v>
                </c:pt>
                <c:pt idx="3042">
                  <c:v>19</c:v>
                </c:pt>
                <c:pt idx="3043">
                  <c:v>18</c:v>
                </c:pt>
                <c:pt idx="3044">
                  <c:v>17</c:v>
                </c:pt>
                <c:pt idx="3045">
                  <c:v>16</c:v>
                </c:pt>
                <c:pt idx="3046">
                  <c:v>15</c:v>
                </c:pt>
                <c:pt idx="3047">
                  <c:v>14</c:v>
                </c:pt>
                <c:pt idx="3048">
                  <c:v>13</c:v>
                </c:pt>
                <c:pt idx="3049">
                  <c:v>14</c:v>
                </c:pt>
                <c:pt idx="3050">
                  <c:v>15</c:v>
                </c:pt>
                <c:pt idx="3051">
                  <c:v>16</c:v>
                </c:pt>
                <c:pt idx="3052">
                  <c:v>15</c:v>
                </c:pt>
                <c:pt idx="3053">
                  <c:v>14</c:v>
                </c:pt>
                <c:pt idx="3054">
                  <c:v>13</c:v>
                </c:pt>
                <c:pt idx="3055">
                  <c:v>12</c:v>
                </c:pt>
                <c:pt idx="3056">
                  <c:v>13</c:v>
                </c:pt>
                <c:pt idx="3057">
                  <c:v>14</c:v>
                </c:pt>
                <c:pt idx="3058">
                  <c:v>13</c:v>
                </c:pt>
                <c:pt idx="3059">
                  <c:v>14</c:v>
                </c:pt>
                <c:pt idx="3060">
                  <c:v>15</c:v>
                </c:pt>
                <c:pt idx="3061">
                  <c:v>14</c:v>
                </c:pt>
                <c:pt idx="3062">
                  <c:v>15</c:v>
                </c:pt>
                <c:pt idx="3063">
                  <c:v>14</c:v>
                </c:pt>
                <c:pt idx="3064">
                  <c:v>15</c:v>
                </c:pt>
                <c:pt idx="3065">
                  <c:v>16</c:v>
                </c:pt>
                <c:pt idx="3066">
                  <c:v>15</c:v>
                </c:pt>
                <c:pt idx="3067">
                  <c:v>16</c:v>
                </c:pt>
                <c:pt idx="3068">
                  <c:v>17</c:v>
                </c:pt>
                <c:pt idx="3069">
                  <c:v>16</c:v>
                </c:pt>
                <c:pt idx="3070">
                  <c:v>15</c:v>
                </c:pt>
                <c:pt idx="3071">
                  <c:v>14</c:v>
                </c:pt>
                <c:pt idx="3072">
                  <c:v>15</c:v>
                </c:pt>
                <c:pt idx="3073">
                  <c:v>14</c:v>
                </c:pt>
                <c:pt idx="3074">
                  <c:v>13</c:v>
                </c:pt>
                <c:pt idx="3075">
                  <c:v>14</c:v>
                </c:pt>
                <c:pt idx="3076">
                  <c:v>13</c:v>
                </c:pt>
                <c:pt idx="3077">
                  <c:v>12</c:v>
                </c:pt>
                <c:pt idx="3078">
                  <c:v>11</c:v>
                </c:pt>
                <c:pt idx="3079">
                  <c:v>12</c:v>
                </c:pt>
                <c:pt idx="3080">
                  <c:v>13</c:v>
                </c:pt>
                <c:pt idx="3081">
                  <c:v>12</c:v>
                </c:pt>
                <c:pt idx="3082">
                  <c:v>11</c:v>
                </c:pt>
                <c:pt idx="3083">
                  <c:v>12</c:v>
                </c:pt>
                <c:pt idx="3084">
                  <c:v>11</c:v>
                </c:pt>
                <c:pt idx="3085">
                  <c:v>10</c:v>
                </c:pt>
                <c:pt idx="3086">
                  <c:v>9</c:v>
                </c:pt>
                <c:pt idx="3087">
                  <c:v>10</c:v>
                </c:pt>
                <c:pt idx="3088">
                  <c:v>11</c:v>
                </c:pt>
                <c:pt idx="3089">
                  <c:v>12</c:v>
                </c:pt>
                <c:pt idx="3090">
                  <c:v>13</c:v>
                </c:pt>
                <c:pt idx="3091">
                  <c:v>14</c:v>
                </c:pt>
                <c:pt idx="3092">
                  <c:v>13</c:v>
                </c:pt>
                <c:pt idx="3093">
                  <c:v>14</c:v>
                </c:pt>
                <c:pt idx="3094">
                  <c:v>15</c:v>
                </c:pt>
                <c:pt idx="3095">
                  <c:v>16</c:v>
                </c:pt>
                <c:pt idx="3096">
                  <c:v>17</c:v>
                </c:pt>
                <c:pt idx="3097">
                  <c:v>16</c:v>
                </c:pt>
                <c:pt idx="3098">
                  <c:v>17</c:v>
                </c:pt>
                <c:pt idx="3099">
                  <c:v>16</c:v>
                </c:pt>
                <c:pt idx="3100">
                  <c:v>17</c:v>
                </c:pt>
                <c:pt idx="3101">
                  <c:v>18</c:v>
                </c:pt>
                <c:pt idx="3102">
                  <c:v>17</c:v>
                </c:pt>
                <c:pt idx="3103">
                  <c:v>16</c:v>
                </c:pt>
                <c:pt idx="3104">
                  <c:v>15</c:v>
                </c:pt>
                <c:pt idx="3105">
                  <c:v>16</c:v>
                </c:pt>
                <c:pt idx="3106">
                  <c:v>17</c:v>
                </c:pt>
                <c:pt idx="3107">
                  <c:v>18</c:v>
                </c:pt>
                <c:pt idx="3108">
                  <c:v>19</c:v>
                </c:pt>
                <c:pt idx="3109">
                  <c:v>20</c:v>
                </c:pt>
                <c:pt idx="3110">
                  <c:v>21</c:v>
                </c:pt>
                <c:pt idx="3111">
                  <c:v>22</c:v>
                </c:pt>
                <c:pt idx="3112">
                  <c:v>21</c:v>
                </c:pt>
                <c:pt idx="3113">
                  <c:v>22</c:v>
                </c:pt>
                <c:pt idx="3114">
                  <c:v>23</c:v>
                </c:pt>
                <c:pt idx="3115">
                  <c:v>22</c:v>
                </c:pt>
                <c:pt idx="3116">
                  <c:v>21</c:v>
                </c:pt>
                <c:pt idx="3117">
                  <c:v>22</c:v>
                </c:pt>
                <c:pt idx="3118">
                  <c:v>21</c:v>
                </c:pt>
                <c:pt idx="3119">
                  <c:v>22</c:v>
                </c:pt>
                <c:pt idx="3120">
                  <c:v>23</c:v>
                </c:pt>
                <c:pt idx="3121">
                  <c:v>22</c:v>
                </c:pt>
                <c:pt idx="3122">
                  <c:v>21</c:v>
                </c:pt>
                <c:pt idx="3123">
                  <c:v>20</c:v>
                </c:pt>
                <c:pt idx="3124">
                  <c:v>21</c:v>
                </c:pt>
                <c:pt idx="3125">
                  <c:v>22</c:v>
                </c:pt>
                <c:pt idx="3126">
                  <c:v>21</c:v>
                </c:pt>
                <c:pt idx="3127">
                  <c:v>20</c:v>
                </c:pt>
                <c:pt idx="3128">
                  <c:v>21</c:v>
                </c:pt>
                <c:pt idx="3129">
                  <c:v>20</c:v>
                </c:pt>
                <c:pt idx="3130">
                  <c:v>19</c:v>
                </c:pt>
                <c:pt idx="3131">
                  <c:v>20</c:v>
                </c:pt>
                <c:pt idx="3132">
                  <c:v>19</c:v>
                </c:pt>
                <c:pt idx="3133">
                  <c:v>20</c:v>
                </c:pt>
                <c:pt idx="3134">
                  <c:v>21</c:v>
                </c:pt>
                <c:pt idx="3135">
                  <c:v>22</c:v>
                </c:pt>
                <c:pt idx="3136">
                  <c:v>21</c:v>
                </c:pt>
                <c:pt idx="3137">
                  <c:v>20</c:v>
                </c:pt>
                <c:pt idx="3138">
                  <c:v>21</c:v>
                </c:pt>
                <c:pt idx="3139">
                  <c:v>22</c:v>
                </c:pt>
                <c:pt idx="3140">
                  <c:v>23</c:v>
                </c:pt>
                <c:pt idx="3141">
                  <c:v>22</c:v>
                </c:pt>
                <c:pt idx="3142">
                  <c:v>21</c:v>
                </c:pt>
                <c:pt idx="3143">
                  <c:v>20</c:v>
                </c:pt>
                <c:pt idx="3144">
                  <c:v>21</c:v>
                </c:pt>
                <c:pt idx="3145">
                  <c:v>22</c:v>
                </c:pt>
                <c:pt idx="3146">
                  <c:v>21</c:v>
                </c:pt>
                <c:pt idx="3147">
                  <c:v>20</c:v>
                </c:pt>
                <c:pt idx="3148">
                  <c:v>19</c:v>
                </c:pt>
                <c:pt idx="3149">
                  <c:v>20</c:v>
                </c:pt>
                <c:pt idx="3150">
                  <c:v>21</c:v>
                </c:pt>
                <c:pt idx="3151">
                  <c:v>22</c:v>
                </c:pt>
                <c:pt idx="3152">
                  <c:v>21</c:v>
                </c:pt>
                <c:pt idx="3153">
                  <c:v>20</c:v>
                </c:pt>
                <c:pt idx="3154">
                  <c:v>21</c:v>
                </c:pt>
                <c:pt idx="3155">
                  <c:v>20</c:v>
                </c:pt>
                <c:pt idx="3156">
                  <c:v>19</c:v>
                </c:pt>
                <c:pt idx="3157">
                  <c:v>20</c:v>
                </c:pt>
                <c:pt idx="3158">
                  <c:v>21</c:v>
                </c:pt>
                <c:pt idx="3159">
                  <c:v>20</c:v>
                </c:pt>
                <c:pt idx="3160">
                  <c:v>19</c:v>
                </c:pt>
                <c:pt idx="3161">
                  <c:v>20</c:v>
                </c:pt>
                <c:pt idx="3162">
                  <c:v>21</c:v>
                </c:pt>
                <c:pt idx="3163">
                  <c:v>20</c:v>
                </c:pt>
                <c:pt idx="3164">
                  <c:v>19</c:v>
                </c:pt>
                <c:pt idx="3165">
                  <c:v>18</c:v>
                </c:pt>
                <c:pt idx="3166">
                  <c:v>17</c:v>
                </c:pt>
                <c:pt idx="3167">
                  <c:v>16</c:v>
                </c:pt>
                <c:pt idx="3168">
                  <c:v>17</c:v>
                </c:pt>
                <c:pt idx="3169">
                  <c:v>18</c:v>
                </c:pt>
                <c:pt idx="3170">
                  <c:v>17</c:v>
                </c:pt>
                <c:pt idx="3171">
                  <c:v>16</c:v>
                </c:pt>
                <c:pt idx="3172">
                  <c:v>15</c:v>
                </c:pt>
                <c:pt idx="3173">
                  <c:v>14</c:v>
                </c:pt>
                <c:pt idx="3174">
                  <c:v>13</c:v>
                </c:pt>
                <c:pt idx="3175">
                  <c:v>12</c:v>
                </c:pt>
                <c:pt idx="3176">
                  <c:v>11</c:v>
                </c:pt>
                <c:pt idx="3177">
                  <c:v>10</c:v>
                </c:pt>
                <c:pt idx="3178">
                  <c:v>11</c:v>
                </c:pt>
                <c:pt idx="3179">
                  <c:v>12</c:v>
                </c:pt>
                <c:pt idx="3180">
                  <c:v>11</c:v>
                </c:pt>
                <c:pt idx="3181">
                  <c:v>12</c:v>
                </c:pt>
                <c:pt idx="3182">
                  <c:v>13</c:v>
                </c:pt>
                <c:pt idx="3183">
                  <c:v>12</c:v>
                </c:pt>
                <c:pt idx="3184">
                  <c:v>13</c:v>
                </c:pt>
                <c:pt idx="3185">
                  <c:v>14</c:v>
                </c:pt>
                <c:pt idx="3186">
                  <c:v>15</c:v>
                </c:pt>
                <c:pt idx="3187">
                  <c:v>16</c:v>
                </c:pt>
                <c:pt idx="3188">
                  <c:v>15</c:v>
                </c:pt>
                <c:pt idx="3189">
                  <c:v>14</c:v>
                </c:pt>
                <c:pt idx="3190">
                  <c:v>13</c:v>
                </c:pt>
                <c:pt idx="3191">
                  <c:v>14</c:v>
                </c:pt>
                <c:pt idx="3192">
                  <c:v>15</c:v>
                </c:pt>
                <c:pt idx="3193">
                  <c:v>14</c:v>
                </c:pt>
                <c:pt idx="3194">
                  <c:v>13</c:v>
                </c:pt>
                <c:pt idx="3195">
                  <c:v>12</c:v>
                </c:pt>
                <c:pt idx="3196">
                  <c:v>13</c:v>
                </c:pt>
                <c:pt idx="3197">
                  <c:v>12</c:v>
                </c:pt>
                <c:pt idx="3198">
                  <c:v>11</c:v>
                </c:pt>
                <c:pt idx="3199">
                  <c:v>12</c:v>
                </c:pt>
                <c:pt idx="3200">
                  <c:v>11</c:v>
                </c:pt>
                <c:pt idx="3201">
                  <c:v>12</c:v>
                </c:pt>
                <c:pt idx="3202">
                  <c:v>13</c:v>
                </c:pt>
                <c:pt idx="3203">
                  <c:v>12</c:v>
                </c:pt>
                <c:pt idx="3204">
                  <c:v>11</c:v>
                </c:pt>
                <c:pt idx="3205">
                  <c:v>10</c:v>
                </c:pt>
                <c:pt idx="3206">
                  <c:v>9</c:v>
                </c:pt>
                <c:pt idx="3207">
                  <c:v>10</c:v>
                </c:pt>
                <c:pt idx="3208">
                  <c:v>9</c:v>
                </c:pt>
                <c:pt idx="3209">
                  <c:v>10</c:v>
                </c:pt>
                <c:pt idx="3210">
                  <c:v>11</c:v>
                </c:pt>
                <c:pt idx="3211">
                  <c:v>12</c:v>
                </c:pt>
                <c:pt idx="3212">
                  <c:v>13</c:v>
                </c:pt>
                <c:pt idx="3213">
                  <c:v>14</c:v>
                </c:pt>
                <c:pt idx="3214">
                  <c:v>13</c:v>
                </c:pt>
                <c:pt idx="3215">
                  <c:v>12</c:v>
                </c:pt>
                <c:pt idx="3216">
                  <c:v>11</c:v>
                </c:pt>
                <c:pt idx="3217">
                  <c:v>10</c:v>
                </c:pt>
                <c:pt idx="3218">
                  <c:v>9</c:v>
                </c:pt>
                <c:pt idx="3219">
                  <c:v>10</c:v>
                </c:pt>
                <c:pt idx="3220">
                  <c:v>9</c:v>
                </c:pt>
                <c:pt idx="3221">
                  <c:v>8</c:v>
                </c:pt>
                <c:pt idx="3222">
                  <c:v>7</c:v>
                </c:pt>
                <c:pt idx="3223">
                  <c:v>6</c:v>
                </c:pt>
                <c:pt idx="3224">
                  <c:v>5</c:v>
                </c:pt>
                <c:pt idx="3225">
                  <c:v>6</c:v>
                </c:pt>
                <c:pt idx="3226">
                  <c:v>7</c:v>
                </c:pt>
                <c:pt idx="3227">
                  <c:v>6</c:v>
                </c:pt>
                <c:pt idx="3228">
                  <c:v>7</c:v>
                </c:pt>
                <c:pt idx="3229">
                  <c:v>6</c:v>
                </c:pt>
                <c:pt idx="3230">
                  <c:v>5</c:v>
                </c:pt>
                <c:pt idx="3231">
                  <c:v>6</c:v>
                </c:pt>
                <c:pt idx="3232">
                  <c:v>7</c:v>
                </c:pt>
                <c:pt idx="3233">
                  <c:v>6</c:v>
                </c:pt>
                <c:pt idx="3234">
                  <c:v>5</c:v>
                </c:pt>
                <c:pt idx="3235">
                  <c:v>6</c:v>
                </c:pt>
                <c:pt idx="3236">
                  <c:v>7</c:v>
                </c:pt>
                <c:pt idx="3237">
                  <c:v>6</c:v>
                </c:pt>
                <c:pt idx="3238">
                  <c:v>7</c:v>
                </c:pt>
                <c:pt idx="3239">
                  <c:v>6</c:v>
                </c:pt>
                <c:pt idx="3240">
                  <c:v>7</c:v>
                </c:pt>
                <c:pt idx="3241">
                  <c:v>6</c:v>
                </c:pt>
                <c:pt idx="3242">
                  <c:v>7</c:v>
                </c:pt>
                <c:pt idx="3243">
                  <c:v>6</c:v>
                </c:pt>
                <c:pt idx="3244">
                  <c:v>5</c:v>
                </c:pt>
                <c:pt idx="3245">
                  <c:v>6</c:v>
                </c:pt>
                <c:pt idx="3246">
                  <c:v>5</c:v>
                </c:pt>
                <c:pt idx="3247">
                  <c:v>4</c:v>
                </c:pt>
                <c:pt idx="3248">
                  <c:v>3</c:v>
                </c:pt>
                <c:pt idx="3249">
                  <c:v>2</c:v>
                </c:pt>
                <c:pt idx="3250">
                  <c:v>1</c:v>
                </c:pt>
                <c:pt idx="3251">
                  <c:v>2</c:v>
                </c:pt>
                <c:pt idx="3252">
                  <c:v>1</c:v>
                </c:pt>
                <c:pt idx="3253">
                  <c:v>0</c:v>
                </c:pt>
                <c:pt idx="3254">
                  <c:v>0</c:v>
                </c:pt>
                <c:pt idx="3255">
                  <c:v>0</c:v>
                </c:pt>
                <c:pt idx="3256">
                  <c:v>0</c:v>
                </c:pt>
                <c:pt idx="3257">
                  <c:v>1</c:v>
                </c:pt>
                <c:pt idx="3258">
                  <c:v>0</c:v>
                </c:pt>
                <c:pt idx="3259">
                  <c:v>1</c:v>
                </c:pt>
                <c:pt idx="3260">
                  <c:v>2</c:v>
                </c:pt>
                <c:pt idx="3261">
                  <c:v>1</c:v>
                </c:pt>
                <c:pt idx="3262">
                  <c:v>0</c:v>
                </c:pt>
                <c:pt idx="3263">
                  <c:v>0</c:v>
                </c:pt>
                <c:pt idx="3264">
                  <c:v>1</c:v>
                </c:pt>
                <c:pt idx="3265">
                  <c:v>2</c:v>
                </c:pt>
                <c:pt idx="3266">
                  <c:v>1</c:v>
                </c:pt>
                <c:pt idx="3267">
                  <c:v>2</c:v>
                </c:pt>
                <c:pt idx="3268">
                  <c:v>3</c:v>
                </c:pt>
                <c:pt idx="3269">
                  <c:v>2</c:v>
                </c:pt>
                <c:pt idx="3270">
                  <c:v>1</c:v>
                </c:pt>
                <c:pt idx="3271">
                  <c:v>2</c:v>
                </c:pt>
                <c:pt idx="3272">
                  <c:v>1</c:v>
                </c:pt>
                <c:pt idx="3273">
                  <c:v>0</c:v>
                </c:pt>
                <c:pt idx="3274">
                  <c:v>0</c:v>
                </c:pt>
                <c:pt idx="3275">
                  <c:v>1</c:v>
                </c:pt>
                <c:pt idx="3276">
                  <c:v>0</c:v>
                </c:pt>
                <c:pt idx="3277">
                  <c:v>1</c:v>
                </c:pt>
                <c:pt idx="3278">
                  <c:v>2</c:v>
                </c:pt>
                <c:pt idx="3279">
                  <c:v>3</c:v>
                </c:pt>
                <c:pt idx="3280">
                  <c:v>4</c:v>
                </c:pt>
                <c:pt idx="3281">
                  <c:v>5</c:v>
                </c:pt>
                <c:pt idx="3282">
                  <c:v>4</c:v>
                </c:pt>
                <c:pt idx="3283">
                  <c:v>5</c:v>
                </c:pt>
                <c:pt idx="3284">
                  <c:v>4</c:v>
                </c:pt>
                <c:pt idx="3285">
                  <c:v>3</c:v>
                </c:pt>
                <c:pt idx="3286">
                  <c:v>4</c:v>
                </c:pt>
                <c:pt idx="3287">
                  <c:v>5</c:v>
                </c:pt>
                <c:pt idx="3288">
                  <c:v>4</c:v>
                </c:pt>
                <c:pt idx="3289">
                  <c:v>3</c:v>
                </c:pt>
                <c:pt idx="3290">
                  <c:v>4</c:v>
                </c:pt>
                <c:pt idx="3291">
                  <c:v>3</c:v>
                </c:pt>
                <c:pt idx="3292">
                  <c:v>4</c:v>
                </c:pt>
                <c:pt idx="3293">
                  <c:v>5</c:v>
                </c:pt>
                <c:pt idx="3294">
                  <c:v>6</c:v>
                </c:pt>
                <c:pt idx="3295">
                  <c:v>5</c:v>
                </c:pt>
                <c:pt idx="3296">
                  <c:v>6</c:v>
                </c:pt>
                <c:pt idx="3297">
                  <c:v>5</c:v>
                </c:pt>
                <c:pt idx="3298">
                  <c:v>4</c:v>
                </c:pt>
                <c:pt idx="3299">
                  <c:v>5</c:v>
                </c:pt>
                <c:pt idx="3300">
                  <c:v>6</c:v>
                </c:pt>
                <c:pt idx="3301">
                  <c:v>5</c:v>
                </c:pt>
                <c:pt idx="3302">
                  <c:v>4</c:v>
                </c:pt>
                <c:pt idx="3303">
                  <c:v>5</c:v>
                </c:pt>
                <c:pt idx="3304">
                  <c:v>4</c:v>
                </c:pt>
                <c:pt idx="3305">
                  <c:v>5</c:v>
                </c:pt>
                <c:pt idx="3306">
                  <c:v>6</c:v>
                </c:pt>
                <c:pt idx="3307">
                  <c:v>5</c:v>
                </c:pt>
                <c:pt idx="3308">
                  <c:v>6</c:v>
                </c:pt>
                <c:pt idx="3309">
                  <c:v>5</c:v>
                </c:pt>
                <c:pt idx="3310">
                  <c:v>4</c:v>
                </c:pt>
                <c:pt idx="3311">
                  <c:v>3</c:v>
                </c:pt>
                <c:pt idx="3312">
                  <c:v>4</c:v>
                </c:pt>
                <c:pt idx="3313">
                  <c:v>3</c:v>
                </c:pt>
                <c:pt idx="3314">
                  <c:v>4</c:v>
                </c:pt>
                <c:pt idx="3315">
                  <c:v>3</c:v>
                </c:pt>
                <c:pt idx="3316">
                  <c:v>2</c:v>
                </c:pt>
                <c:pt idx="3317">
                  <c:v>1</c:v>
                </c:pt>
                <c:pt idx="3318">
                  <c:v>0</c:v>
                </c:pt>
                <c:pt idx="3319">
                  <c:v>1</c:v>
                </c:pt>
                <c:pt idx="3320">
                  <c:v>2</c:v>
                </c:pt>
                <c:pt idx="3321">
                  <c:v>3</c:v>
                </c:pt>
                <c:pt idx="3322">
                  <c:v>2</c:v>
                </c:pt>
                <c:pt idx="3323">
                  <c:v>1</c:v>
                </c:pt>
                <c:pt idx="3324">
                  <c:v>0</c:v>
                </c:pt>
                <c:pt idx="3325">
                  <c:v>0</c:v>
                </c:pt>
                <c:pt idx="3326">
                  <c:v>1</c:v>
                </c:pt>
                <c:pt idx="3327">
                  <c:v>0</c:v>
                </c:pt>
                <c:pt idx="3328">
                  <c:v>1</c:v>
                </c:pt>
                <c:pt idx="3329">
                  <c:v>0</c:v>
                </c:pt>
                <c:pt idx="3330">
                  <c:v>1</c:v>
                </c:pt>
                <c:pt idx="3331">
                  <c:v>2</c:v>
                </c:pt>
                <c:pt idx="3332">
                  <c:v>3</c:v>
                </c:pt>
                <c:pt idx="3333">
                  <c:v>2</c:v>
                </c:pt>
                <c:pt idx="3334">
                  <c:v>1</c:v>
                </c:pt>
                <c:pt idx="3335">
                  <c:v>2</c:v>
                </c:pt>
                <c:pt idx="3336">
                  <c:v>3</c:v>
                </c:pt>
                <c:pt idx="3337">
                  <c:v>4</c:v>
                </c:pt>
                <c:pt idx="3338">
                  <c:v>5</c:v>
                </c:pt>
                <c:pt idx="3339">
                  <c:v>4</c:v>
                </c:pt>
                <c:pt idx="3340">
                  <c:v>5</c:v>
                </c:pt>
                <c:pt idx="3341">
                  <c:v>6</c:v>
                </c:pt>
                <c:pt idx="3342">
                  <c:v>7</c:v>
                </c:pt>
                <c:pt idx="3343">
                  <c:v>8</c:v>
                </c:pt>
                <c:pt idx="3344">
                  <c:v>7</c:v>
                </c:pt>
                <c:pt idx="3345">
                  <c:v>8</c:v>
                </c:pt>
                <c:pt idx="3346">
                  <c:v>9</c:v>
                </c:pt>
                <c:pt idx="3347">
                  <c:v>10</c:v>
                </c:pt>
                <c:pt idx="3348">
                  <c:v>11</c:v>
                </c:pt>
                <c:pt idx="3349">
                  <c:v>12</c:v>
                </c:pt>
                <c:pt idx="3350">
                  <c:v>13</c:v>
                </c:pt>
                <c:pt idx="3351">
                  <c:v>12</c:v>
                </c:pt>
                <c:pt idx="3352">
                  <c:v>11</c:v>
                </c:pt>
                <c:pt idx="3353">
                  <c:v>12</c:v>
                </c:pt>
                <c:pt idx="3354">
                  <c:v>13</c:v>
                </c:pt>
                <c:pt idx="3355">
                  <c:v>14</c:v>
                </c:pt>
                <c:pt idx="3356">
                  <c:v>15</c:v>
                </c:pt>
                <c:pt idx="3357">
                  <c:v>16</c:v>
                </c:pt>
                <c:pt idx="3358">
                  <c:v>15</c:v>
                </c:pt>
                <c:pt idx="3359">
                  <c:v>14</c:v>
                </c:pt>
                <c:pt idx="3360">
                  <c:v>15</c:v>
                </c:pt>
                <c:pt idx="3361">
                  <c:v>16</c:v>
                </c:pt>
                <c:pt idx="3362">
                  <c:v>15</c:v>
                </c:pt>
                <c:pt idx="3363">
                  <c:v>14</c:v>
                </c:pt>
                <c:pt idx="3364">
                  <c:v>15</c:v>
                </c:pt>
                <c:pt idx="3365">
                  <c:v>16</c:v>
                </c:pt>
                <c:pt idx="3366">
                  <c:v>17</c:v>
                </c:pt>
                <c:pt idx="3367">
                  <c:v>18</c:v>
                </c:pt>
                <c:pt idx="3368">
                  <c:v>17</c:v>
                </c:pt>
                <c:pt idx="3369">
                  <c:v>16</c:v>
                </c:pt>
                <c:pt idx="3370">
                  <c:v>17</c:v>
                </c:pt>
                <c:pt idx="3371">
                  <c:v>18</c:v>
                </c:pt>
                <c:pt idx="3372">
                  <c:v>19</c:v>
                </c:pt>
                <c:pt idx="3373">
                  <c:v>18</c:v>
                </c:pt>
                <c:pt idx="3374">
                  <c:v>19</c:v>
                </c:pt>
                <c:pt idx="3375">
                  <c:v>20</c:v>
                </c:pt>
                <c:pt idx="3376">
                  <c:v>19</c:v>
                </c:pt>
                <c:pt idx="3377">
                  <c:v>18</c:v>
                </c:pt>
                <c:pt idx="3378">
                  <c:v>19</c:v>
                </c:pt>
                <c:pt idx="3379">
                  <c:v>18</c:v>
                </c:pt>
                <c:pt idx="3380">
                  <c:v>19</c:v>
                </c:pt>
                <c:pt idx="3381">
                  <c:v>18</c:v>
                </c:pt>
                <c:pt idx="3382">
                  <c:v>17</c:v>
                </c:pt>
                <c:pt idx="3383">
                  <c:v>18</c:v>
                </c:pt>
                <c:pt idx="3384">
                  <c:v>17</c:v>
                </c:pt>
                <c:pt idx="3385">
                  <c:v>16</c:v>
                </c:pt>
                <c:pt idx="3386">
                  <c:v>15</c:v>
                </c:pt>
                <c:pt idx="3387">
                  <c:v>14</c:v>
                </c:pt>
                <c:pt idx="3388">
                  <c:v>13</c:v>
                </c:pt>
                <c:pt idx="3389">
                  <c:v>14</c:v>
                </c:pt>
                <c:pt idx="3390">
                  <c:v>13</c:v>
                </c:pt>
                <c:pt idx="3391">
                  <c:v>12</c:v>
                </c:pt>
                <c:pt idx="3392">
                  <c:v>13</c:v>
                </c:pt>
                <c:pt idx="3393">
                  <c:v>14</c:v>
                </c:pt>
                <c:pt idx="3394">
                  <c:v>13</c:v>
                </c:pt>
                <c:pt idx="3395">
                  <c:v>12</c:v>
                </c:pt>
                <c:pt idx="3396">
                  <c:v>13</c:v>
                </c:pt>
                <c:pt idx="3397">
                  <c:v>14</c:v>
                </c:pt>
                <c:pt idx="3398">
                  <c:v>15</c:v>
                </c:pt>
                <c:pt idx="3399">
                  <c:v>16</c:v>
                </c:pt>
                <c:pt idx="3400">
                  <c:v>17</c:v>
                </c:pt>
                <c:pt idx="3401">
                  <c:v>18</c:v>
                </c:pt>
                <c:pt idx="3402">
                  <c:v>17</c:v>
                </c:pt>
                <c:pt idx="3403">
                  <c:v>16</c:v>
                </c:pt>
                <c:pt idx="3404">
                  <c:v>17</c:v>
                </c:pt>
                <c:pt idx="3405">
                  <c:v>16</c:v>
                </c:pt>
                <c:pt idx="3406">
                  <c:v>15</c:v>
                </c:pt>
                <c:pt idx="3407">
                  <c:v>16</c:v>
                </c:pt>
                <c:pt idx="3408">
                  <c:v>15</c:v>
                </c:pt>
                <c:pt idx="3409">
                  <c:v>14</c:v>
                </c:pt>
                <c:pt idx="3410">
                  <c:v>13</c:v>
                </c:pt>
                <c:pt idx="3411">
                  <c:v>14</c:v>
                </c:pt>
                <c:pt idx="3412">
                  <c:v>13</c:v>
                </c:pt>
                <c:pt idx="3413">
                  <c:v>14</c:v>
                </c:pt>
                <c:pt idx="3414">
                  <c:v>15</c:v>
                </c:pt>
                <c:pt idx="3415">
                  <c:v>14</c:v>
                </c:pt>
                <c:pt idx="3416">
                  <c:v>13</c:v>
                </c:pt>
                <c:pt idx="3417">
                  <c:v>14</c:v>
                </c:pt>
                <c:pt idx="3418">
                  <c:v>13</c:v>
                </c:pt>
                <c:pt idx="3419">
                  <c:v>12</c:v>
                </c:pt>
                <c:pt idx="3420">
                  <c:v>13</c:v>
                </c:pt>
                <c:pt idx="3421">
                  <c:v>14</c:v>
                </c:pt>
                <c:pt idx="3422">
                  <c:v>13</c:v>
                </c:pt>
                <c:pt idx="3423">
                  <c:v>14</c:v>
                </c:pt>
                <c:pt idx="3424">
                  <c:v>13</c:v>
                </c:pt>
                <c:pt idx="3425">
                  <c:v>14</c:v>
                </c:pt>
                <c:pt idx="3426">
                  <c:v>15</c:v>
                </c:pt>
                <c:pt idx="3427">
                  <c:v>16</c:v>
                </c:pt>
                <c:pt idx="3428">
                  <c:v>17</c:v>
                </c:pt>
                <c:pt idx="3429">
                  <c:v>16</c:v>
                </c:pt>
                <c:pt idx="3430">
                  <c:v>17</c:v>
                </c:pt>
                <c:pt idx="3431">
                  <c:v>16</c:v>
                </c:pt>
                <c:pt idx="3432">
                  <c:v>15</c:v>
                </c:pt>
                <c:pt idx="3433">
                  <c:v>14</c:v>
                </c:pt>
                <c:pt idx="3434">
                  <c:v>13</c:v>
                </c:pt>
                <c:pt idx="3435">
                  <c:v>12</c:v>
                </c:pt>
                <c:pt idx="3436">
                  <c:v>13</c:v>
                </c:pt>
                <c:pt idx="3437">
                  <c:v>14</c:v>
                </c:pt>
                <c:pt idx="3438">
                  <c:v>13</c:v>
                </c:pt>
                <c:pt idx="3439">
                  <c:v>14</c:v>
                </c:pt>
                <c:pt idx="3440">
                  <c:v>13</c:v>
                </c:pt>
                <c:pt idx="3441">
                  <c:v>14</c:v>
                </c:pt>
                <c:pt idx="3442">
                  <c:v>15</c:v>
                </c:pt>
                <c:pt idx="3443">
                  <c:v>14</c:v>
                </c:pt>
                <c:pt idx="3444">
                  <c:v>13</c:v>
                </c:pt>
                <c:pt idx="3445">
                  <c:v>12</c:v>
                </c:pt>
                <c:pt idx="3446">
                  <c:v>13</c:v>
                </c:pt>
                <c:pt idx="3447">
                  <c:v>14</c:v>
                </c:pt>
                <c:pt idx="3448">
                  <c:v>15</c:v>
                </c:pt>
                <c:pt idx="3449">
                  <c:v>14</c:v>
                </c:pt>
                <c:pt idx="3450">
                  <c:v>15</c:v>
                </c:pt>
                <c:pt idx="3451">
                  <c:v>16</c:v>
                </c:pt>
                <c:pt idx="3452">
                  <c:v>17</c:v>
                </c:pt>
                <c:pt idx="3453">
                  <c:v>18</c:v>
                </c:pt>
                <c:pt idx="3454">
                  <c:v>19</c:v>
                </c:pt>
                <c:pt idx="3455">
                  <c:v>18</c:v>
                </c:pt>
                <c:pt idx="3456">
                  <c:v>17</c:v>
                </c:pt>
                <c:pt idx="3457">
                  <c:v>18</c:v>
                </c:pt>
                <c:pt idx="3458">
                  <c:v>17</c:v>
                </c:pt>
                <c:pt idx="3459">
                  <c:v>16</c:v>
                </c:pt>
                <c:pt idx="3460">
                  <c:v>17</c:v>
                </c:pt>
                <c:pt idx="3461">
                  <c:v>18</c:v>
                </c:pt>
                <c:pt idx="3462">
                  <c:v>17</c:v>
                </c:pt>
                <c:pt idx="3463">
                  <c:v>18</c:v>
                </c:pt>
                <c:pt idx="3464">
                  <c:v>17</c:v>
                </c:pt>
                <c:pt idx="3465">
                  <c:v>18</c:v>
                </c:pt>
                <c:pt idx="3466">
                  <c:v>17</c:v>
                </c:pt>
                <c:pt idx="3467">
                  <c:v>18</c:v>
                </c:pt>
                <c:pt idx="3468">
                  <c:v>17</c:v>
                </c:pt>
                <c:pt idx="3469">
                  <c:v>16</c:v>
                </c:pt>
                <c:pt idx="3470">
                  <c:v>15</c:v>
                </c:pt>
                <c:pt idx="3471">
                  <c:v>14</c:v>
                </c:pt>
                <c:pt idx="3472">
                  <c:v>15</c:v>
                </c:pt>
                <c:pt idx="3473">
                  <c:v>16</c:v>
                </c:pt>
                <c:pt idx="3474">
                  <c:v>15</c:v>
                </c:pt>
                <c:pt idx="3475">
                  <c:v>14</c:v>
                </c:pt>
                <c:pt idx="3476">
                  <c:v>13</c:v>
                </c:pt>
                <c:pt idx="3477">
                  <c:v>14</c:v>
                </c:pt>
                <c:pt idx="3478">
                  <c:v>13</c:v>
                </c:pt>
                <c:pt idx="3479">
                  <c:v>12</c:v>
                </c:pt>
                <c:pt idx="3480">
                  <c:v>13</c:v>
                </c:pt>
                <c:pt idx="3481">
                  <c:v>12</c:v>
                </c:pt>
                <c:pt idx="3482">
                  <c:v>13</c:v>
                </c:pt>
                <c:pt idx="3483">
                  <c:v>14</c:v>
                </c:pt>
                <c:pt idx="3484">
                  <c:v>15</c:v>
                </c:pt>
                <c:pt idx="3485">
                  <c:v>14</c:v>
                </c:pt>
                <c:pt idx="3486">
                  <c:v>13</c:v>
                </c:pt>
                <c:pt idx="3487">
                  <c:v>12</c:v>
                </c:pt>
                <c:pt idx="3488">
                  <c:v>11</c:v>
                </c:pt>
                <c:pt idx="3489">
                  <c:v>12</c:v>
                </c:pt>
                <c:pt idx="3490">
                  <c:v>11</c:v>
                </c:pt>
                <c:pt idx="3491">
                  <c:v>10</c:v>
                </c:pt>
                <c:pt idx="3492">
                  <c:v>11</c:v>
                </c:pt>
                <c:pt idx="3493">
                  <c:v>12</c:v>
                </c:pt>
                <c:pt idx="3494">
                  <c:v>11</c:v>
                </c:pt>
                <c:pt idx="3495">
                  <c:v>12</c:v>
                </c:pt>
                <c:pt idx="3496">
                  <c:v>13</c:v>
                </c:pt>
                <c:pt idx="3497">
                  <c:v>14</c:v>
                </c:pt>
                <c:pt idx="3498">
                  <c:v>15</c:v>
                </c:pt>
                <c:pt idx="3499">
                  <c:v>16</c:v>
                </c:pt>
                <c:pt idx="3500">
                  <c:v>15</c:v>
                </c:pt>
                <c:pt idx="3501">
                  <c:v>14</c:v>
                </c:pt>
                <c:pt idx="3502">
                  <c:v>15</c:v>
                </c:pt>
                <c:pt idx="3503">
                  <c:v>14</c:v>
                </c:pt>
                <c:pt idx="3504">
                  <c:v>15</c:v>
                </c:pt>
                <c:pt idx="3505">
                  <c:v>16</c:v>
                </c:pt>
                <c:pt idx="3506">
                  <c:v>15</c:v>
                </c:pt>
                <c:pt idx="3507">
                  <c:v>16</c:v>
                </c:pt>
                <c:pt idx="3508">
                  <c:v>15</c:v>
                </c:pt>
                <c:pt idx="3509">
                  <c:v>16</c:v>
                </c:pt>
                <c:pt idx="3510">
                  <c:v>15</c:v>
                </c:pt>
                <c:pt idx="3511">
                  <c:v>14</c:v>
                </c:pt>
                <c:pt idx="3512">
                  <c:v>15</c:v>
                </c:pt>
                <c:pt idx="3513">
                  <c:v>14</c:v>
                </c:pt>
                <c:pt idx="3514">
                  <c:v>13</c:v>
                </c:pt>
                <c:pt idx="3515">
                  <c:v>14</c:v>
                </c:pt>
                <c:pt idx="3516">
                  <c:v>13</c:v>
                </c:pt>
                <c:pt idx="3517">
                  <c:v>12</c:v>
                </c:pt>
                <c:pt idx="3518">
                  <c:v>11</c:v>
                </c:pt>
                <c:pt idx="3519">
                  <c:v>12</c:v>
                </c:pt>
                <c:pt idx="3520">
                  <c:v>11</c:v>
                </c:pt>
                <c:pt idx="3521">
                  <c:v>10</c:v>
                </c:pt>
                <c:pt idx="3522">
                  <c:v>9</c:v>
                </c:pt>
                <c:pt idx="3523">
                  <c:v>10</c:v>
                </c:pt>
                <c:pt idx="3524">
                  <c:v>9</c:v>
                </c:pt>
                <c:pt idx="3525">
                  <c:v>10</c:v>
                </c:pt>
                <c:pt idx="3526">
                  <c:v>11</c:v>
                </c:pt>
                <c:pt idx="3527">
                  <c:v>10</c:v>
                </c:pt>
                <c:pt idx="3528">
                  <c:v>11</c:v>
                </c:pt>
                <c:pt idx="3529">
                  <c:v>10</c:v>
                </c:pt>
                <c:pt idx="3530">
                  <c:v>9</c:v>
                </c:pt>
                <c:pt idx="3531">
                  <c:v>10</c:v>
                </c:pt>
                <c:pt idx="3532">
                  <c:v>9</c:v>
                </c:pt>
                <c:pt idx="3533">
                  <c:v>10</c:v>
                </c:pt>
                <c:pt idx="3534">
                  <c:v>11</c:v>
                </c:pt>
                <c:pt idx="3535">
                  <c:v>10</c:v>
                </c:pt>
                <c:pt idx="3536">
                  <c:v>11</c:v>
                </c:pt>
                <c:pt idx="3537">
                  <c:v>12</c:v>
                </c:pt>
                <c:pt idx="3538">
                  <c:v>11</c:v>
                </c:pt>
                <c:pt idx="3539">
                  <c:v>10</c:v>
                </c:pt>
                <c:pt idx="3540">
                  <c:v>11</c:v>
                </c:pt>
                <c:pt idx="3541">
                  <c:v>12</c:v>
                </c:pt>
                <c:pt idx="3542">
                  <c:v>11</c:v>
                </c:pt>
                <c:pt idx="3543">
                  <c:v>12</c:v>
                </c:pt>
                <c:pt idx="3544">
                  <c:v>11</c:v>
                </c:pt>
                <c:pt idx="3545">
                  <c:v>12</c:v>
                </c:pt>
                <c:pt idx="3546">
                  <c:v>11</c:v>
                </c:pt>
                <c:pt idx="3547">
                  <c:v>10</c:v>
                </c:pt>
                <c:pt idx="3548">
                  <c:v>9</c:v>
                </c:pt>
                <c:pt idx="3549">
                  <c:v>10</c:v>
                </c:pt>
                <c:pt idx="3550">
                  <c:v>9</c:v>
                </c:pt>
                <c:pt idx="3551">
                  <c:v>10</c:v>
                </c:pt>
                <c:pt idx="3552">
                  <c:v>11</c:v>
                </c:pt>
                <c:pt idx="3553">
                  <c:v>12</c:v>
                </c:pt>
                <c:pt idx="3554">
                  <c:v>11</c:v>
                </c:pt>
                <c:pt idx="3555">
                  <c:v>12</c:v>
                </c:pt>
                <c:pt idx="3556">
                  <c:v>11</c:v>
                </c:pt>
                <c:pt idx="3557">
                  <c:v>12</c:v>
                </c:pt>
                <c:pt idx="3558">
                  <c:v>13</c:v>
                </c:pt>
                <c:pt idx="3559">
                  <c:v>12</c:v>
                </c:pt>
                <c:pt idx="3560">
                  <c:v>11</c:v>
                </c:pt>
                <c:pt idx="3561">
                  <c:v>10</c:v>
                </c:pt>
                <c:pt idx="3562">
                  <c:v>9</c:v>
                </c:pt>
                <c:pt idx="3563">
                  <c:v>8</c:v>
                </c:pt>
                <c:pt idx="3564">
                  <c:v>9</c:v>
                </c:pt>
                <c:pt idx="3565">
                  <c:v>10</c:v>
                </c:pt>
                <c:pt idx="3566">
                  <c:v>11</c:v>
                </c:pt>
                <c:pt idx="3567">
                  <c:v>12</c:v>
                </c:pt>
                <c:pt idx="3568">
                  <c:v>13</c:v>
                </c:pt>
                <c:pt idx="3569">
                  <c:v>12</c:v>
                </c:pt>
                <c:pt idx="3570">
                  <c:v>11</c:v>
                </c:pt>
                <c:pt idx="3571">
                  <c:v>10</c:v>
                </c:pt>
                <c:pt idx="3572">
                  <c:v>11</c:v>
                </c:pt>
                <c:pt idx="3573">
                  <c:v>12</c:v>
                </c:pt>
                <c:pt idx="3574">
                  <c:v>13</c:v>
                </c:pt>
                <c:pt idx="3575">
                  <c:v>14</c:v>
                </c:pt>
                <c:pt idx="3576">
                  <c:v>15</c:v>
                </c:pt>
                <c:pt idx="3577">
                  <c:v>14</c:v>
                </c:pt>
                <c:pt idx="3578">
                  <c:v>13</c:v>
                </c:pt>
                <c:pt idx="3579">
                  <c:v>12</c:v>
                </c:pt>
                <c:pt idx="3580">
                  <c:v>13</c:v>
                </c:pt>
                <c:pt idx="3581">
                  <c:v>14</c:v>
                </c:pt>
                <c:pt idx="3582">
                  <c:v>15</c:v>
                </c:pt>
                <c:pt idx="3583">
                  <c:v>14</c:v>
                </c:pt>
                <c:pt idx="3584">
                  <c:v>13</c:v>
                </c:pt>
                <c:pt idx="3585">
                  <c:v>12</c:v>
                </c:pt>
                <c:pt idx="3586">
                  <c:v>11</c:v>
                </c:pt>
                <c:pt idx="3587">
                  <c:v>12</c:v>
                </c:pt>
                <c:pt idx="3588">
                  <c:v>13</c:v>
                </c:pt>
                <c:pt idx="3589">
                  <c:v>14</c:v>
                </c:pt>
                <c:pt idx="3590">
                  <c:v>15</c:v>
                </c:pt>
                <c:pt idx="3591">
                  <c:v>14</c:v>
                </c:pt>
                <c:pt idx="3592">
                  <c:v>13</c:v>
                </c:pt>
                <c:pt idx="3593">
                  <c:v>12</c:v>
                </c:pt>
                <c:pt idx="3594">
                  <c:v>13</c:v>
                </c:pt>
                <c:pt idx="3595">
                  <c:v>12</c:v>
                </c:pt>
                <c:pt idx="3596">
                  <c:v>11</c:v>
                </c:pt>
                <c:pt idx="3597">
                  <c:v>10</c:v>
                </c:pt>
                <c:pt idx="3598">
                  <c:v>11</c:v>
                </c:pt>
                <c:pt idx="3599">
                  <c:v>10</c:v>
                </c:pt>
                <c:pt idx="3600">
                  <c:v>11</c:v>
                </c:pt>
                <c:pt idx="3601">
                  <c:v>10</c:v>
                </c:pt>
                <c:pt idx="3602">
                  <c:v>9</c:v>
                </c:pt>
                <c:pt idx="3603">
                  <c:v>10</c:v>
                </c:pt>
                <c:pt idx="3604">
                  <c:v>9</c:v>
                </c:pt>
                <c:pt idx="3605">
                  <c:v>8</c:v>
                </c:pt>
                <c:pt idx="3606">
                  <c:v>9</c:v>
                </c:pt>
                <c:pt idx="3607">
                  <c:v>10</c:v>
                </c:pt>
                <c:pt idx="3608">
                  <c:v>11</c:v>
                </c:pt>
                <c:pt idx="3609">
                  <c:v>12</c:v>
                </c:pt>
                <c:pt idx="3610">
                  <c:v>13</c:v>
                </c:pt>
                <c:pt idx="3611">
                  <c:v>14</c:v>
                </c:pt>
                <c:pt idx="3612">
                  <c:v>13</c:v>
                </c:pt>
                <c:pt idx="3613">
                  <c:v>12</c:v>
                </c:pt>
                <c:pt idx="3614">
                  <c:v>11</c:v>
                </c:pt>
                <c:pt idx="3615">
                  <c:v>10</c:v>
                </c:pt>
                <c:pt idx="3616">
                  <c:v>9</c:v>
                </c:pt>
                <c:pt idx="3617">
                  <c:v>10</c:v>
                </c:pt>
                <c:pt idx="3618">
                  <c:v>9</c:v>
                </c:pt>
                <c:pt idx="3619">
                  <c:v>8</c:v>
                </c:pt>
                <c:pt idx="3620">
                  <c:v>9</c:v>
                </c:pt>
                <c:pt idx="3621">
                  <c:v>10</c:v>
                </c:pt>
                <c:pt idx="3622">
                  <c:v>11</c:v>
                </c:pt>
                <c:pt idx="3623">
                  <c:v>10</c:v>
                </c:pt>
                <c:pt idx="3624">
                  <c:v>9</c:v>
                </c:pt>
                <c:pt idx="3625">
                  <c:v>10</c:v>
                </c:pt>
                <c:pt idx="3626">
                  <c:v>11</c:v>
                </c:pt>
                <c:pt idx="3627">
                  <c:v>12</c:v>
                </c:pt>
                <c:pt idx="3628">
                  <c:v>13</c:v>
                </c:pt>
                <c:pt idx="3629">
                  <c:v>14</c:v>
                </c:pt>
                <c:pt idx="3630">
                  <c:v>15</c:v>
                </c:pt>
                <c:pt idx="3631">
                  <c:v>14</c:v>
                </c:pt>
                <c:pt idx="3632">
                  <c:v>15</c:v>
                </c:pt>
                <c:pt idx="3633">
                  <c:v>14</c:v>
                </c:pt>
                <c:pt idx="3634">
                  <c:v>13</c:v>
                </c:pt>
                <c:pt idx="3635">
                  <c:v>12</c:v>
                </c:pt>
                <c:pt idx="3636">
                  <c:v>13</c:v>
                </c:pt>
                <c:pt idx="3637">
                  <c:v>14</c:v>
                </c:pt>
                <c:pt idx="3638">
                  <c:v>13</c:v>
                </c:pt>
                <c:pt idx="3639">
                  <c:v>12</c:v>
                </c:pt>
                <c:pt idx="3640">
                  <c:v>11</c:v>
                </c:pt>
                <c:pt idx="3641">
                  <c:v>10</c:v>
                </c:pt>
                <c:pt idx="3642">
                  <c:v>9</c:v>
                </c:pt>
                <c:pt idx="3643">
                  <c:v>8</c:v>
                </c:pt>
                <c:pt idx="3644">
                  <c:v>7</c:v>
                </c:pt>
                <c:pt idx="3645">
                  <c:v>8</c:v>
                </c:pt>
                <c:pt idx="3646">
                  <c:v>9</c:v>
                </c:pt>
                <c:pt idx="3647">
                  <c:v>8</c:v>
                </c:pt>
                <c:pt idx="3648">
                  <c:v>9</c:v>
                </c:pt>
                <c:pt idx="3649">
                  <c:v>10</c:v>
                </c:pt>
                <c:pt idx="3650">
                  <c:v>11</c:v>
                </c:pt>
                <c:pt idx="3651">
                  <c:v>12</c:v>
                </c:pt>
                <c:pt idx="3652">
                  <c:v>13</c:v>
                </c:pt>
                <c:pt idx="3653">
                  <c:v>12</c:v>
                </c:pt>
                <c:pt idx="3654">
                  <c:v>11</c:v>
                </c:pt>
                <c:pt idx="3655">
                  <c:v>12</c:v>
                </c:pt>
                <c:pt idx="3656">
                  <c:v>13</c:v>
                </c:pt>
                <c:pt idx="3657">
                  <c:v>14</c:v>
                </c:pt>
                <c:pt idx="3658">
                  <c:v>13</c:v>
                </c:pt>
                <c:pt idx="3659">
                  <c:v>14</c:v>
                </c:pt>
                <c:pt idx="3660">
                  <c:v>15</c:v>
                </c:pt>
                <c:pt idx="3661">
                  <c:v>14</c:v>
                </c:pt>
                <c:pt idx="3662">
                  <c:v>15</c:v>
                </c:pt>
                <c:pt idx="3663">
                  <c:v>16</c:v>
                </c:pt>
                <c:pt idx="3664">
                  <c:v>15</c:v>
                </c:pt>
                <c:pt idx="3665">
                  <c:v>14</c:v>
                </c:pt>
                <c:pt idx="3666">
                  <c:v>15</c:v>
                </c:pt>
                <c:pt idx="3667">
                  <c:v>14</c:v>
                </c:pt>
                <c:pt idx="3668">
                  <c:v>13</c:v>
                </c:pt>
                <c:pt idx="3669">
                  <c:v>12</c:v>
                </c:pt>
                <c:pt idx="3670">
                  <c:v>13</c:v>
                </c:pt>
                <c:pt idx="3671">
                  <c:v>14</c:v>
                </c:pt>
                <c:pt idx="3672">
                  <c:v>15</c:v>
                </c:pt>
                <c:pt idx="3673">
                  <c:v>14</c:v>
                </c:pt>
                <c:pt idx="3674">
                  <c:v>15</c:v>
                </c:pt>
                <c:pt idx="3675">
                  <c:v>16</c:v>
                </c:pt>
                <c:pt idx="3676">
                  <c:v>15</c:v>
                </c:pt>
                <c:pt idx="3677">
                  <c:v>14</c:v>
                </c:pt>
                <c:pt idx="3678">
                  <c:v>13</c:v>
                </c:pt>
                <c:pt idx="3679">
                  <c:v>14</c:v>
                </c:pt>
                <c:pt idx="3680">
                  <c:v>15</c:v>
                </c:pt>
                <c:pt idx="3681">
                  <c:v>14</c:v>
                </c:pt>
                <c:pt idx="3682">
                  <c:v>15</c:v>
                </c:pt>
                <c:pt idx="3683">
                  <c:v>14</c:v>
                </c:pt>
                <c:pt idx="3684">
                  <c:v>13</c:v>
                </c:pt>
                <c:pt idx="3685">
                  <c:v>12</c:v>
                </c:pt>
                <c:pt idx="3686">
                  <c:v>13</c:v>
                </c:pt>
                <c:pt idx="3687">
                  <c:v>12</c:v>
                </c:pt>
                <c:pt idx="3688">
                  <c:v>13</c:v>
                </c:pt>
                <c:pt idx="3689">
                  <c:v>12</c:v>
                </c:pt>
                <c:pt idx="3690">
                  <c:v>13</c:v>
                </c:pt>
                <c:pt idx="3691">
                  <c:v>12</c:v>
                </c:pt>
                <c:pt idx="3692">
                  <c:v>13</c:v>
                </c:pt>
                <c:pt idx="3693">
                  <c:v>14</c:v>
                </c:pt>
                <c:pt idx="3694">
                  <c:v>13</c:v>
                </c:pt>
                <c:pt idx="3695">
                  <c:v>14</c:v>
                </c:pt>
                <c:pt idx="3696">
                  <c:v>13</c:v>
                </c:pt>
                <c:pt idx="3697">
                  <c:v>12</c:v>
                </c:pt>
                <c:pt idx="3698">
                  <c:v>11</c:v>
                </c:pt>
                <c:pt idx="3699">
                  <c:v>12</c:v>
                </c:pt>
                <c:pt idx="3700">
                  <c:v>13</c:v>
                </c:pt>
                <c:pt idx="3701">
                  <c:v>14</c:v>
                </c:pt>
                <c:pt idx="3702">
                  <c:v>13</c:v>
                </c:pt>
                <c:pt idx="3703">
                  <c:v>12</c:v>
                </c:pt>
                <c:pt idx="3704">
                  <c:v>13</c:v>
                </c:pt>
                <c:pt idx="3705">
                  <c:v>14</c:v>
                </c:pt>
                <c:pt idx="3706">
                  <c:v>15</c:v>
                </c:pt>
                <c:pt idx="3707">
                  <c:v>16</c:v>
                </c:pt>
                <c:pt idx="3708">
                  <c:v>15</c:v>
                </c:pt>
                <c:pt idx="3709">
                  <c:v>16</c:v>
                </c:pt>
                <c:pt idx="3710">
                  <c:v>15</c:v>
                </c:pt>
                <c:pt idx="3711">
                  <c:v>16</c:v>
                </c:pt>
                <c:pt idx="3712">
                  <c:v>15</c:v>
                </c:pt>
                <c:pt idx="3713">
                  <c:v>14</c:v>
                </c:pt>
                <c:pt idx="3714">
                  <c:v>15</c:v>
                </c:pt>
                <c:pt idx="3715">
                  <c:v>14</c:v>
                </c:pt>
                <c:pt idx="3716">
                  <c:v>13</c:v>
                </c:pt>
                <c:pt idx="3717">
                  <c:v>12</c:v>
                </c:pt>
                <c:pt idx="3718">
                  <c:v>13</c:v>
                </c:pt>
                <c:pt idx="3719">
                  <c:v>14</c:v>
                </c:pt>
                <c:pt idx="3720">
                  <c:v>15</c:v>
                </c:pt>
                <c:pt idx="3721">
                  <c:v>14</c:v>
                </c:pt>
                <c:pt idx="3722">
                  <c:v>13</c:v>
                </c:pt>
                <c:pt idx="3723">
                  <c:v>12</c:v>
                </c:pt>
                <c:pt idx="3724">
                  <c:v>13</c:v>
                </c:pt>
                <c:pt idx="3725">
                  <c:v>12</c:v>
                </c:pt>
                <c:pt idx="3726">
                  <c:v>13</c:v>
                </c:pt>
                <c:pt idx="3727">
                  <c:v>12</c:v>
                </c:pt>
                <c:pt idx="3728">
                  <c:v>13</c:v>
                </c:pt>
                <c:pt idx="3729">
                  <c:v>14</c:v>
                </c:pt>
                <c:pt idx="3730">
                  <c:v>13</c:v>
                </c:pt>
                <c:pt idx="3731">
                  <c:v>14</c:v>
                </c:pt>
                <c:pt idx="3732">
                  <c:v>15</c:v>
                </c:pt>
                <c:pt idx="3733">
                  <c:v>14</c:v>
                </c:pt>
                <c:pt idx="3734">
                  <c:v>13</c:v>
                </c:pt>
                <c:pt idx="3735">
                  <c:v>14</c:v>
                </c:pt>
                <c:pt idx="3736">
                  <c:v>13</c:v>
                </c:pt>
                <c:pt idx="3737">
                  <c:v>12</c:v>
                </c:pt>
                <c:pt idx="3738">
                  <c:v>13</c:v>
                </c:pt>
                <c:pt idx="3739">
                  <c:v>12</c:v>
                </c:pt>
                <c:pt idx="3740">
                  <c:v>13</c:v>
                </c:pt>
                <c:pt idx="3741">
                  <c:v>12</c:v>
                </c:pt>
                <c:pt idx="3742">
                  <c:v>11</c:v>
                </c:pt>
                <c:pt idx="3743">
                  <c:v>10</c:v>
                </c:pt>
                <c:pt idx="3744">
                  <c:v>11</c:v>
                </c:pt>
                <c:pt idx="3745">
                  <c:v>10</c:v>
                </c:pt>
                <c:pt idx="3746">
                  <c:v>11</c:v>
                </c:pt>
                <c:pt idx="3747">
                  <c:v>12</c:v>
                </c:pt>
                <c:pt idx="3748">
                  <c:v>11</c:v>
                </c:pt>
                <c:pt idx="3749">
                  <c:v>12</c:v>
                </c:pt>
                <c:pt idx="3750">
                  <c:v>11</c:v>
                </c:pt>
                <c:pt idx="3751">
                  <c:v>12</c:v>
                </c:pt>
                <c:pt idx="3752">
                  <c:v>11</c:v>
                </c:pt>
                <c:pt idx="3753">
                  <c:v>12</c:v>
                </c:pt>
                <c:pt idx="3754">
                  <c:v>13</c:v>
                </c:pt>
                <c:pt idx="3755">
                  <c:v>12</c:v>
                </c:pt>
                <c:pt idx="3756">
                  <c:v>11</c:v>
                </c:pt>
                <c:pt idx="3757">
                  <c:v>10</c:v>
                </c:pt>
                <c:pt idx="3758">
                  <c:v>9</c:v>
                </c:pt>
                <c:pt idx="3759">
                  <c:v>8</c:v>
                </c:pt>
                <c:pt idx="3760">
                  <c:v>9</c:v>
                </c:pt>
                <c:pt idx="3761">
                  <c:v>10</c:v>
                </c:pt>
                <c:pt idx="3762">
                  <c:v>9</c:v>
                </c:pt>
                <c:pt idx="3763">
                  <c:v>10</c:v>
                </c:pt>
                <c:pt idx="3764">
                  <c:v>11</c:v>
                </c:pt>
                <c:pt idx="3765">
                  <c:v>12</c:v>
                </c:pt>
                <c:pt idx="3766">
                  <c:v>11</c:v>
                </c:pt>
                <c:pt idx="3767">
                  <c:v>10</c:v>
                </c:pt>
                <c:pt idx="3768">
                  <c:v>9</c:v>
                </c:pt>
                <c:pt idx="3769">
                  <c:v>10</c:v>
                </c:pt>
                <c:pt idx="3770">
                  <c:v>11</c:v>
                </c:pt>
                <c:pt idx="3771">
                  <c:v>12</c:v>
                </c:pt>
                <c:pt idx="3772">
                  <c:v>11</c:v>
                </c:pt>
                <c:pt idx="3773">
                  <c:v>12</c:v>
                </c:pt>
                <c:pt idx="3774">
                  <c:v>13</c:v>
                </c:pt>
                <c:pt idx="3775">
                  <c:v>14</c:v>
                </c:pt>
                <c:pt idx="3776">
                  <c:v>13</c:v>
                </c:pt>
                <c:pt idx="3777">
                  <c:v>14</c:v>
                </c:pt>
                <c:pt idx="3778">
                  <c:v>13</c:v>
                </c:pt>
                <c:pt idx="3779">
                  <c:v>14</c:v>
                </c:pt>
                <c:pt idx="3780">
                  <c:v>15</c:v>
                </c:pt>
                <c:pt idx="3781">
                  <c:v>14</c:v>
                </c:pt>
                <c:pt idx="3782">
                  <c:v>15</c:v>
                </c:pt>
                <c:pt idx="3783">
                  <c:v>16</c:v>
                </c:pt>
                <c:pt idx="3784">
                  <c:v>17</c:v>
                </c:pt>
                <c:pt idx="3785">
                  <c:v>16</c:v>
                </c:pt>
                <c:pt idx="3786">
                  <c:v>17</c:v>
                </c:pt>
                <c:pt idx="3787">
                  <c:v>18</c:v>
                </c:pt>
                <c:pt idx="3788">
                  <c:v>17</c:v>
                </c:pt>
                <c:pt idx="3789">
                  <c:v>18</c:v>
                </c:pt>
                <c:pt idx="3790">
                  <c:v>19</c:v>
                </c:pt>
                <c:pt idx="3791">
                  <c:v>18</c:v>
                </c:pt>
                <c:pt idx="3792">
                  <c:v>17</c:v>
                </c:pt>
                <c:pt idx="3793">
                  <c:v>18</c:v>
                </c:pt>
                <c:pt idx="3794">
                  <c:v>17</c:v>
                </c:pt>
                <c:pt idx="3795">
                  <c:v>18</c:v>
                </c:pt>
                <c:pt idx="3796">
                  <c:v>17</c:v>
                </c:pt>
                <c:pt idx="3797">
                  <c:v>18</c:v>
                </c:pt>
                <c:pt idx="3798">
                  <c:v>17</c:v>
                </c:pt>
                <c:pt idx="3799">
                  <c:v>16</c:v>
                </c:pt>
                <c:pt idx="3800">
                  <c:v>15</c:v>
                </c:pt>
                <c:pt idx="3801">
                  <c:v>16</c:v>
                </c:pt>
                <c:pt idx="3802">
                  <c:v>17</c:v>
                </c:pt>
                <c:pt idx="3803">
                  <c:v>16</c:v>
                </c:pt>
                <c:pt idx="3804">
                  <c:v>17</c:v>
                </c:pt>
                <c:pt idx="3805">
                  <c:v>16</c:v>
                </c:pt>
                <c:pt idx="3806">
                  <c:v>17</c:v>
                </c:pt>
                <c:pt idx="3807">
                  <c:v>16</c:v>
                </c:pt>
                <c:pt idx="3808">
                  <c:v>17</c:v>
                </c:pt>
                <c:pt idx="3809">
                  <c:v>16</c:v>
                </c:pt>
                <c:pt idx="3810">
                  <c:v>15</c:v>
                </c:pt>
                <c:pt idx="3811">
                  <c:v>16</c:v>
                </c:pt>
                <c:pt idx="3812">
                  <c:v>15</c:v>
                </c:pt>
                <c:pt idx="3813">
                  <c:v>16</c:v>
                </c:pt>
                <c:pt idx="3814">
                  <c:v>17</c:v>
                </c:pt>
                <c:pt idx="3815">
                  <c:v>18</c:v>
                </c:pt>
                <c:pt idx="3816">
                  <c:v>19</c:v>
                </c:pt>
                <c:pt idx="3817">
                  <c:v>20</c:v>
                </c:pt>
                <c:pt idx="3818">
                  <c:v>21</c:v>
                </c:pt>
                <c:pt idx="3819">
                  <c:v>22</c:v>
                </c:pt>
                <c:pt idx="3820">
                  <c:v>21</c:v>
                </c:pt>
                <c:pt idx="3821">
                  <c:v>20</c:v>
                </c:pt>
                <c:pt idx="3822">
                  <c:v>19</c:v>
                </c:pt>
                <c:pt idx="3823">
                  <c:v>20</c:v>
                </c:pt>
                <c:pt idx="3824">
                  <c:v>19</c:v>
                </c:pt>
                <c:pt idx="3825">
                  <c:v>18</c:v>
                </c:pt>
                <c:pt idx="3826">
                  <c:v>19</c:v>
                </c:pt>
                <c:pt idx="3827">
                  <c:v>18</c:v>
                </c:pt>
                <c:pt idx="3828">
                  <c:v>19</c:v>
                </c:pt>
                <c:pt idx="3829">
                  <c:v>18</c:v>
                </c:pt>
                <c:pt idx="3830">
                  <c:v>19</c:v>
                </c:pt>
                <c:pt idx="3831">
                  <c:v>20</c:v>
                </c:pt>
                <c:pt idx="3832">
                  <c:v>21</c:v>
                </c:pt>
                <c:pt idx="3833">
                  <c:v>20</c:v>
                </c:pt>
                <c:pt idx="3834">
                  <c:v>19</c:v>
                </c:pt>
                <c:pt idx="3835">
                  <c:v>20</c:v>
                </c:pt>
                <c:pt idx="3836">
                  <c:v>19</c:v>
                </c:pt>
                <c:pt idx="3837">
                  <c:v>20</c:v>
                </c:pt>
                <c:pt idx="3838">
                  <c:v>21</c:v>
                </c:pt>
                <c:pt idx="3839">
                  <c:v>20</c:v>
                </c:pt>
                <c:pt idx="3840">
                  <c:v>19</c:v>
                </c:pt>
                <c:pt idx="3841">
                  <c:v>20</c:v>
                </c:pt>
                <c:pt idx="3842">
                  <c:v>19</c:v>
                </c:pt>
                <c:pt idx="3843">
                  <c:v>18</c:v>
                </c:pt>
                <c:pt idx="3844">
                  <c:v>19</c:v>
                </c:pt>
                <c:pt idx="3845">
                  <c:v>20</c:v>
                </c:pt>
                <c:pt idx="3846">
                  <c:v>19</c:v>
                </c:pt>
                <c:pt idx="3847">
                  <c:v>18</c:v>
                </c:pt>
                <c:pt idx="3848">
                  <c:v>17</c:v>
                </c:pt>
                <c:pt idx="3849">
                  <c:v>16</c:v>
                </c:pt>
                <c:pt idx="3850">
                  <c:v>15</c:v>
                </c:pt>
                <c:pt idx="3851">
                  <c:v>14</c:v>
                </c:pt>
                <c:pt idx="3852">
                  <c:v>15</c:v>
                </c:pt>
                <c:pt idx="3853">
                  <c:v>16</c:v>
                </c:pt>
                <c:pt idx="3854">
                  <c:v>15</c:v>
                </c:pt>
                <c:pt idx="3855">
                  <c:v>14</c:v>
                </c:pt>
                <c:pt idx="3856">
                  <c:v>15</c:v>
                </c:pt>
                <c:pt idx="3857">
                  <c:v>16</c:v>
                </c:pt>
                <c:pt idx="3858">
                  <c:v>17</c:v>
                </c:pt>
                <c:pt idx="3859">
                  <c:v>18</c:v>
                </c:pt>
                <c:pt idx="3860">
                  <c:v>17</c:v>
                </c:pt>
                <c:pt idx="3861">
                  <c:v>16</c:v>
                </c:pt>
                <c:pt idx="3862">
                  <c:v>15</c:v>
                </c:pt>
                <c:pt idx="3863">
                  <c:v>14</c:v>
                </c:pt>
                <c:pt idx="3864">
                  <c:v>15</c:v>
                </c:pt>
                <c:pt idx="3865">
                  <c:v>14</c:v>
                </c:pt>
                <c:pt idx="3866">
                  <c:v>15</c:v>
                </c:pt>
                <c:pt idx="3867">
                  <c:v>14</c:v>
                </c:pt>
                <c:pt idx="3868">
                  <c:v>15</c:v>
                </c:pt>
                <c:pt idx="3869">
                  <c:v>14</c:v>
                </c:pt>
                <c:pt idx="3870">
                  <c:v>15</c:v>
                </c:pt>
                <c:pt idx="3871">
                  <c:v>14</c:v>
                </c:pt>
                <c:pt idx="3872">
                  <c:v>13</c:v>
                </c:pt>
                <c:pt idx="3873">
                  <c:v>14</c:v>
                </c:pt>
                <c:pt idx="3874">
                  <c:v>15</c:v>
                </c:pt>
                <c:pt idx="3875">
                  <c:v>16</c:v>
                </c:pt>
                <c:pt idx="3876">
                  <c:v>17</c:v>
                </c:pt>
                <c:pt idx="3877">
                  <c:v>18</c:v>
                </c:pt>
                <c:pt idx="3878">
                  <c:v>19</c:v>
                </c:pt>
                <c:pt idx="3879">
                  <c:v>18</c:v>
                </c:pt>
                <c:pt idx="3880">
                  <c:v>17</c:v>
                </c:pt>
                <c:pt idx="3881">
                  <c:v>18</c:v>
                </c:pt>
                <c:pt idx="3882">
                  <c:v>17</c:v>
                </c:pt>
                <c:pt idx="3883">
                  <c:v>18</c:v>
                </c:pt>
                <c:pt idx="3884">
                  <c:v>19</c:v>
                </c:pt>
                <c:pt idx="3885">
                  <c:v>20</c:v>
                </c:pt>
                <c:pt idx="3886">
                  <c:v>21</c:v>
                </c:pt>
                <c:pt idx="3887">
                  <c:v>20</c:v>
                </c:pt>
                <c:pt idx="3888">
                  <c:v>21</c:v>
                </c:pt>
                <c:pt idx="3889">
                  <c:v>20</c:v>
                </c:pt>
                <c:pt idx="3890">
                  <c:v>19</c:v>
                </c:pt>
                <c:pt idx="3891">
                  <c:v>20</c:v>
                </c:pt>
                <c:pt idx="3892">
                  <c:v>21</c:v>
                </c:pt>
                <c:pt idx="3893">
                  <c:v>20</c:v>
                </c:pt>
                <c:pt idx="3894">
                  <c:v>21</c:v>
                </c:pt>
                <c:pt idx="3895">
                  <c:v>20</c:v>
                </c:pt>
                <c:pt idx="3896">
                  <c:v>19</c:v>
                </c:pt>
                <c:pt idx="3897">
                  <c:v>18</c:v>
                </c:pt>
                <c:pt idx="3898">
                  <c:v>19</c:v>
                </c:pt>
                <c:pt idx="3899">
                  <c:v>18</c:v>
                </c:pt>
                <c:pt idx="3900">
                  <c:v>17</c:v>
                </c:pt>
                <c:pt idx="3901">
                  <c:v>18</c:v>
                </c:pt>
                <c:pt idx="3902">
                  <c:v>17</c:v>
                </c:pt>
                <c:pt idx="3903">
                  <c:v>18</c:v>
                </c:pt>
                <c:pt idx="3904">
                  <c:v>17</c:v>
                </c:pt>
                <c:pt idx="3905">
                  <c:v>18</c:v>
                </c:pt>
                <c:pt idx="3906">
                  <c:v>19</c:v>
                </c:pt>
                <c:pt idx="3907">
                  <c:v>18</c:v>
                </c:pt>
                <c:pt idx="3908">
                  <c:v>19</c:v>
                </c:pt>
                <c:pt idx="3909">
                  <c:v>18</c:v>
                </c:pt>
                <c:pt idx="3910">
                  <c:v>19</c:v>
                </c:pt>
                <c:pt idx="3911">
                  <c:v>18</c:v>
                </c:pt>
                <c:pt idx="3912">
                  <c:v>19</c:v>
                </c:pt>
                <c:pt idx="3913">
                  <c:v>18</c:v>
                </c:pt>
                <c:pt idx="3914">
                  <c:v>17</c:v>
                </c:pt>
                <c:pt idx="3915">
                  <c:v>16</c:v>
                </c:pt>
                <c:pt idx="3916">
                  <c:v>15</c:v>
                </c:pt>
                <c:pt idx="3917">
                  <c:v>14</c:v>
                </c:pt>
                <c:pt idx="3918">
                  <c:v>13</c:v>
                </c:pt>
                <c:pt idx="3919">
                  <c:v>14</c:v>
                </c:pt>
                <c:pt idx="3920">
                  <c:v>13</c:v>
                </c:pt>
                <c:pt idx="3921">
                  <c:v>12</c:v>
                </c:pt>
                <c:pt idx="3922">
                  <c:v>11</c:v>
                </c:pt>
                <c:pt idx="3923">
                  <c:v>10</c:v>
                </c:pt>
                <c:pt idx="3924">
                  <c:v>11</c:v>
                </c:pt>
                <c:pt idx="3925">
                  <c:v>10</c:v>
                </c:pt>
                <c:pt idx="3926">
                  <c:v>9</c:v>
                </c:pt>
                <c:pt idx="3927">
                  <c:v>10</c:v>
                </c:pt>
                <c:pt idx="3928">
                  <c:v>11</c:v>
                </c:pt>
                <c:pt idx="3929">
                  <c:v>10</c:v>
                </c:pt>
                <c:pt idx="3930">
                  <c:v>9</c:v>
                </c:pt>
                <c:pt idx="3931">
                  <c:v>10</c:v>
                </c:pt>
                <c:pt idx="3932">
                  <c:v>11</c:v>
                </c:pt>
                <c:pt idx="3933">
                  <c:v>12</c:v>
                </c:pt>
                <c:pt idx="3934">
                  <c:v>13</c:v>
                </c:pt>
                <c:pt idx="3935">
                  <c:v>14</c:v>
                </c:pt>
                <c:pt idx="3936">
                  <c:v>13</c:v>
                </c:pt>
                <c:pt idx="3937">
                  <c:v>14</c:v>
                </c:pt>
                <c:pt idx="3938">
                  <c:v>15</c:v>
                </c:pt>
                <c:pt idx="3939">
                  <c:v>14</c:v>
                </c:pt>
                <c:pt idx="3940">
                  <c:v>13</c:v>
                </c:pt>
                <c:pt idx="3941">
                  <c:v>14</c:v>
                </c:pt>
                <c:pt idx="3942">
                  <c:v>15</c:v>
                </c:pt>
                <c:pt idx="3943">
                  <c:v>14</c:v>
                </c:pt>
                <c:pt idx="3944">
                  <c:v>13</c:v>
                </c:pt>
                <c:pt idx="3945">
                  <c:v>12</c:v>
                </c:pt>
                <c:pt idx="3946">
                  <c:v>13</c:v>
                </c:pt>
                <c:pt idx="3947">
                  <c:v>14</c:v>
                </c:pt>
                <c:pt idx="3948">
                  <c:v>15</c:v>
                </c:pt>
                <c:pt idx="3949">
                  <c:v>16</c:v>
                </c:pt>
                <c:pt idx="3950">
                  <c:v>15</c:v>
                </c:pt>
                <c:pt idx="3951">
                  <c:v>14</c:v>
                </c:pt>
                <c:pt idx="3952">
                  <c:v>13</c:v>
                </c:pt>
                <c:pt idx="3953">
                  <c:v>14</c:v>
                </c:pt>
                <c:pt idx="3954">
                  <c:v>13</c:v>
                </c:pt>
                <c:pt idx="3955">
                  <c:v>14</c:v>
                </c:pt>
                <c:pt idx="3956">
                  <c:v>13</c:v>
                </c:pt>
                <c:pt idx="3957">
                  <c:v>14</c:v>
                </c:pt>
                <c:pt idx="3958">
                  <c:v>13</c:v>
                </c:pt>
                <c:pt idx="3959">
                  <c:v>14</c:v>
                </c:pt>
                <c:pt idx="3960">
                  <c:v>13</c:v>
                </c:pt>
                <c:pt idx="3961">
                  <c:v>12</c:v>
                </c:pt>
                <c:pt idx="3962">
                  <c:v>11</c:v>
                </c:pt>
                <c:pt idx="3963">
                  <c:v>12</c:v>
                </c:pt>
                <c:pt idx="3964">
                  <c:v>13</c:v>
                </c:pt>
                <c:pt idx="3965">
                  <c:v>12</c:v>
                </c:pt>
                <c:pt idx="3966">
                  <c:v>13</c:v>
                </c:pt>
                <c:pt idx="3967">
                  <c:v>12</c:v>
                </c:pt>
                <c:pt idx="3968">
                  <c:v>13</c:v>
                </c:pt>
                <c:pt idx="3969">
                  <c:v>14</c:v>
                </c:pt>
                <c:pt idx="3970">
                  <c:v>13</c:v>
                </c:pt>
                <c:pt idx="3971">
                  <c:v>14</c:v>
                </c:pt>
                <c:pt idx="3972">
                  <c:v>13</c:v>
                </c:pt>
                <c:pt idx="3973">
                  <c:v>12</c:v>
                </c:pt>
                <c:pt idx="3974">
                  <c:v>13</c:v>
                </c:pt>
                <c:pt idx="3975">
                  <c:v>12</c:v>
                </c:pt>
                <c:pt idx="3976">
                  <c:v>13</c:v>
                </c:pt>
                <c:pt idx="3977">
                  <c:v>12</c:v>
                </c:pt>
                <c:pt idx="3978">
                  <c:v>13</c:v>
                </c:pt>
                <c:pt idx="3979">
                  <c:v>12</c:v>
                </c:pt>
                <c:pt idx="3980">
                  <c:v>13</c:v>
                </c:pt>
                <c:pt idx="3981">
                  <c:v>12</c:v>
                </c:pt>
                <c:pt idx="3982">
                  <c:v>11</c:v>
                </c:pt>
                <c:pt idx="3983">
                  <c:v>12</c:v>
                </c:pt>
                <c:pt idx="3984">
                  <c:v>13</c:v>
                </c:pt>
                <c:pt idx="3985">
                  <c:v>12</c:v>
                </c:pt>
                <c:pt idx="3986">
                  <c:v>13</c:v>
                </c:pt>
                <c:pt idx="3987">
                  <c:v>12</c:v>
                </c:pt>
                <c:pt idx="3988">
                  <c:v>11</c:v>
                </c:pt>
                <c:pt idx="3989">
                  <c:v>12</c:v>
                </c:pt>
                <c:pt idx="3990">
                  <c:v>11</c:v>
                </c:pt>
                <c:pt idx="3991">
                  <c:v>12</c:v>
                </c:pt>
                <c:pt idx="3992">
                  <c:v>11</c:v>
                </c:pt>
                <c:pt idx="3993">
                  <c:v>10</c:v>
                </c:pt>
                <c:pt idx="3994">
                  <c:v>11</c:v>
                </c:pt>
                <c:pt idx="3995">
                  <c:v>10</c:v>
                </c:pt>
                <c:pt idx="3996">
                  <c:v>11</c:v>
                </c:pt>
                <c:pt idx="3997">
                  <c:v>10</c:v>
                </c:pt>
                <c:pt idx="3998">
                  <c:v>11</c:v>
                </c:pt>
                <c:pt idx="3999">
                  <c:v>12</c:v>
                </c:pt>
                <c:pt idx="4000">
                  <c:v>11</c:v>
                </c:pt>
                <c:pt idx="4001">
                  <c:v>12</c:v>
                </c:pt>
                <c:pt idx="4002">
                  <c:v>11</c:v>
                </c:pt>
                <c:pt idx="4003">
                  <c:v>12</c:v>
                </c:pt>
                <c:pt idx="4004">
                  <c:v>11</c:v>
                </c:pt>
                <c:pt idx="4005">
                  <c:v>10</c:v>
                </c:pt>
                <c:pt idx="4006">
                  <c:v>11</c:v>
                </c:pt>
                <c:pt idx="4007">
                  <c:v>10</c:v>
                </c:pt>
                <c:pt idx="4008">
                  <c:v>9</c:v>
                </c:pt>
                <c:pt idx="4009">
                  <c:v>8</c:v>
                </c:pt>
                <c:pt idx="4010">
                  <c:v>9</c:v>
                </c:pt>
                <c:pt idx="4011">
                  <c:v>10</c:v>
                </c:pt>
                <c:pt idx="4012">
                  <c:v>9</c:v>
                </c:pt>
                <c:pt idx="4013">
                  <c:v>8</c:v>
                </c:pt>
                <c:pt idx="4014">
                  <c:v>9</c:v>
                </c:pt>
                <c:pt idx="4015">
                  <c:v>8</c:v>
                </c:pt>
                <c:pt idx="4016">
                  <c:v>9</c:v>
                </c:pt>
                <c:pt idx="4017">
                  <c:v>8</c:v>
                </c:pt>
                <c:pt idx="4018">
                  <c:v>7</c:v>
                </c:pt>
                <c:pt idx="4019">
                  <c:v>8</c:v>
                </c:pt>
                <c:pt idx="4020">
                  <c:v>9</c:v>
                </c:pt>
                <c:pt idx="4021">
                  <c:v>8</c:v>
                </c:pt>
                <c:pt idx="4022">
                  <c:v>9</c:v>
                </c:pt>
                <c:pt idx="4023">
                  <c:v>8</c:v>
                </c:pt>
                <c:pt idx="4024">
                  <c:v>9</c:v>
                </c:pt>
                <c:pt idx="4025">
                  <c:v>8</c:v>
                </c:pt>
                <c:pt idx="4026">
                  <c:v>7</c:v>
                </c:pt>
                <c:pt idx="4027">
                  <c:v>8</c:v>
                </c:pt>
                <c:pt idx="4028">
                  <c:v>7</c:v>
                </c:pt>
                <c:pt idx="4029">
                  <c:v>8</c:v>
                </c:pt>
                <c:pt idx="4030">
                  <c:v>7</c:v>
                </c:pt>
                <c:pt idx="4031">
                  <c:v>6</c:v>
                </c:pt>
                <c:pt idx="4032">
                  <c:v>7</c:v>
                </c:pt>
                <c:pt idx="4033">
                  <c:v>6</c:v>
                </c:pt>
                <c:pt idx="4034">
                  <c:v>7</c:v>
                </c:pt>
                <c:pt idx="4035">
                  <c:v>6</c:v>
                </c:pt>
                <c:pt idx="4036">
                  <c:v>7</c:v>
                </c:pt>
                <c:pt idx="4037">
                  <c:v>8</c:v>
                </c:pt>
                <c:pt idx="4038">
                  <c:v>9</c:v>
                </c:pt>
                <c:pt idx="4039">
                  <c:v>10</c:v>
                </c:pt>
                <c:pt idx="4040">
                  <c:v>11</c:v>
                </c:pt>
                <c:pt idx="4041">
                  <c:v>12</c:v>
                </c:pt>
                <c:pt idx="4042">
                  <c:v>11</c:v>
                </c:pt>
                <c:pt idx="4043">
                  <c:v>12</c:v>
                </c:pt>
                <c:pt idx="4044">
                  <c:v>11</c:v>
                </c:pt>
                <c:pt idx="4045">
                  <c:v>10</c:v>
                </c:pt>
                <c:pt idx="4046">
                  <c:v>11</c:v>
                </c:pt>
                <c:pt idx="4047">
                  <c:v>12</c:v>
                </c:pt>
                <c:pt idx="4048">
                  <c:v>13</c:v>
                </c:pt>
                <c:pt idx="4049">
                  <c:v>14</c:v>
                </c:pt>
                <c:pt idx="4050">
                  <c:v>13</c:v>
                </c:pt>
                <c:pt idx="4051">
                  <c:v>12</c:v>
                </c:pt>
                <c:pt idx="4052">
                  <c:v>13</c:v>
                </c:pt>
                <c:pt idx="4053">
                  <c:v>14</c:v>
                </c:pt>
                <c:pt idx="4054">
                  <c:v>15</c:v>
                </c:pt>
                <c:pt idx="4055">
                  <c:v>14</c:v>
                </c:pt>
                <c:pt idx="4056">
                  <c:v>13</c:v>
                </c:pt>
                <c:pt idx="4057">
                  <c:v>14</c:v>
                </c:pt>
                <c:pt idx="4058">
                  <c:v>13</c:v>
                </c:pt>
                <c:pt idx="4059">
                  <c:v>12</c:v>
                </c:pt>
                <c:pt idx="4060">
                  <c:v>11</c:v>
                </c:pt>
                <c:pt idx="4061">
                  <c:v>10</c:v>
                </c:pt>
                <c:pt idx="4062">
                  <c:v>11</c:v>
                </c:pt>
                <c:pt idx="4063">
                  <c:v>12</c:v>
                </c:pt>
                <c:pt idx="4064">
                  <c:v>13</c:v>
                </c:pt>
                <c:pt idx="4065">
                  <c:v>12</c:v>
                </c:pt>
                <c:pt idx="4066">
                  <c:v>11</c:v>
                </c:pt>
                <c:pt idx="4067">
                  <c:v>10</c:v>
                </c:pt>
                <c:pt idx="4068">
                  <c:v>11</c:v>
                </c:pt>
                <c:pt idx="4069">
                  <c:v>10</c:v>
                </c:pt>
                <c:pt idx="4070">
                  <c:v>11</c:v>
                </c:pt>
                <c:pt idx="4071">
                  <c:v>12</c:v>
                </c:pt>
                <c:pt idx="4072">
                  <c:v>13</c:v>
                </c:pt>
                <c:pt idx="4073">
                  <c:v>14</c:v>
                </c:pt>
                <c:pt idx="4074">
                  <c:v>13</c:v>
                </c:pt>
                <c:pt idx="4075">
                  <c:v>14</c:v>
                </c:pt>
                <c:pt idx="4076">
                  <c:v>15</c:v>
                </c:pt>
                <c:pt idx="4077">
                  <c:v>14</c:v>
                </c:pt>
                <c:pt idx="4078">
                  <c:v>15</c:v>
                </c:pt>
                <c:pt idx="4079">
                  <c:v>16</c:v>
                </c:pt>
                <c:pt idx="4080">
                  <c:v>17</c:v>
                </c:pt>
                <c:pt idx="4081">
                  <c:v>18</c:v>
                </c:pt>
                <c:pt idx="4082">
                  <c:v>17</c:v>
                </c:pt>
                <c:pt idx="4083">
                  <c:v>18</c:v>
                </c:pt>
                <c:pt idx="4084">
                  <c:v>17</c:v>
                </c:pt>
                <c:pt idx="4085">
                  <c:v>16</c:v>
                </c:pt>
                <c:pt idx="4086">
                  <c:v>15</c:v>
                </c:pt>
                <c:pt idx="4087">
                  <c:v>14</c:v>
                </c:pt>
                <c:pt idx="4088">
                  <c:v>13</c:v>
                </c:pt>
                <c:pt idx="4089">
                  <c:v>14</c:v>
                </c:pt>
                <c:pt idx="4090">
                  <c:v>13</c:v>
                </c:pt>
                <c:pt idx="4091">
                  <c:v>14</c:v>
                </c:pt>
                <c:pt idx="4092">
                  <c:v>15</c:v>
                </c:pt>
                <c:pt idx="4093">
                  <c:v>16</c:v>
                </c:pt>
                <c:pt idx="4094">
                  <c:v>17</c:v>
                </c:pt>
                <c:pt idx="4095">
                  <c:v>16</c:v>
                </c:pt>
                <c:pt idx="4096">
                  <c:v>17</c:v>
                </c:pt>
                <c:pt idx="4097">
                  <c:v>16</c:v>
                </c:pt>
                <c:pt idx="4098">
                  <c:v>15</c:v>
                </c:pt>
                <c:pt idx="4099">
                  <c:v>14</c:v>
                </c:pt>
                <c:pt idx="4100">
                  <c:v>15</c:v>
                </c:pt>
                <c:pt idx="4101">
                  <c:v>14</c:v>
                </c:pt>
                <c:pt idx="4102">
                  <c:v>15</c:v>
                </c:pt>
                <c:pt idx="4103">
                  <c:v>16</c:v>
                </c:pt>
                <c:pt idx="4104">
                  <c:v>17</c:v>
                </c:pt>
                <c:pt idx="4105">
                  <c:v>18</c:v>
                </c:pt>
                <c:pt idx="4106">
                  <c:v>17</c:v>
                </c:pt>
                <c:pt idx="4107">
                  <c:v>16</c:v>
                </c:pt>
                <c:pt idx="4108">
                  <c:v>17</c:v>
                </c:pt>
                <c:pt idx="4109">
                  <c:v>18</c:v>
                </c:pt>
                <c:pt idx="4110">
                  <c:v>19</c:v>
                </c:pt>
                <c:pt idx="4111">
                  <c:v>20</c:v>
                </c:pt>
                <c:pt idx="4112">
                  <c:v>21</c:v>
                </c:pt>
                <c:pt idx="4113">
                  <c:v>22</c:v>
                </c:pt>
                <c:pt idx="4114">
                  <c:v>21</c:v>
                </c:pt>
                <c:pt idx="4115">
                  <c:v>20</c:v>
                </c:pt>
                <c:pt idx="4116">
                  <c:v>19</c:v>
                </c:pt>
                <c:pt idx="4117">
                  <c:v>20</c:v>
                </c:pt>
                <c:pt idx="4118">
                  <c:v>21</c:v>
                </c:pt>
                <c:pt idx="4119">
                  <c:v>20</c:v>
                </c:pt>
                <c:pt idx="4120">
                  <c:v>19</c:v>
                </c:pt>
                <c:pt idx="4121">
                  <c:v>20</c:v>
                </c:pt>
                <c:pt idx="4122">
                  <c:v>19</c:v>
                </c:pt>
                <c:pt idx="4123">
                  <c:v>20</c:v>
                </c:pt>
                <c:pt idx="4124">
                  <c:v>19</c:v>
                </c:pt>
                <c:pt idx="4125">
                  <c:v>20</c:v>
                </c:pt>
                <c:pt idx="4126">
                  <c:v>21</c:v>
                </c:pt>
                <c:pt idx="4127">
                  <c:v>20</c:v>
                </c:pt>
                <c:pt idx="4128">
                  <c:v>21</c:v>
                </c:pt>
                <c:pt idx="4129">
                  <c:v>22</c:v>
                </c:pt>
                <c:pt idx="4130">
                  <c:v>23</c:v>
                </c:pt>
                <c:pt idx="4131">
                  <c:v>22</c:v>
                </c:pt>
                <c:pt idx="4132">
                  <c:v>23</c:v>
                </c:pt>
                <c:pt idx="4133">
                  <c:v>24</c:v>
                </c:pt>
                <c:pt idx="4134">
                  <c:v>23</c:v>
                </c:pt>
                <c:pt idx="4135">
                  <c:v>24</c:v>
                </c:pt>
                <c:pt idx="4136">
                  <c:v>23</c:v>
                </c:pt>
                <c:pt idx="4137">
                  <c:v>22</c:v>
                </c:pt>
                <c:pt idx="4138">
                  <c:v>23</c:v>
                </c:pt>
                <c:pt idx="4139">
                  <c:v>22</c:v>
                </c:pt>
                <c:pt idx="4140">
                  <c:v>21</c:v>
                </c:pt>
                <c:pt idx="4141">
                  <c:v>20</c:v>
                </c:pt>
                <c:pt idx="4142">
                  <c:v>21</c:v>
                </c:pt>
                <c:pt idx="4143">
                  <c:v>20</c:v>
                </c:pt>
                <c:pt idx="4144">
                  <c:v>21</c:v>
                </c:pt>
                <c:pt idx="4145">
                  <c:v>20</c:v>
                </c:pt>
                <c:pt idx="4146">
                  <c:v>19</c:v>
                </c:pt>
                <c:pt idx="4147">
                  <c:v>18</c:v>
                </c:pt>
                <c:pt idx="4148">
                  <c:v>19</c:v>
                </c:pt>
                <c:pt idx="4149">
                  <c:v>20</c:v>
                </c:pt>
                <c:pt idx="4150">
                  <c:v>21</c:v>
                </c:pt>
                <c:pt idx="4151">
                  <c:v>20</c:v>
                </c:pt>
                <c:pt idx="4152">
                  <c:v>21</c:v>
                </c:pt>
                <c:pt idx="4153">
                  <c:v>22</c:v>
                </c:pt>
                <c:pt idx="4154">
                  <c:v>21</c:v>
                </c:pt>
                <c:pt idx="4155">
                  <c:v>22</c:v>
                </c:pt>
                <c:pt idx="4156">
                  <c:v>23</c:v>
                </c:pt>
                <c:pt idx="4157">
                  <c:v>22</c:v>
                </c:pt>
                <c:pt idx="4158">
                  <c:v>21</c:v>
                </c:pt>
                <c:pt idx="4159">
                  <c:v>20</c:v>
                </c:pt>
                <c:pt idx="4160">
                  <c:v>19</c:v>
                </c:pt>
                <c:pt idx="4161">
                  <c:v>20</c:v>
                </c:pt>
                <c:pt idx="4162">
                  <c:v>21</c:v>
                </c:pt>
                <c:pt idx="4163">
                  <c:v>22</c:v>
                </c:pt>
                <c:pt idx="4164">
                  <c:v>21</c:v>
                </c:pt>
                <c:pt idx="4165">
                  <c:v>20</c:v>
                </c:pt>
                <c:pt idx="4166">
                  <c:v>19</c:v>
                </c:pt>
                <c:pt idx="4167">
                  <c:v>20</c:v>
                </c:pt>
                <c:pt idx="4168">
                  <c:v>21</c:v>
                </c:pt>
                <c:pt idx="4169">
                  <c:v>22</c:v>
                </c:pt>
                <c:pt idx="4170">
                  <c:v>23</c:v>
                </c:pt>
                <c:pt idx="4171">
                  <c:v>24</c:v>
                </c:pt>
                <c:pt idx="4172">
                  <c:v>23</c:v>
                </c:pt>
                <c:pt idx="4173">
                  <c:v>22</c:v>
                </c:pt>
                <c:pt idx="4174">
                  <c:v>21</c:v>
                </c:pt>
                <c:pt idx="4175">
                  <c:v>22</c:v>
                </c:pt>
                <c:pt idx="4176">
                  <c:v>23</c:v>
                </c:pt>
                <c:pt idx="4177">
                  <c:v>24</c:v>
                </c:pt>
                <c:pt idx="4178">
                  <c:v>23</c:v>
                </c:pt>
                <c:pt idx="4179">
                  <c:v>24</c:v>
                </c:pt>
                <c:pt idx="4180">
                  <c:v>25</c:v>
                </c:pt>
                <c:pt idx="4181">
                  <c:v>24</c:v>
                </c:pt>
                <c:pt idx="4182">
                  <c:v>25</c:v>
                </c:pt>
                <c:pt idx="4183">
                  <c:v>26</c:v>
                </c:pt>
                <c:pt idx="4184">
                  <c:v>25</c:v>
                </c:pt>
                <c:pt idx="4185">
                  <c:v>26</c:v>
                </c:pt>
                <c:pt idx="4186">
                  <c:v>27</c:v>
                </c:pt>
                <c:pt idx="4187">
                  <c:v>26</c:v>
                </c:pt>
                <c:pt idx="4188">
                  <c:v>27</c:v>
                </c:pt>
                <c:pt idx="4189">
                  <c:v>26</c:v>
                </c:pt>
                <c:pt idx="4190">
                  <c:v>27</c:v>
                </c:pt>
                <c:pt idx="4191">
                  <c:v>28</c:v>
                </c:pt>
                <c:pt idx="4192">
                  <c:v>27</c:v>
                </c:pt>
                <c:pt idx="4193">
                  <c:v>26</c:v>
                </c:pt>
                <c:pt idx="4194">
                  <c:v>25</c:v>
                </c:pt>
                <c:pt idx="4195">
                  <c:v>26</c:v>
                </c:pt>
                <c:pt idx="4196">
                  <c:v>27</c:v>
                </c:pt>
                <c:pt idx="4197">
                  <c:v>28</c:v>
                </c:pt>
                <c:pt idx="4198">
                  <c:v>29</c:v>
                </c:pt>
                <c:pt idx="4199">
                  <c:v>30</c:v>
                </c:pt>
                <c:pt idx="4200">
                  <c:v>29</c:v>
                </c:pt>
                <c:pt idx="4201">
                  <c:v>28</c:v>
                </c:pt>
                <c:pt idx="4202">
                  <c:v>27</c:v>
                </c:pt>
                <c:pt idx="4203">
                  <c:v>26</c:v>
                </c:pt>
                <c:pt idx="4204">
                  <c:v>25</c:v>
                </c:pt>
                <c:pt idx="4205">
                  <c:v>24</c:v>
                </c:pt>
                <c:pt idx="4206">
                  <c:v>25</c:v>
                </c:pt>
                <c:pt idx="4207">
                  <c:v>24</c:v>
                </c:pt>
                <c:pt idx="4208">
                  <c:v>23</c:v>
                </c:pt>
                <c:pt idx="4209">
                  <c:v>24</c:v>
                </c:pt>
                <c:pt idx="4210">
                  <c:v>23</c:v>
                </c:pt>
                <c:pt idx="4211">
                  <c:v>22</c:v>
                </c:pt>
                <c:pt idx="4212">
                  <c:v>21</c:v>
                </c:pt>
                <c:pt idx="4213">
                  <c:v>22</c:v>
                </c:pt>
                <c:pt idx="4214">
                  <c:v>23</c:v>
                </c:pt>
                <c:pt idx="4215">
                  <c:v>22</c:v>
                </c:pt>
                <c:pt idx="4216">
                  <c:v>23</c:v>
                </c:pt>
                <c:pt idx="4217">
                  <c:v>24</c:v>
                </c:pt>
                <c:pt idx="4218">
                  <c:v>25</c:v>
                </c:pt>
                <c:pt idx="4219">
                  <c:v>26</c:v>
                </c:pt>
                <c:pt idx="4220">
                  <c:v>25</c:v>
                </c:pt>
                <c:pt idx="4221">
                  <c:v>24</c:v>
                </c:pt>
                <c:pt idx="4222">
                  <c:v>23</c:v>
                </c:pt>
                <c:pt idx="4223">
                  <c:v>24</c:v>
                </c:pt>
                <c:pt idx="4224">
                  <c:v>23</c:v>
                </c:pt>
                <c:pt idx="4225">
                  <c:v>22</c:v>
                </c:pt>
                <c:pt idx="4226">
                  <c:v>23</c:v>
                </c:pt>
                <c:pt idx="4227">
                  <c:v>24</c:v>
                </c:pt>
                <c:pt idx="4228">
                  <c:v>25</c:v>
                </c:pt>
                <c:pt idx="4229">
                  <c:v>26</c:v>
                </c:pt>
                <c:pt idx="4230">
                  <c:v>27</c:v>
                </c:pt>
                <c:pt idx="4231">
                  <c:v>28</c:v>
                </c:pt>
                <c:pt idx="4232">
                  <c:v>27</c:v>
                </c:pt>
                <c:pt idx="4233">
                  <c:v>26</c:v>
                </c:pt>
                <c:pt idx="4234">
                  <c:v>27</c:v>
                </c:pt>
                <c:pt idx="4235">
                  <c:v>28</c:v>
                </c:pt>
                <c:pt idx="4236">
                  <c:v>27</c:v>
                </c:pt>
                <c:pt idx="4237">
                  <c:v>26</c:v>
                </c:pt>
                <c:pt idx="4238">
                  <c:v>27</c:v>
                </c:pt>
                <c:pt idx="4239">
                  <c:v>26</c:v>
                </c:pt>
                <c:pt idx="4240">
                  <c:v>27</c:v>
                </c:pt>
                <c:pt idx="4241">
                  <c:v>28</c:v>
                </c:pt>
                <c:pt idx="4242">
                  <c:v>29</c:v>
                </c:pt>
                <c:pt idx="4243">
                  <c:v>28</c:v>
                </c:pt>
                <c:pt idx="4244">
                  <c:v>27</c:v>
                </c:pt>
                <c:pt idx="4245">
                  <c:v>28</c:v>
                </c:pt>
                <c:pt idx="4246">
                  <c:v>29</c:v>
                </c:pt>
                <c:pt idx="4247">
                  <c:v>28</c:v>
                </c:pt>
                <c:pt idx="4248">
                  <c:v>29</c:v>
                </c:pt>
                <c:pt idx="4249">
                  <c:v>30</c:v>
                </c:pt>
                <c:pt idx="4250">
                  <c:v>29</c:v>
                </c:pt>
                <c:pt idx="4251">
                  <c:v>30</c:v>
                </c:pt>
                <c:pt idx="4252">
                  <c:v>29</c:v>
                </c:pt>
                <c:pt idx="4253">
                  <c:v>28</c:v>
                </c:pt>
                <c:pt idx="4254">
                  <c:v>29</c:v>
                </c:pt>
                <c:pt idx="4255">
                  <c:v>28</c:v>
                </c:pt>
                <c:pt idx="4256">
                  <c:v>29</c:v>
                </c:pt>
                <c:pt idx="4257">
                  <c:v>28</c:v>
                </c:pt>
                <c:pt idx="4258">
                  <c:v>29</c:v>
                </c:pt>
                <c:pt idx="4259">
                  <c:v>28</c:v>
                </c:pt>
                <c:pt idx="4260">
                  <c:v>29</c:v>
                </c:pt>
                <c:pt idx="4261">
                  <c:v>30</c:v>
                </c:pt>
                <c:pt idx="4262">
                  <c:v>31</c:v>
                </c:pt>
                <c:pt idx="4263">
                  <c:v>30</c:v>
                </c:pt>
                <c:pt idx="4264">
                  <c:v>29</c:v>
                </c:pt>
                <c:pt idx="4265">
                  <c:v>28</c:v>
                </c:pt>
                <c:pt idx="4266">
                  <c:v>29</c:v>
                </c:pt>
                <c:pt idx="4267">
                  <c:v>30</c:v>
                </c:pt>
                <c:pt idx="4268">
                  <c:v>31</c:v>
                </c:pt>
                <c:pt idx="4269">
                  <c:v>30</c:v>
                </c:pt>
                <c:pt idx="4270">
                  <c:v>31</c:v>
                </c:pt>
                <c:pt idx="4271">
                  <c:v>30</c:v>
                </c:pt>
                <c:pt idx="4272">
                  <c:v>31</c:v>
                </c:pt>
                <c:pt idx="4273">
                  <c:v>32</c:v>
                </c:pt>
                <c:pt idx="4274">
                  <c:v>31</c:v>
                </c:pt>
                <c:pt idx="4275">
                  <c:v>30</c:v>
                </c:pt>
                <c:pt idx="4276">
                  <c:v>29</c:v>
                </c:pt>
                <c:pt idx="4277">
                  <c:v>30</c:v>
                </c:pt>
                <c:pt idx="4278">
                  <c:v>31</c:v>
                </c:pt>
                <c:pt idx="4279">
                  <c:v>30</c:v>
                </c:pt>
                <c:pt idx="4280">
                  <c:v>31</c:v>
                </c:pt>
                <c:pt idx="4281">
                  <c:v>32</c:v>
                </c:pt>
                <c:pt idx="4282">
                  <c:v>31</c:v>
                </c:pt>
                <c:pt idx="4283">
                  <c:v>30</c:v>
                </c:pt>
                <c:pt idx="4284">
                  <c:v>29</c:v>
                </c:pt>
                <c:pt idx="4285">
                  <c:v>30</c:v>
                </c:pt>
                <c:pt idx="4286">
                  <c:v>31</c:v>
                </c:pt>
                <c:pt idx="4287">
                  <c:v>30</c:v>
                </c:pt>
                <c:pt idx="4288">
                  <c:v>31</c:v>
                </c:pt>
                <c:pt idx="4289">
                  <c:v>30</c:v>
                </c:pt>
                <c:pt idx="4290">
                  <c:v>29</c:v>
                </c:pt>
                <c:pt idx="4291">
                  <c:v>28</c:v>
                </c:pt>
                <c:pt idx="4292">
                  <c:v>29</c:v>
                </c:pt>
                <c:pt idx="4293">
                  <c:v>30</c:v>
                </c:pt>
                <c:pt idx="4294">
                  <c:v>29</c:v>
                </c:pt>
                <c:pt idx="4295">
                  <c:v>28</c:v>
                </c:pt>
                <c:pt idx="4296">
                  <c:v>27</c:v>
                </c:pt>
                <c:pt idx="4297">
                  <c:v>26</c:v>
                </c:pt>
                <c:pt idx="4298">
                  <c:v>25</c:v>
                </c:pt>
                <c:pt idx="4299">
                  <c:v>26</c:v>
                </c:pt>
                <c:pt idx="4300">
                  <c:v>25</c:v>
                </c:pt>
                <c:pt idx="4301">
                  <c:v>24</c:v>
                </c:pt>
                <c:pt idx="4302">
                  <c:v>25</c:v>
                </c:pt>
                <c:pt idx="4303">
                  <c:v>24</c:v>
                </c:pt>
                <c:pt idx="4304">
                  <c:v>23</c:v>
                </c:pt>
                <c:pt idx="4305">
                  <c:v>24</c:v>
                </c:pt>
                <c:pt idx="4306">
                  <c:v>23</c:v>
                </c:pt>
                <c:pt idx="4307">
                  <c:v>22</c:v>
                </c:pt>
                <c:pt idx="4308">
                  <c:v>23</c:v>
                </c:pt>
                <c:pt idx="4309">
                  <c:v>22</c:v>
                </c:pt>
                <c:pt idx="4310">
                  <c:v>23</c:v>
                </c:pt>
                <c:pt idx="4311">
                  <c:v>22</c:v>
                </c:pt>
                <c:pt idx="4312">
                  <c:v>21</c:v>
                </c:pt>
                <c:pt idx="4313">
                  <c:v>22</c:v>
                </c:pt>
                <c:pt idx="4314">
                  <c:v>21</c:v>
                </c:pt>
                <c:pt idx="4315">
                  <c:v>20</c:v>
                </c:pt>
                <c:pt idx="4316">
                  <c:v>21</c:v>
                </c:pt>
                <c:pt idx="4317">
                  <c:v>22</c:v>
                </c:pt>
                <c:pt idx="4318">
                  <c:v>23</c:v>
                </c:pt>
                <c:pt idx="4319">
                  <c:v>24</c:v>
                </c:pt>
                <c:pt idx="4320">
                  <c:v>23</c:v>
                </c:pt>
                <c:pt idx="4321">
                  <c:v>22</c:v>
                </c:pt>
                <c:pt idx="4322">
                  <c:v>21</c:v>
                </c:pt>
                <c:pt idx="4323">
                  <c:v>20</c:v>
                </c:pt>
                <c:pt idx="4324">
                  <c:v>19</c:v>
                </c:pt>
                <c:pt idx="4325">
                  <c:v>20</c:v>
                </c:pt>
                <c:pt idx="4326">
                  <c:v>21</c:v>
                </c:pt>
                <c:pt idx="4327">
                  <c:v>22</c:v>
                </c:pt>
                <c:pt idx="4328">
                  <c:v>23</c:v>
                </c:pt>
                <c:pt idx="4329">
                  <c:v>24</c:v>
                </c:pt>
                <c:pt idx="4330">
                  <c:v>23</c:v>
                </c:pt>
                <c:pt idx="4331">
                  <c:v>22</c:v>
                </c:pt>
                <c:pt idx="4332">
                  <c:v>21</c:v>
                </c:pt>
                <c:pt idx="4333">
                  <c:v>22</c:v>
                </c:pt>
                <c:pt idx="4334">
                  <c:v>23</c:v>
                </c:pt>
                <c:pt idx="4335">
                  <c:v>22</c:v>
                </c:pt>
                <c:pt idx="4336">
                  <c:v>23</c:v>
                </c:pt>
                <c:pt idx="4337">
                  <c:v>22</c:v>
                </c:pt>
                <c:pt idx="4338">
                  <c:v>23</c:v>
                </c:pt>
                <c:pt idx="4339">
                  <c:v>22</c:v>
                </c:pt>
                <c:pt idx="4340">
                  <c:v>23</c:v>
                </c:pt>
                <c:pt idx="4341">
                  <c:v>24</c:v>
                </c:pt>
                <c:pt idx="4342">
                  <c:v>25</c:v>
                </c:pt>
                <c:pt idx="4343">
                  <c:v>26</c:v>
                </c:pt>
                <c:pt idx="4344">
                  <c:v>27</c:v>
                </c:pt>
                <c:pt idx="4345">
                  <c:v>28</c:v>
                </c:pt>
                <c:pt idx="4346">
                  <c:v>29</c:v>
                </c:pt>
                <c:pt idx="4347">
                  <c:v>30</c:v>
                </c:pt>
                <c:pt idx="4348">
                  <c:v>31</c:v>
                </c:pt>
                <c:pt idx="4349">
                  <c:v>30</c:v>
                </c:pt>
                <c:pt idx="4350">
                  <c:v>29</c:v>
                </c:pt>
                <c:pt idx="4351">
                  <c:v>30</c:v>
                </c:pt>
                <c:pt idx="4352">
                  <c:v>29</c:v>
                </c:pt>
                <c:pt idx="4353">
                  <c:v>28</c:v>
                </c:pt>
                <c:pt idx="4354">
                  <c:v>29</c:v>
                </c:pt>
                <c:pt idx="4355">
                  <c:v>28</c:v>
                </c:pt>
                <c:pt idx="4356">
                  <c:v>29</c:v>
                </c:pt>
                <c:pt idx="4357">
                  <c:v>30</c:v>
                </c:pt>
                <c:pt idx="4358">
                  <c:v>31</c:v>
                </c:pt>
                <c:pt idx="4359">
                  <c:v>30</c:v>
                </c:pt>
                <c:pt idx="4360">
                  <c:v>31</c:v>
                </c:pt>
                <c:pt idx="4361">
                  <c:v>32</c:v>
                </c:pt>
                <c:pt idx="4362">
                  <c:v>33</c:v>
                </c:pt>
                <c:pt idx="4363">
                  <c:v>34</c:v>
                </c:pt>
                <c:pt idx="4364">
                  <c:v>33</c:v>
                </c:pt>
                <c:pt idx="4365">
                  <c:v>34</c:v>
                </c:pt>
                <c:pt idx="4366">
                  <c:v>35</c:v>
                </c:pt>
                <c:pt idx="4367">
                  <c:v>34</c:v>
                </c:pt>
                <c:pt idx="4368">
                  <c:v>33</c:v>
                </c:pt>
                <c:pt idx="4369">
                  <c:v>32</c:v>
                </c:pt>
                <c:pt idx="4370">
                  <c:v>31</c:v>
                </c:pt>
                <c:pt idx="4371">
                  <c:v>32</c:v>
                </c:pt>
                <c:pt idx="4372">
                  <c:v>33</c:v>
                </c:pt>
                <c:pt idx="4373">
                  <c:v>34</c:v>
                </c:pt>
                <c:pt idx="4374">
                  <c:v>35</c:v>
                </c:pt>
                <c:pt idx="4375">
                  <c:v>36</c:v>
                </c:pt>
                <c:pt idx="4376">
                  <c:v>37</c:v>
                </c:pt>
                <c:pt idx="4377">
                  <c:v>36</c:v>
                </c:pt>
                <c:pt idx="4378">
                  <c:v>37</c:v>
                </c:pt>
                <c:pt idx="4379">
                  <c:v>38</c:v>
                </c:pt>
                <c:pt idx="4380">
                  <c:v>37</c:v>
                </c:pt>
                <c:pt idx="4381">
                  <c:v>38</c:v>
                </c:pt>
                <c:pt idx="4382">
                  <c:v>39</c:v>
                </c:pt>
                <c:pt idx="4383">
                  <c:v>40</c:v>
                </c:pt>
                <c:pt idx="4384">
                  <c:v>41</c:v>
                </c:pt>
                <c:pt idx="4385">
                  <c:v>40</c:v>
                </c:pt>
                <c:pt idx="4386">
                  <c:v>39</c:v>
                </c:pt>
                <c:pt idx="4387">
                  <c:v>40</c:v>
                </c:pt>
                <c:pt idx="4388">
                  <c:v>39</c:v>
                </c:pt>
                <c:pt idx="4389">
                  <c:v>38</c:v>
                </c:pt>
                <c:pt idx="4390">
                  <c:v>37</c:v>
                </c:pt>
                <c:pt idx="4391">
                  <c:v>38</c:v>
                </c:pt>
                <c:pt idx="4392">
                  <c:v>39</c:v>
                </c:pt>
                <c:pt idx="4393">
                  <c:v>40</c:v>
                </c:pt>
                <c:pt idx="4394">
                  <c:v>41</c:v>
                </c:pt>
                <c:pt idx="4395">
                  <c:v>42</c:v>
                </c:pt>
                <c:pt idx="4396">
                  <c:v>41</c:v>
                </c:pt>
                <c:pt idx="4397">
                  <c:v>40</c:v>
                </c:pt>
                <c:pt idx="4398">
                  <c:v>39</c:v>
                </c:pt>
                <c:pt idx="4399">
                  <c:v>38</c:v>
                </c:pt>
                <c:pt idx="4400">
                  <c:v>37</c:v>
                </c:pt>
                <c:pt idx="4401">
                  <c:v>36</c:v>
                </c:pt>
                <c:pt idx="4402">
                  <c:v>35</c:v>
                </c:pt>
                <c:pt idx="4403">
                  <c:v>36</c:v>
                </c:pt>
                <c:pt idx="4404">
                  <c:v>37</c:v>
                </c:pt>
                <c:pt idx="4405">
                  <c:v>38</c:v>
                </c:pt>
                <c:pt idx="4406">
                  <c:v>37</c:v>
                </c:pt>
                <c:pt idx="4407">
                  <c:v>36</c:v>
                </c:pt>
                <c:pt idx="4408">
                  <c:v>37</c:v>
                </c:pt>
                <c:pt idx="4409">
                  <c:v>36</c:v>
                </c:pt>
                <c:pt idx="4410">
                  <c:v>35</c:v>
                </c:pt>
                <c:pt idx="4411">
                  <c:v>34</c:v>
                </c:pt>
                <c:pt idx="4412">
                  <c:v>35</c:v>
                </c:pt>
                <c:pt idx="4413">
                  <c:v>34</c:v>
                </c:pt>
                <c:pt idx="4414">
                  <c:v>33</c:v>
                </c:pt>
                <c:pt idx="4415">
                  <c:v>32</c:v>
                </c:pt>
                <c:pt idx="4416">
                  <c:v>33</c:v>
                </c:pt>
                <c:pt idx="4417">
                  <c:v>34</c:v>
                </c:pt>
                <c:pt idx="4418">
                  <c:v>35</c:v>
                </c:pt>
                <c:pt idx="4419">
                  <c:v>34</c:v>
                </c:pt>
                <c:pt idx="4420">
                  <c:v>33</c:v>
                </c:pt>
                <c:pt idx="4421">
                  <c:v>34</c:v>
                </c:pt>
                <c:pt idx="4422">
                  <c:v>35</c:v>
                </c:pt>
                <c:pt idx="4423">
                  <c:v>34</c:v>
                </c:pt>
                <c:pt idx="4424">
                  <c:v>33</c:v>
                </c:pt>
                <c:pt idx="4425">
                  <c:v>32</c:v>
                </c:pt>
                <c:pt idx="4426">
                  <c:v>33</c:v>
                </c:pt>
                <c:pt idx="4427">
                  <c:v>32</c:v>
                </c:pt>
                <c:pt idx="4428">
                  <c:v>33</c:v>
                </c:pt>
                <c:pt idx="4429">
                  <c:v>32</c:v>
                </c:pt>
                <c:pt idx="4430">
                  <c:v>31</c:v>
                </c:pt>
                <c:pt idx="4431">
                  <c:v>30</c:v>
                </c:pt>
                <c:pt idx="4432">
                  <c:v>31</c:v>
                </c:pt>
                <c:pt idx="4433">
                  <c:v>32</c:v>
                </c:pt>
                <c:pt idx="4434">
                  <c:v>33</c:v>
                </c:pt>
                <c:pt idx="4435">
                  <c:v>34</c:v>
                </c:pt>
                <c:pt idx="4436">
                  <c:v>35</c:v>
                </c:pt>
                <c:pt idx="4437">
                  <c:v>36</c:v>
                </c:pt>
                <c:pt idx="4438">
                  <c:v>35</c:v>
                </c:pt>
                <c:pt idx="4439">
                  <c:v>36</c:v>
                </c:pt>
                <c:pt idx="4440">
                  <c:v>37</c:v>
                </c:pt>
                <c:pt idx="4441">
                  <c:v>36</c:v>
                </c:pt>
                <c:pt idx="4442">
                  <c:v>37</c:v>
                </c:pt>
                <c:pt idx="4443">
                  <c:v>38</c:v>
                </c:pt>
                <c:pt idx="4444">
                  <c:v>37</c:v>
                </c:pt>
                <c:pt idx="4445">
                  <c:v>36</c:v>
                </c:pt>
                <c:pt idx="4446">
                  <c:v>37</c:v>
                </c:pt>
                <c:pt idx="4447">
                  <c:v>36</c:v>
                </c:pt>
                <c:pt idx="4448">
                  <c:v>37</c:v>
                </c:pt>
                <c:pt idx="4449">
                  <c:v>38</c:v>
                </c:pt>
                <c:pt idx="4450">
                  <c:v>39</c:v>
                </c:pt>
                <c:pt idx="4451">
                  <c:v>38</c:v>
                </c:pt>
                <c:pt idx="4452">
                  <c:v>37</c:v>
                </c:pt>
                <c:pt idx="4453">
                  <c:v>36</c:v>
                </c:pt>
                <c:pt idx="4454">
                  <c:v>37</c:v>
                </c:pt>
                <c:pt idx="4455">
                  <c:v>38</c:v>
                </c:pt>
                <c:pt idx="4456">
                  <c:v>37</c:v>
                </c:pt>
                <c:pt idx="4457">
                  <c:v>38</c:v>
                </c:pt>
                <c:pt idx="4458">
                  <c:v>39</c:v>
                </c:pt>
                <c:pt idx="4459">
                  <c:v>38</c:v>
                </c:pt>
                <c:pt idx="4460">
                  <c:v>37</c:v>
                </c:pt>
                <c:pt idx="4461">
                  <c:v>38</c:v>
                </c:pt>
                <c:pt idx="4462">
                  <c:v>39</c:v>
                </c:pt>
                <c:pt idx="4463">
                  <c:v>38</c:v>
                </c:pt>
                <c:pt idx="4464">
                  <c:v>39</c:v>
                </c:pt>
                <c:pt idx="4465">
                  <c:v>40</c:v>
                </c:pt>
                <c:pt idx="4466">
                  <c:v>39</c:v>
                </c:pt>
                <c:pt idx="4467">
                  <c:v>38</c:v>
                </c:pt>
                <c:pt idx="4468">
                  <c:v>39</c:v>
                </c:pt>
                <c:pt idx="4469">
                  <c:v>40</c:v>
                </c:pt>
                <c:pt idx="4470">
                  <c:v>39</c:v>
                </c:pt>
                <c:pt idx="4471">
                  <c:v>40</c:v>
                </c:pt>
                <c:pt idx="4472">
                  <c:v>39</c:v>
                </c:pt>
                <c:pt idx="4473">
                  <c:v>40</c:v>
                </c:pt>
                <c:pt idx="4474">
                  <c:v>39</c:v>
                </c:pt>
                <c:pt idx="4475">
                  <c:v>38</c:v>
                </c:pt>
                <c:pt idx="4476">
                  <c:v>39</c:v>
                </c:pt>
                <c:pt idx="4477">
                  <c:v>38</c:v>
                </c:pt>
                <c:pt idx="4478">
                  <c:v>37</c:v>
                </c:pt>
                <c:pt idx="4479">
                  <c:v>36</c:v>
                </c:pt>
                <c:pt idx="4480">
                  <c:v>35</c:v>
                </c:pt>
                <c:pt idx="4481">
                  <c:v>36</c:v>
                </c:pt>
                <c:pt idx="4482">
                  <c:v>37</c:v>
                </c:pt>
                <c:pt idx="4483">
                  <c:v>36</c:v>
                </c:pt>
                <c:pt idx="4484">
                  <c:v>37</c:v>
                </c:pt>
                <c:pt idx="4485">
                  <c:v>38</c:v>
                </c:pt>
                <c:pt idx="4486">
                  <c:v>39</c:v>
                </c:pt>
                <c:pt idx="4487">
                  <c:v>38</c:v>
                </c:pt>
                <c:pt idx="4488">
                  <c:v>37</c:v>
                </c:pt>
                <c:pt idx="4489">
                  <c:v>36</c:v>
                </c:pt>
                <c:pt idx="4490">
                  <c:v>35</c:v>
                </c:pt>
                <c:pt idx="4491">
                  <c:v>36</c:v>
                </c:pt>
                <c:pt idx="4492">
                  <c:v>37</c:v>
                </c:pt>
                <c:pt idx="4493">
                  <c:v>36</c:v>
                </c:pt>
                <c:pt idx="4494">
                  <c:v>37</c:v>
                </c:pt>
                <c:pt idx="4495">
                  <c:v>38</c:v>
                </c:pt>
                <c:pt idx="4496">
                  <c:v>37</c:v>
                </c:pt>
                <c:pt idx="4497">
                  <c:v>38</c:v>
                </c:pt>
                <c:pt idx="4498">
                  <c:v>39</c:v>
                </c:pt>
                <c:pt idx="4499">
                  <c:v>38</c:v>
                </c:pt>
                <c:pt idx="4500">
                  <c:v>37</c:v>
                </c:pt>
                <c:pt idx="4501">
                  <c:v>38</c:v>
                </c:pt>
                <c:pt idx="4502">
                  <c:v>39</c:v>
                </c:pt>
                <c:pt idx="4503">
                  <c:v>40</c:v>
                </c:pt>
                <c:pt idx="4504">
                  <c:v>41</c:v>
                </c:pt>
                <c:pt idx="4505">
                  <c:v>40</c:v>
                </c:pt>
                <c:pt idx="4506">
                  <c:v>39</c:v>
                </c:pt>
                <c:pt idx="4507">
                  <c:v>38</c:v>
                </c:pt>
                <c:pt idx="4508">
                  <c:v>39</c:v>
                </c:pt>
                <c:pt idx="4509">
                  <c:v>40</c:v>
                </c:pt>
                <c:pt idx="4510">
                  <c:v>39</c:v>
                </c:pt>
                <c:pt idx="4511">
                  <c:v>38</c:v>
                </c:pt>
                <c:pt idx="4512">
                  <c:v>37</c:v>
                </c:pt>
                <c:pt idx="4513">
                  <c:v>38</c:v>
                </c:pt>
                <c:pt idx="4514">
                  <c:v>39</c:v>
                </c:pt>
                <c:pt idx="4515">
                  <c:v>40</c:v>
                </c:pt>
                <c:pt idx="4516">
                  <c:v>39</c:v>
                </c:pt>
                <c:pt idx="4517">
                  <c:v>38</c:v>
                </c:pt>
                <c:pt idx="4518">
                  <c:v>37</c:v>
                </c:pt>
                <c:pt idx="4519">
                  <c:v>36</c:v>
                </c:pt>
                <c:pt idx="4520">
                  <c:v>35</c:v>
                </c:pt>
                <c:pt idx="4521">
                  <c:v>34</c:v>
                </c:pt>
                <c:pt idx="4522">
                  <c:v>35</c:v>
                </c:pt>
                <c:pt idx="4523">
                  <c:v>36</c:v>
                </c:pt>
                <c:pt idx="4524">
                  <c:v>35</c:v>
                </c:pt>
                <c:pt idx="4525">
                  <c:v>36</c:v>
                </c:pt>
                <c:pt idx="4526">
                  <c:v>37</c:v>
                </c:pt>
                <c:pt idx="4527">
                  <c:v>36</c:v>
                </c:pt>
                <c:pt idx="4528">
                  <c:v>37</c:v>
                </c:pt>
                <c:pt idx="4529">
                  <c:v>36</c:v>
                </c:pt>
                <c:pt idx="4530">
                  <c:v>35</c:v>
                </c:pt>
                <c:pt idx="4531">
                  <c:v>36</c:v>
                </c:pt>
                <c:pt idx="4532">
                  <c:v>37</c:v>
                </c:pt>
                <c:pt idx="4533">
                  <c:v>36</c:v>
                </c:pt>
                <c:pt idx="4534">
                  <c:v>35</c:v>
                </c:pt>
                <c:pt idx="4535">
                  <c:v>34</c:v>
                </c:pt>
                <c:pt idx="4536">
                  <c:v>35</c:v>
                </c:pt>
                <c:pt idx="4537">
                  <c:v>34</c:v>
                </c:pt>
                <c:pt idx="4538">
                  <c:v>35</c:v>
                </c:pt>
                <c:pt idx="4539">
                  <c:v>34</c:v>
                </c:pt>
                <c:pt idx="4540">
                  <c:v>33</c:v>
                </c:pt>
                <c:pt idx="4541">
                  <c:v>34</c:v>
                </c:pt>
                <c:pt idx="4542">
                  <c:v>33</c:v>
                </c:pt>
                <c:pt idx="4543">
                  <c:v>34</c:v>
                </c:pt>
                <c:pt idx="4544">
                  <c:v>33</c:v>
                </c:pt>
                <c:pt idx="4545">
                  <c:v>34</c:v>
                </c:pt>
                <c:pt idx="4546">
                  <c:v>35</c:v>
                </c:pt>
                <c:pt idx="4547">
                  <c:v>36</c:v>
                </c:pt>
                <c:pt idx="4548">
                  <c:v>37</c:v>
                </c:pt>
                <c:pt idx="4549">
                  <c:v>36</c:v>
                </c:pt>
                <c:pt idx="4550">
                  <c:v>35</c:v>
                </c:pt>
                <c:pt idx="4551">
                  <c:v>36</c:v>
                </c:pt>
                <c:pt idx="4552">
                  <c:v>37</c:v>
                </c:pt>
                <c:pt idx="4553">
                  <c:v>36</c:v>
                </c:pt>
                <c:pt idx="4554">
                  <c:v>37</c:v>
                </c:pt>
                <c:pt idx="4555">
                  <c:v>38</c:v>
                </c:pt>
                <c:pt idx="4556">
                  <c:v>37</c:v>
                </c:pt>
                <c:pt idx="4557">
                  <c:v>36</c:v>
                </c:pt>
                <c:pt idx="4558">
                  <c:v>37</c:v>
                </c:pt>
                <c:pt idx="4559">
                  <c:v>36</c:v>
                </c:pt>
                <c:pt idx="4560">
                  <c:v>37</c:v>
                </c:pt>
                <c:pt idx="4561">
                  <c:v>38</c:v>
                </c:pt>
                <c:pt idx="4562">
                  <c:v>39</c:v>
                </c:pt>
                <c:pt idx="4563">
                  <c:v>40</c:v>
                </c:pt>
                <c:pt idx="4564">
                  <c:v>39</c:v>
                </c:pt>
                <c:pt idx="4565">
                  <c:v>38</c:v>
                </c:pt>
                <c:pt idx="4566">
                  <c:v>39</c:v>
                </c:pt>
                <c:pt idx="4567">
                  <c:v>40</c:v>
                </c:pt>
                <c:pt idx="4568">
                  <c:v>41</c:v>
                </c:pt>
                <c:pt idx="4569">
                  <c:v>42</c:v>
                </c:pt>
                <c:pt idx="4570">
                  <c:v>41</c:v>
                </c:pt>
                <c:pt idx="4571">
                  <c:v>42</c:v>
                </c:pt>
                <c:pt idx="4572">
                  <c:v>43</c:v>
                </c:pt>
                <c:pt idx="4573">
                  <c:v>44</c:v>
                </c:pt>
                <c:pt idx="4574">
                  <c:v>43</c:v>
                </c:pt>
                <c:pt idx="4575">
                  <c:v>42</c:v>
                </c:pt>
                <c:pt idx="4576">
                  <c:v>41</c:v>
                </c:pt>
                <c:pt idx="4577">
                  <c:v>42</c:v>
                </c:pt>
                <c:pt idx="4578">
                  <c:v>41</c:v>
                </c:pt>
                <c:pt idx="4579">
                  <c:v>40</c:v>
                </c:pt>
                <c:pt idx="4580">
                  <c:v>41</c:v>
                </c:pt>
                <c:pt idx="4581">
                  <c:v>42</c:v>
                </c:pt>
                <c:pt idx="4582">
                  <c:v>43</c:v>
                </c:pt>
                <c:pt idx="4583">
                  <c:v>44</c:v>
                </c:pt>
                <c:pt idx="4584">
                  <c:v>45</c:v>
                </c:pt>
                <c:pt idx="4585">
                  <c:v>46</c:v>
                </c:pt>
                <c:pt idx="4586">
                  <c:v>47</c:v>
                </c:pt>
                <c:pt idx="4587">
                  <c:v>46</c:v>
                </c:pt>
                <c:pt idx="4588">
                  <c:v>45</c:v>
                </c:pt>
                <c:pt idx="4589">
                  <c:v>44</c:v>
                </c:pt>
                <c:pt idx="4590">
                  <c:v>43</c:v>
                </c:pt>
                <c:pt idx="4591">
                  <c:v>42</c:v>
                </c:pt>
                <c:pt idx="4592">
                  <c:v>41</c:v>
                </c:pt>
                <c:pt idx="4593">
                  <c:v>40</c:v>
                </c:pt>
                <c:pt idx="4594">
                  <c:v>41</c:v>
                </c:pt>
                <c:pt idx="4595">
                  <c:v>42</c:v>
                </c:pt>
                <c:pt idx="4596">
                  <c:v>43</c:v>
                </c:pt>
                <c:pt idx="4597">
                  <c:v>42</c:v>
                </c:pt>
                <c:pt idx="4598">
                  <c:v>43</c:v>
                </c:pt>
                <c:pt idx="4599">
                  <c:v>42</c:v>
                </c:pt>
                <c:pt idx="4600">
                  <c:v>43</c:v>
                </c:pt>
                <c:pt idx="4601">
                  <c:v>42</c:v>
                </c:pt>
                <c:pt idx="4602">
                  <c:v>43</c:v>
                </c:pt>
                <c:pt idx="4603">
                  <c:v>44</c:v>
                </c:pt>
                <c:pt idx="4604">
                  <c:v>43</c:v>
                </c:pt>
                <c:pt idx="4605">
                  <c:v>42</c:v>
                </c:pt>
                <c:pt idx="4606">
                  <c:v>43</c:v>
                </c:pt>
                <c:pt idx="4607">
                  <c:v>42</c:v>
                </c:pt>
                <c:pt idx="4608">
                  <c:v>41</c:v>
                </c:pt>
                <c:pt idx="4609">
                  <c:v>40</c:v>
                </c:pt>
                <c:pt idx="4610">
                  <c:v>39</c:v>
                </c:pt>
                <c:pt idx="4611">
                  <c:v>40</c:v>
                </c:pt>
                <c:pt idx="4612">
                  <c:v>41</c:v>
                </c:pt>
                <c:pt idx="4613">
                  <c:v>42</c:v>
                </c:pt>
                <c:pt idx="4614">
                  <c:v>41</c:v>
                </c:pt>
                <c:pt idx="4615">
                  <c:v>40</c:v>
                </c:pt>
                <c:pt idx="4616">
                  <c:v>41</c:v>
                </c:pt>
                <c:pt idx="4617">
                  <c:v>40</c:v>
                </c:pt>
                <c:pt idx="4618">
                  <c:v>39</c:v>
                </c:pt>
                <c:pt idx="4619">
                  <c:v>40</c:v>
                </c:pt>
                <c:pt idx="4620">
                  <c:v>39</c:v>
                </c:pt>
                <c:pt idx="4621">
                  <c:v>38</c:v>
                </c:pt>
                <c:pt idx="4622">
                  <c:v>37</c:v>
                </c:pt>
                <c:pt idx="4623">
                  <c:v>38</c:v>
                </c:pt>
                <c:pt idx="4624">
                  <c:v>39</c:v>
                </c:pt>
                <c:pt idx="4625">
                  <c:v>40</c:v>
                </c:pt>
                <c:pt idx="4626">
                  <c:v>41</c:v>
                </c:pt>
                <c:pt idx="4627">
                  <c:v>42</c:v>
                </c:pt>
                <c:pt idx="4628">
                  <c:v>41</c:v>
                </c:pt>
                <c:pt idx="4629">
                  <c:v>42</c:v>
                </c:pt>
                <c:pt idx="4630">
                  <c:v>43</c:v>
                </c:pt>
                <c:pt idx="4631">
                  <c:v>44</c:v>
                </c:pt>
                <c:pt idx="4632">
                  <c:v>43</c:v>
                </c:pt>
                <c:pt idx="4633">
                  <c:v>44</c:v>
                </c:pt>
                <c:pt idx="4634">
                  <c:v>43</c:v>
                </c:pt>
                <c:pt idx="4635">
                  <c:v>44</c:v>
                </c:pt>
                <c:pt idx="4636">
                  <c:v>43</c:v>
                </c:pt>
                <c:pt idx="4637">
                  <c:v>44</c:v>
                </c:pt>
                <c:pt idx="4638">
                  <c:v>45</c:v>
                </c:pt>
                <c:pt idx="4639">
                  <c:v>44</c:v>
                </c:pt>
                <c:pt idx="4640">
                  <c:v>45</c:v>
                </c:pt>
                <c:pt idx="4641">
                  <c:v>46</c:v>
                </c:pt>
                <c:pt idx="4642">
                  <c:v>47</c:v>
                </c:pt>
                <c:pt idx="4643">
                  <c:v>46</c:v>
                </c:pt>
                <c:pt idx="4644">
                  <c:v>47</c:v>
                </c:pt>
                <c:pt idx="4645">
                  <c:v>46</c:v>
                </c:pt>
                <c:pt idx="4646">
                  <c:v>45</c:v>
                </c:pt>
                <c:pt idx="4647">
                  <c:v>44</c:v>
                </c:pt>
                <c:pt idx="4648">
                  <c:v>45</c:v>
                </c:pt>
                <c:pt idx="4649">
                  <c:v>44</c:v>
                </c:pt>
                <c:pt idx="4650">
                  <c:v>45</c:v>
                </c:pt>
                <c:pt idx="4651">
                  <c:v>44</c:v>
                </c:pt>
                <c:pt idx="4652">
                  <c:v>43</c:v>
                </c:pt>
                <c:pt idx="4653">
                  <c:v>42</c:v>
                </c:pt>
                <c:pt idx="4654">
                  <c:v>41</c:v>
                </c:pt>
                <c:pt idx="4655">
                  <c:v>40</c:v>
                </c:pt>
                <c:pt idx="4656">
                  <c:v>41</c:v>
                </c:pt>
                <c:pt idx="4657">
                  <c:v>40</c:v>
                </c:pt>
                <c:pt idx="4658">
                  <c:v>41</c:v>
                </c:pt>
                <c:pt idx="4659">
                  <c:v>40</c:v>
                </c:pt>
                <c:pt idx="4660">
                  <c:v>41</c:v>
                </c:pt>
                <c:pt idx="4661">
                  <c:v>40</c:v>
                </c:pt>
                <c:pt idx="4662">
                  <c:v>39</c:v>
                </c:pt>
                <c:pt idx="4663">
                  <c:v>40</c:v>
                </c:pt>
                <c:pt idx="4664">
                  <c:v>41</c:v>
                </c:pt>
                <c:pt idx="4665">
                  <c:v>42</c:v>
                </c:pt>
                <c:pt idx="4666">
                  <c:v>43</c:v>
                </c:pt>
                <c:pt idx="4667">
                  <c:v>42</c:v>
                </c:pt>
                <c:pt idx="4668">
                  <c:v>41</c:v>
                </c:pt>
                <c:pt idx="4669">
                  <c:v>40</c:v>
                </c:pt>
                <c:pt idx="4670">
                  <c:v>41</c:v>
                </c:pt>
                <c:pt idx="4671">
                  <c:v>42</c:v>
                </c:pt>
                <c:pt idx="4672">
                  <c:v>43</c:v>
                </c:pt>
                <c:pt idx="4673">
                  <c:v>44</c:v>
                </c:pt>
                <c:pt idx="4674">
                  <c:v>43</c:v>
                </c:pt>
                <c:pt idx="4675">
                  <c:v>44</c:v>
                </c:pt>
                <c:pt idx="4676">
                  <c:v>45</c:v>
                </c:pt>
                <c:pt idx="4677">
                  <c:v>46</c:v>
                </c:pt>
                <c:pt idx="4678">
                  <c:v>47</c:v>
                </c:pt>
                <c:pt idx="4679">
                  <c:v>48</c:v>
                </c:pt>
                <c:pt idx="4680">
                  <c:v>47</c:v>
                </c:pt>
                <c:pt idx="4681">
                  <c:v>46</c:v>
                </c:pt>
                <c:pt idx="4682">
                  <c:v>47</c:v>
                </c:pt>
                <c:pt idx="4683">
                  <c:v>48</c:v>
                </c:pt>
                <c:pt idx="4684">
                  <c:v>47</c:v>
                </c:pt>
                <c:pt idx="4685">
                  <c:v>46</c:v>
                </c:pt>
                <c:pt idx="4686">
                  <c:v>47</c:v>
                </c:pt>
                <c:pt idx="4687">
                  <c:v>46</c:v>
                </c:pt>
                <c:pt idx="4688">
                  <c:v>45</c:v>
                </c:pt>
                <c:pt idx="4689">
                  <c:v>44</c:v>
                </c:pt>
                <c:pt idx="4690">
                  <c:v>45</c:v>
                </c:pt>
                <c:pt idx="4691">
                  <c:v>46</c:v>
                </c:pt>
                <c:pt idx="4692">
                  <c:v>47</c:v>
                </c:pt>
                <c:pt idx="4693">
                  <c:v>46</c:v>
                </c:pt>
                <c:pt idx="4694">
                  <c:v>45</c:v>
                </c:pt>
                <c:pt idx="4695">
                  <c:v>46</c:v>
                </c:pt>
                <c:pt idx="4696">
                  <c:v>47</c:v>
                </c:pt>
                <c:pt idx="4697">
                  <c:v>46</c:v>
                </c:pt>
                <c:pt idx="4698">
                  <c:v>45</c:v>
                </c:pt>
                <c:pt idx="4699">
                  <c:v>44</c:v>
                </c:pt>
                <c:pt idx="4700">
                  <c:v>43</c:v>
                </c:pt>
                <c:pt idx="4701">
                  <c:v>44</c:v>
                </c:pt>
                <c:pt idx="4702">
                  <c:v>43</c:v>
                </c:pt>
                <c:pt idx="4703">
                  <c:v>42</c:v>
                </c:pt>
                <c:pt idx="4704">
                  <c:v>41</c:v>
                </c:pt>
                <c:pt idx="4705">
                  <c:v>40</c:v>
                </c:pt>
                <c:pt idx="4706">
                  <c:v>39</c:v>
                </c:pt>
                <c:pt idx="4707">
                  <c:v>40</c:v>
                </c:pt>
                <c:pt idx="4708">
                  <c:v>41</c:v>
                </c:pt>
                <c:pt idx="4709">
                  <c:v>42</c:v>
                </c:pt>
                <c:pt idx="4710">
                  <c:v>43</c:v>
                </c:pt>
                <c:pt idx="4711">
                  <c:v>42</c:v>
                </c:pt>
                <c:pt idx="4712">
                  <c:v>43</c:v>
                </c:pt>
                <c:pt idx="4713">
                  <c:v>42</c:v>
                </c:pt>
                <c:pt idx="4714">
                  <c:v>41</c:v>
                </c:pt>
                <c:pt idx="4715">
                  <c:v>40</c:v>
                </c:pt>
                <c:pt idx="4716">
                  <c:v>41</c:v>
                </c:pt>
                <c:pt idx="4717">
                  <c:v>40</c:v>
                </c:pt>
                <c:pt idx="4718">
                  <c:v>41</c:v>
                </c:pt>
                <c:pt idx="4719">
                  <c:v>42</c:v>
                </c:pt>
                <c:pt idx="4720">
                  <c:v>41</c:v>
                </c:pt>
                <c:pt idx="4721">
                  <c:v>42</c:v>
                </c:pt>
                <c:pt idx="4722">
                  <c:v>41</c:v>
                </c:pt>
                <c:pt idx="4723">
                  <c:v>40</c:v>
                </c:pt>
                <c:pt idx="4724">
                  <c:v>41</c:v>
                </c:pt>
                <c:pt idx="4725">
                  <c:v>42</c:v>
                </c:pt>
                <c:pt idx="4726">
                  <c:v>43</c:v>
                </c:pt>
                <c:pt idx="4727">
                  <c:v>42</c:v>
                </c:pt>
                <c:pt idx="4728">
                  <c:v>43</c:v>
                </c:pt>
                <c:pt idx="4729">
                  <c:v>42</c:v>
                </c:pt>
                <c:pt idx="4730">
                  <c:v>43</c:v>
                </c:pt>
                <c:pt idx="4731">
                  <c:v>44</c:v>
                </c:pt>
                <c:pt idx="4732">
                  <c:v>43</c:v>
                </c:pt>
                <c:pt idx="4733">
                  <c:v>42</c:v>
                </c:pt>
                <c:pt idx="4734">
                  <c:v>43</c:v>
                </c:pt>
                <c:pt idx="4735">
                  <c:v>44</c:v>
                </c:pt>
                <c:pt idx="4736">
                  <c:v>43</c:v>
                </c:pt>
                <c:pt idx="4737">
                  <c:v>42</c:v>
                </c:pt>
                <c:pt idx="4738">
                  <c:v>41</c:v>
                </c:pt>
                <c:pt idx="4739">
                  <c:v>40</c:v>
                </c:pt>
                <c:pt idx="4740">
                  <c:v>39</c:v>
                </c:pt>
                <c:pt idx="4741">
                  <c:v>40</c:v>
                </c:pt>
                <c:pt idx="4742">
                  <c:v>41</c:v>
                </c:pt>
                <c:pt idx="4743">
                  <c:v>40</c:v>
                </c:pt>
                <c:pt idx="4744">
                  <c:v>41</c:v>
                </c:pt>
                <c:pt idx="4745">
                  <c:v>40</c:v>
                </c:pt>
                <c:pt idx="4746">
                  <c:v>41</c:v>
                </c:pt>
                <c:pt idx="4747">
                  <c:v>42</c:v>
                </c:pt>
                <c:pt idx="4748">
                  <c:v>41</c:v>
                </c:pt>
                <c:pt idx="4749">
                  <c:v>40</c:v>
                </c:pt>
                <c:pt idx="4750">
                  <c:v>41</c:v>
                </c:pt>
                <c:pt idx="4751">
                  <c:v>40</c:v>
                </c:pt>
                <c:pt idx="4752">
                  <c:v>39</c:v>
                </c:pt>
                <c:pt idx="4753">
                  <c:v>38</c:v>
                </c:pt>
                <c:pt idx="4754">
                  <c:v>39</c:v>
                </c:pt>
                <c:pt idx="4755">
                  <c:v>40</c:v>
                </c:pt>
                <c:pt idx="4756">
                  <c:v>39</c:v>
                </c:pt>
                <c:pt idx="4757">
                  <c:v>38</c:v>
                </c:pt>
                <c:pt idx="4758">
                  <c:v>39</c:v>
                </c:pt>
                <c:pt idx="4759">
                  <c:v>38</c:v>
                </c:pt>
                <c:pt idx="4760">
                  <c:v>37</c:v>
                </c:pt>
                <c:pt idx="4761">
                  <c:v>38</c:v>
                </c:pt>
                <c:pt idx="4762">
                  <c:v>39</c:v>
                </c:pt>
                <c:pt idx="4763">
                  <c:v>38</c:v>
                </c:pt>
                <c:pt idx="4764">
                  <c:v>39</c:v>
                </c:pt>
                <c:pt idx="4765">
                  <c:v>38</c:v>
                </c:pt>
                <c:pt idx="4766">
                  <c:v>37</c:v>
                </c:pt>
                <c:pt idx="4767">
                  <c:v>38</c:v>
                </c:pt>
                <c:pt idx="4768">
                  <c:v>37</c:v>
                </c:pt>
                <c:pt idx="4769">
                  <c:v>38</c:v>
                </c:pt>
                <c:pt idx="4770">
                  <c:v>39</c:v>
                </c:pt>
                <c:pt idx="4771">
                  <c:v>38</c:v>
                </c:pt>
                <c:pt idx="4772">
                  <c:v>39</c:v>
                </c:pt>
                <c:pt idx="4773">
                  <c:v>38</c:v>
                </c:pt>
                <c:pt idx="4774">
                  <c:v>39</c:v>
                </c:pt>
                <c:pt idx="4775">
                  <c:v>38</c:v>
                </c:pt>
                <c:pt idx="4776">
                  <c:v>39</c:v>
                </c:pt>
                <c:pt idx="4777">
                  <c:v>40</c:v>
                </c:pt>
                <c:pt idx="4778">
                  <c:v>41</c:v>
                </c:pt>
                <c:pt idx="4779">
                  <c:v>40</c:v>
                </c:pt>
                <c:pt idx="4780">
                  <c:v>41</c:v>
                </c:pt>
                <c:pt idx="4781">
                  <c:v>40</c:v>
                </c:pt>
                <c:pt idx="4782">
                  <c:v>41</c:v>
                </c:pt>
                <c:pt idx="4783">
                  <c:v>40</c:v>
                </c:pt>
                <c:pt idx="4784">
                  <c:v>41</c:v>
                </c:pt>
                <c:pt idx="4785">
                  <c:v>42</c:v>
                </c:pt>
                <c:pt idx="4786">
                  <c:v>41</c:v>
                </c:pt>
                <c:pt idx="4787">
                  <c:v>40</c:v>
                </c:pt>
                <c:pt idx="4788">
                  <c:v>39</c:v>
                </c:pt>
                <c:pt idx="4789">
                  <c:v>40</c:v>
                </c:pt>
                <c:pt idx="4790">
                  <c:v>41</c:v>
                </c:pt>
                <c:pt idx="4791">
                  <c:v>40</c:v>
                </c:pt>
                <c:pt idx="4792">
                  <c:v>41</c:v>
                </c:pt>
                <c:pt idx="4793">
                  <c:v>42</c:v>
                </c:pt>
                <c:pt idx="4794">
                  <c:v>41</c:v>
                </c:pt>
                <c:pt idx="4795">
                  <c:v>40</c:v>
                </c:pt>
                <c:pt idx="4796">
                  <c:v>41</c:v>
                </c:pt>
                <c:pt idx="4797">
                  <c:v>40</c:v>
                </c:pt>
                <c:pt idx="4798">
                  <c:v>41</c:v>
                </c:pt>
                <c:pt idx="4799">
                  <c:v>40</c:v>
                </c:pt>
                <c:pt idx="4800">
                  <c:v>39</c:v>
                </c:pt>
                <c:pt idx="4801">
                  <c:v>40</c:v>
                </c:pt>
                <c:pt idx="4802">
                  <c:v>39</c:v>
                </c:pt>
                <c:pt idx="4803">
                  <c:v>38</c:v>
                </c:pt>
                <c:pt idx="4804">
                  <c:v>37</c:v>
                </c:pt>
                <c:pt idx="4805">
                  <c:v>38</c:v>
                </c:pt>
                <c:pt idx="4806">
                  <c:v>39</c:v>
                </c:pt>
                <c:pt idx="4807">
                  <c:v>38</c:v>
                </c:pt>
                <c:pt idx="4808">
                  <c:v>39</c:v>
                </c:pt>
                <c:pt idx="4809">
                  <c:v>40</c:v>
                </c:pt>
                <c:pt idx="4810">
                  <c:v>41</c:v>
                </c:pt>
                <c:pt idx="4811">
                  <c:v>40</c:v>
                </c:pt>
                <c:pt idx="4812">
                  <c:v>39</c:v>
                </c:pt>
                <c:pt idx="4813">
                  <c:v>40</c:v>
                </c:pt>
                <c:pt idx="4814">
                  <c:v>39</c:v>
                </c:pt>
                <c:pt idx="4815">
                  <c:v>40</c:v>
                </c:pt>
                <c:pt idx="4816">
                  <c:v>41</c:v>
                </c:pt>
                <c:pt idx="4817">
                  <c:v>42</c:v>
                </c:pt>
                <c:pt idx="4818">
                  <c:v>41</c:v>
                </c:pt>
                <c:pt idx="4819">
                  <c:v>42</c:v>
                </c:pt>
                <c:pt idx="4820">
                  <c:v>43</c:v>
                </c:pt>
                <c:pt idx="4821">
                  <c:v>44</c:v>
                </c:pt>
                <c:pt idx="4822">
                  <c:v>43</c:v>
                </c:pt>
                <c:pt idx="4823">
                  <c:v>42</c:v>
                </c:pt>
                <c:pt idx="4824">
                  <c:v>43</c:v>
                </c:pt>
                <c:pt idx="4825">
                  <c:v>44</c:v>
                </c:pt>
                <c:pt idx="4826">
                  <c:v>43</c:v>
                </c:pt>
                <c:pt idx="4827">
                  <c:v>42</c:v>
                </c:pt>
                <c:pt idx="4828">
                  <c:v>41</c:v>
                </c:pt>
                <c:pt idx="4829">
                  <c:v>42</c:v>
                </c:pt>
                <c:pt idx="4830">
                  <c:v>43</c:v>
                </c:pt>
                <c:pt idx="4831">
                  <c:v>42</c:v>
                </c:pt>
                <c:pt idx="4832">
                  <c:v>43</c:v>
                </c:pt>
                <c:pt idx="4833">
                  <c:v>44</c:v>
                </c:pt>
                <c:pt idx="4834">
                  <c:v>45</c:v>
                </c:pt>
                <c:pt idx="4835">
                  <c:v>46</c:v>
                </c:pt>
                <c:pt idx="4836">
                  <c:v>47</c:v>
                </c:pt>
                <c:pt idx="4837">
                  <c:v>46</c:v>
                </c:pt>
                <c:pt idx="4838">
                  <c:v>45</c:v>
                </c:pt>
                <c:pt idx="4839">
                  <c:v>46</c:v>
                </c:pt>
                <c:pt idx="4840">
                  <c:v>45</c:v>
                </c:pt>
                <c:pt idx="4841">
                  <c:v>46</c:v>
                </c:pt>
                <c:pt idx="4842">
                  <c:v>45</c:v>
                </c:pt>
                <c:pt idx="4843">
                  <c:v>44</c:v>
                </c:pt>
                <c:pt idx="4844">
                  <c:v>45</c:v>
                </c:pt>
                <c:pt idx="4845">
                  <c:v>46</c:v>
                </c:pt>
                <c:pt idx="4846">
                  <c:v>47</c:v>
                </c:pt>
                <c:pt idx="4847">
                  <c:v>46</c:v>
                </c:pt>
                <c:pt idx="4848">
                  <c:v>47</c:v>
                </c:pt>
                <c:pt idx="4849">
                  <c:v>48</c:v>
                </c:pt>
                <c:pt idx="4850">
                  <c:v>49</c:v>
                </c:pt>
                <c:pt idx="4851">
                  <c:v>48</c:v>
                </c:pt>
                <c:pt idx="4852">
                  <c:v>49</c:v>
                </c:pt>
                <c:pt idx="4853">
                  <c:v>48</c:v>
                </c:pt>
                <c:pt idx="4854">
                  <c:v>49</c:v>
                </c:pt>
                <c:pt idx="4855">
                  <c:v>50</c:v>
                </c:pt>
                <c:pt idx="4856">
                  <c:v>49</c:v>
                </c:pt>
                <c:pt idx="4857">
                  <c:v>48</c:v>
                </c:pt>
                <c:pt idx="4858">
                  <c:v>49</c:v>
                </c:pt>
                <c:pt idx="4859">
                  <c:v>50</c:v>
                </c:pt>
                <c:pt idx="4860">
                  <c:v>49</c:v>
                </c:pt>
                <c:pt idx="4861">
                  <c:v>50</c:v>
                </c:pt>
                <c:pt idx="4862">
                  <c:v>51</c:v>
                </c:pt>
                <c:pt idx="4863">
                  <c:v>50</c:v>
                </c:pt>
                <c:pt idx="4864">
                  <c:v>51</c:v>
                </c:pt>
                <c:pt idx="4865">
                  <c:v>50</c:v>
                </c:pt>
                <c:pt idx="4866">
                  <c:v>51</c:v>
                </c:pt>
                <c:pt idx="4867">
                  <c:v>50</c:v>
                </c:pt>
                <c:pt idx="4868">
                  <c:v>51</c:v>
                </c:pt>
                <c:pt idx="4869">
                  <c:v>50</c:v>
                </c:pt>
                <c:pt idx="4870">
                  <c:v>49</c:v>
                </c:pt>
                <c:pt idx="4871">
                  <c:v>48</c:v>
                </c:pt>
                <c:pt idx="4872">
                  <c:v>49</c:v>
                </c:pt>
                <c:pt idx="4873">
                  <c:v>48</c:v>
                </c:pt>
                <c:pt idx="4874">
                  <c:v>49</c:v>
                </c:pt>
                <c:pt idx="4875">
                  <c:v>50</c:v>
                </c:pt>
                <c:pt idx="4876">
                  <c:v>51</c:v>
                </c:pt>
                <c:pt idx="4877">
                  <c:v>50</c:v>
                </c:pt>
                <c:pt idx="4878">
                  <c:v>51</c:v>
                </c:pt>
                <c:pt idx="4879">
                  <c:v>50</c:v>
                </c:pt>
                <c:pt idx="4880">
                  <c:v>49</c:v>
                </c:pt>
                <c:pt idx="4881">
                  <c:v>50</c:v>
                </c:pt>
                <c:pt idx="4882">
                  <c:v>49</c:v>
                </c:pt>
                <c:pt idx="4883">
                  <c:v>48</c:v>
                </c:pt>
                <c:pt idx="4884">
                  <c:v>47</c:v>
                </c:pt>
                <c:pt idx="4885">
                  <c:v>48</c:v>
                </c:pt>
                <c:pt idx="4886">
                  <c:v>49</c:v>
                </c:pt>
                <c:pt idx="4887">
                  <c:v>50</c:v>
                </c:pt>
                <c:pt idx="4888">
                  <c:v>51</c:v>
                </c:pt>
                <c:pt idx="4889">
                  <c:v>52</c:v>
                </c:pt>
                <c:pt idx="4890">
                  <c:v>53</c:v>
                </c:pt>
                <c:pt idx="4891">
                  <c:v>54</c:v>
                </c:pt>
                <c:pt idx="4892">
                  <c:v>53</c:v>
                </c:pt>
                <c:pt idx="4893">
                  <c:v>52</c:v>
                </c:pt>
                <c:pt idx="4894">
                  <c:v>51</c:v>
                </c:pt>
                <c:pt idx="4895">
                  <c:v>52</c:v>
                </c:pt>
                <c:pt idx="4896">
                  <c:v>53</c:v>
                </c:pt>
                <c:pt idx="4897">
                  <c:v>52</c:v>
                </c:pt>
                <c:pt idx="4898">
                  <c:v>53</c:v>
                </c:pt>
                <c:pt idx="4899">
                  <c:v>52</c:v>
                </c:pt>
                <c:pt idx="4900">
                  <c:v>51</c:v>
                </c:pt>
                <c:pt idx="4901">
                  <c:v>50</c:v>
                </c:pt>
                <c:pt idx="4902">
                  <c:v>51</c:v>
                </c:pt>
                <c:pt idx="4903">
                  <c:v>52</c:v>
                </c:pt>
                <c:pt idx="4904">
                  <c:v>53</c:v>
                </c:pt>
                <c:pt idx="4905">
                  <c:v>54</c:v>
                </c:pt>
                <c:pt idx="4906">
                  <c:v>53</c:v>
                </c:pt>
                <c:pt idx="4907">
                  <c:v>52</c:v>
                </c:pt>
                <c:pt idx="4908">
                  <c:v>53</c:v>
                </c:pt>
                <c:pt idx="4909">
                  <c:v>52</c:v>
                </c:pt>
                <c:pt idx="4910">
                  <c:v>53</c:v>
                </c:pt>
                <c:pt idx="4911">
                  <c:v>52</c:v>
                </c:pt>
                <c:pt idx="4912">
                  <c:v>53</c:v>
                </c:pt>
                <c:pt idx="4913">
                  <c:v>54</c:v>
                </c:pt>
                <c:pt idx="4914">
                  <c:v>55</c:v>
                </c:pt>
                <c:pt idx="4915">
                  <c:v>56</c:v>
                </c:pt>
                <c:pt idx="4916">
                  <c:v>57</c:v>
                </c:pt>
                <c:pt idx="4917">
                  <c:v>56</c:v>
                </c:pt>
                <c:pt idx="4918">
                  <c:v>55</c:v>
                </c:pt>
                <c:pt idx="4919">
                  <c:v>56</c:v>
                </c:pt>
                <c:pt idx="4920">
                  <c:v>55</c:v>
                </c:pt>
                <c:pt idx="4921">
                  <c:v>54</c:v>
                </c:pt>
                <c:pt idx="4922">
                  <c:v>55</c:v>
                </c:pt>
                <c:pt idx="4923">
                  <c:v>56</c:v>
                </c:pt>
                <c:pt idx="4924">
                  <c:v>57</c:v>
                </c:pt>
                <c:pt idx="4925">
                  <c:v>56</c:v>
                </c:pt>
                <c:pt idx="4926">
                  <c:v>55</c:v>
                </c:pt>
                <c:pt idx="4927">
                  <c:v>54</c:v>
                </c:pt>
                <c:pt idx="4928">
                  <c:v>53</c:v>
                </c:pt>
                <c:pt idx="4929">
                  <c:v>52</c:v>
                </c:pt>
                <c:pt idx="4930">
                  <c:v>51</c:v>
                </c:pt>
                <c:pt idx="4931">
                  <c:v>50</c:v>
                </c:pt>
                <c:pt idx="4932">
                  <c:v>51</c:v>
                </c:pt>
                <c:pt idx="4933">
                  <c:v>50</c:v>
                </c:pt>
                <c:pt idx="4934">
                  <c:v>51</c:v>
                </c:pt>
                <c:pt idx="4935">
                  <c:v>52</c:v>
                </c:pt>
                <c:pt idx="4936">
                  <c:v>51</c:v>
                </c:pt>
                <c:pt idx="4937">
                  <c:v>52</c:v>
                </c:pt>
                <c:pt idx="4938">
                  <c:v>53</c:v>
                </c:pt>
                <c:pt idx="4939">
                  <c:v>52</c:v>
                </c:pt>
                <c:pt idx="4940">
                  <c:v>51</c:v>
                </c:pt>
                <c:pt idx="4941">
                  <c:v>50</c:v>
                </c:pt>
                <c:pt idx="4942">
                  <c:v>49</c:v>
                </c:pt>
                <c:pt idx="4943">
                  <c:v>48</c:v>
                </c:pt>
                <c:pt idx="4944">
                  <c:v>49</c:v>
                </c:pt>
                <c:pt idx="4945">
                  <c:v>50</c:v>
                </c:pt>
                <c:pt idx="4946">
                  <c:v>49</c:v>
                </c:pt>
                <c:pt idx="4947">
                  <c:v>48</c:v>
                </c:pt>
                <c:pt idx="4948">
                  <c:v>47</c:v>
                </c:pt>
                <c:pt idx="4949">
                  <c:v>46</c:v>
                </c:pt>
                <c:pt idx="4950">
                  <c:v>47</c:v>
                </c:pt>
                <c:pt idx="4951">
                  <c:v>46</c:v>
                </c:pt>
                <c:pt idx="4952">
                  <c:v>47</c:v>
                </c:pt>
                <c:pt idx="4953">
                  <c:v>46</c:v>
                </c:pt>
                <c:pt idx="4954">
                  <c:v>45</c:v>
                </c:pt>
                <c:pt idx="4955">
                  <c:v>46</c:v>
                </c:pt>
                <c:pt idx="4956">
                  <c:v>47</c:v>
                </c:pt>
                <c:pt idx="4957">
                  <c:v>48</c:v>
                </c:pt>
                <c:pt idx="4958">
                  <c:v>47</c:v>
                </c:pt>
                <c:pt idx="4959">
                  <c:v>48</c:v>
                </c:pt>
                <c:pt idx="4960">
                  <c:v>49</c:v>
                </c:pt>
                <c:pt idx="4961">
                  <c:v>48</c:v>
                </c:pt>
                <c:pt idx="4962">
                  <c:v>47</c:v>
                </c:pt>
                <c:pt idx="4963">
                  <c:v>48</c:v>
                </c:pt>
                <c:pt idx="4964">
                  <c:v>49</c:v>
                </c:pt>
                <c:pt idx="4965">
                  <c:v>50</c:v>
                </c:pt>
                <c:pt idx="4966">
                  <c:v>49</c:v>
                </c:pt>
                <c:pt idx="4967">
                  <c:v>50</c:v>
                </c:pt>
                <c:pt idx="4968">
                  <c:v>49</c:v>
                </c:pt>
                <c:pt idx="4969">
                  <c:v>50</c:v>
                </c:pt>
                <c:pt idx="4970">
                  <c:v>49</c:v>
                </c:pt>
                <c:pt idx="4971">
                  <c:v>50</c:v>
                </c:pt>
                <c:pt idx="4972">
                  <c:v>51</c:v>
                </c:pt>
                <c:pt idx="4973">
                  <c:v>50</c:v>
                </c:pt>
                <c:pt idx="4974">
                  <c:v>49</c:v>
                </c:pt>
                <c:pt idx="4975">
                  <c:v>48</c:v>
                </c:pt>
                <c:pt idx="4976">
                  <c:v>47</c:v>
                </c:pt>
                <c:pt idx="4977">
                  <c:v>46</c:v>
                </c:pt>
                <c:pt idx="4978">
                  <c:v>47</c:v>
                </c:pt>
                <c:pt idx="4979">
                  <c:v>46</c:v>
                </c:pt>
                <c:pt idx="4980">
                  <c:v>47</c:v>
                </c:pt>
                <c:pt idx="4981">
                  <c:v>46</c:v>
                </c:pt>
                <c:pt idx="4982">
                  <c:v>47</c:v>
                </c:pt>
                <c:pt idx="4983">
                  <c:v>46</c:v>
                </c:pt>
                <c:pt idx="4984">
                  <c:v>45</c:v>
                </c:pt>
                <c:pt idx="4985">
                  <c:v>46</c:v>
                </c:pt>
                <c:pt idx="4986">
                  <c:v>45</c:v>
                </c:pt>
                <c:pt idx="4987">
                  <c:v>44</c:v>
                </c:pt>
                <c:pt idx="4988">
                  <c:v>45</c:v>
                </c:pt>
                <c:pt idx="4989">
                  <c:v>46</c:v>
                </c:pt>
                <c:pt idx="4990">
                  <c:v>47</c:v>
                </c:pt>
                <c:pt idx="4991">
                  <c:v>46</c:v>
                </c:pt>
                <c:pt idx="4992">
                  <c:v>45</c:v>
                </c:pt>
                <c:pt idx="4993">
                  <c:v>46</c:v>
                </c:pt>
                <c:pt idx="4994">
                  <c:v>47</c:v>
                </c:pt>
                <c:pt idx="4995">
                  <c:v>46</c:v>
                </c:pt>
                <c:pt idx="4996">
                  <c:v>45</c:v>
                </c:pt>
                <c:pt idx="4997">
                  <c:v>46</c:v>
                </c:pt>
                <c:pt idx="4998">
                  <c:v>45</c:v>
                </c:pt>
                <c:pt idx="4999">
                  <c:v>44</c:v>
                </c:pt>
                <c:pt idx="5000">
                  <c:v>43</c:v>
                </c:pt>
                <c:pt idx="5001">
                  <c:v>42</c:v>
                </c:pt>
                <c:pt idx="5002">
                  <c:v>41</c:v>
                </c:pt>
                <c:pt idx="5003">
                  <c:v>40</c:v>
                </c:pt>
                <c:pt idx="5004">
                  <c:v>41</c:v>
                </c:pt>
                <c:pt idx="5005">
                  <c:v>42</c:v>
                </c:pt>
                <c:pt idx="5006">
                  <c:v>41</c:v>
                </c:pt>
                <c:pt idx="5007">
                  <c:v>40</c:v>
                </c:pt>
                <c:pt idx="5008">
                  <c:v>41</c:v>
                </c:pt>
                <c:pt idx="5009">
                  <c:v>42</c:v>
                </c:pt>
                <c:pt idx="5010">
                  <c:v>43</c:v>
                </c:pt>
                <c:pt idx="5011">
                  <c:v>44</c:v>
                </c:pt>
                <c:pt idx="5012">
                  <c:v>43</c:v>
                </c:pt>
                <c:pt idx="5013">
                  <c:v>44</c:v>
                </c:pt>
                <c:pt idx="5014">
                  <c:v>45</c:v>
                </c:pt>
                <c:pt idx="5015">
                  <c:v>44</c:v>
                </c:pt>
                <c:pt idx="5016">
                  <c:v>43</c:v>
                </c:pt>
                <c:pt idx="5017">
                  <c:v>42</c:v>
                </c:pt>
                <c:pt idx="5018">
                  <c:v>43</c:v>
                </c:pt>
                <c:pt idx="5019">
                  <c:v>44</c:v>
                </c:pt>
                <c:pt idx="5020">
                  <c:v>45</c:v>
                </c:pt>
                <c:pt idx="5021">
                  <c:v>46</c:v>
                </c:pt>
                <c:pt idx="5022">
                  <c:v>45</c:v>
                </c:pt>
                <c:pt idx="5023">
                  <c:v>44</c:v>
                </c:pt>
                <c:pt idx="5024">
                  <c:v>43</c:v>
                </c:pt>
                <c:pt idx="5025">
                  <c:v>44</c:v>
                </c:pt>
                <c:pt idx="5026">
                  <c:v>45</c:v>
                </c:pt>
                <c:pt idx="5027">
                  <c:v>44</c:v>
                </c:pt>
                <c:pt idx="5028">
                  <c:v>43</c:v>
                </c:pt>
                <c:pt idx="5029">
                  <c:v>44</c:v>
                </c:pt>
                <c:pt idx="5030">
                  <c:v>43</c:v>
                </c:pt>
                <c:pt idx="5031">
                  <c:v>44</c:v>
                </c:pt>
                <c:pt idx="5032">
                  <c:v>43</c:v>
                </c:pt>
                <c:pt idx="5033">
                  <c:v>44</c:v>
                </c:pt>
                <c:pt idx="5034">
                  <c:v>43</c:v>
                </c:pt>
                <c:pt idx="5035">
                  <c:v>44</c:v>
                </c:pt>
                <c:pt idx="5036">
                  <c:v>43</c:v>
                </c:pt>
                <c:pt idx="5037">
                  <c:v>42</c:v>
                </c:pt>
                <c:pt idx="5038">
                  <c:v>43</c:v>
                </c:pt>
                <c:pt idx="5039">
                  <c:v>42</c:v>
                </c:pt>
                <c:pt idx="5040">
                  <c:v>43</c:v>
                </c:pt>
                <c:pt idx="5041">
                  <c:v>42</c:v>
                </c:pt>
                <c:pt idx="5042">
                  <c:v>41</c:v>
                </c:pt>
                <c:pt idx="5043">
                  <c:v>42</c:v>
                </c:pt>
                <c:pt idx="5044">
                  <c:v>43</c:v>
                </c:pt>
                <c:pt idx="5045">
                  <c:v>44</c:v>
                </c:pt>
                <c:pt idx="5046">
                  <c:v>43</c:v>
                </c:pt>
                <c:pt idx="5047">
                  <c:v>42</c:v>
                </c:pt>
                <c:pt idx="5048">
                  <c:v>43</c:v>
                </c:pt>
                <c:pt idx="5049">
                  <c:v>42</c:v>
                </c:pt>
                <c:pt idx="5050">
                  <c:v>43</c:v>
                </c:pt>
                <c:pt idx="5051">
                  <c:v>42</c:v>
                </c:pt>
                <c:pt idx="5052">
                  <c:v>41</c:v>
                </c:pt>
                <c:pt idx="5053">
                  <c:v>40</c:v>
                </c:pt>
                <c:pt idx="5054">
                  <c:v>39</c:v>
                </c:pt>
                <c:pt idx="5055">
                  <c:v>38</c:v>
                </c:pt>
                <c:pt idx="5056">
                  <c:v>37</c:v>
                </c:pt>
                <c:pt idx="5057">
                  <c:v>38</c:v>
                </c:pt>
                <c:pt idx="5058">
                  <c:v>37</c:v>
                </c:pt>
                <c:pt idx="5059">
                  <c:v>38</c:v>
                </c:pt>
                <c:pt idx="5060">
                  <c:v>37</c:v>
                </c:pt>
                <c:pt idx="5061">
                  <c:v>36</c:v>
                </c:pt>
                <c:pt idx="5062">
                  <c:v>37</c:v>
                </c:pt>
                <c:pt idx="5063">
                  <c:v>36</c:v>
                </c:pt>
                <c:pt idx="5064">
                  <c:v>35</c:v>
                </c:pt>
                <c:pt idx="5065">
                  <c:v>36</c:v>
                </c:pt>
                <c:pt idx="5066">
                  <c:v>37</c:v>
                </c:pt>
                <c:pt idx="5067">
                  <c:v>38</c:v>
                </c:pt>
                <c:pt idx="5068">
                  <c:v>39</c:v>
                </c:pt>
                <c:pt idx="5069">
                  <c:v>38</c:v>
                </c:pt>
                <c:pt idx="5070">
                  <c:v>37</c:v>
                </c:pt>
                <c:pt idx="5071">
                  <c:v>38</c:v>
                </c:pt>
                <c:pt idx="5072">
                  <c:v>37</c:v>
                </c:pt>
                <c:pt idx="5073">
                  <c:v>36</c:v>
                </c:pt>
                <c:pt idx="5074">
                  <c:v>35</c:v>
                </c:pt>
                <c:pt idx="5075">
                  <c:v>34</c:v>
                </c:pt>
                <c:pt idx="5076">
                  <c:v>33</c:v>
                </c:pt>
                <c:pt idx="5077">
                  <c:v>32</c:v>
                </c:pt>
                <c:pt idx="5078">
                  <c:v>33</c:v>
                </c:pt>
                <c:pt idx="5079">
                  <c:v>32</c:v>
                </c:pt>
                <c:pt idx="5080">
                  <c:v>31</c:v>
                </c:pt>
                <c:pt idx="5081">
                  <c:v>32</c:v>
                </c:pt>
                <c:pt idx="5082">
                  <c:v>33</c:v>
                </c:pt>
                <c:pt idx="5083">
                  <c:v>34</c:v>
                </c:pt>
                <c:pt idx="5084">
                  <c:v>35</c:v>
                </c:pt>
                <c:pt idx="5085">
                  <c:v>36</c:v>
                </c:pt>
                <c:pt idx="5086">
                  <c:v>37</c:v>
                </c:pt>
                <c:pt idx="5087">
                  <c:v>36</c:v>
                </c:pt>
                <c:pt idx="5088">
                  <c:v>35</c:v>
                </c:pt>
                <c:pt idx="5089">
                  <c:v>36</c:v>
                </c:pt>
                <c:pt idx="5090">
                  <c:v>37</c:v>
                </c:pt>
                <c:pt idx="5091">
                  <c:v>36</c:v>
                </c:pt>
                <c:pt idx="5092">
                  <c:v>37</c:v>
                </c:pt>
                <c:pt idx="5093">
                  <c:v>36</c:v>
                </c:pt>
                <c:pt idx="5094">
                  <c:v>35</c:v>
                </c:pt>
                <c:pt idx="5095">
                  <c:v>34</c:v>
                </c:pt>
                <c:pt idx="5096">
                  <c:v>35</c:v>
                </c:pt>
                <c:pt idx="5097">
                  <c:v>34</c:v>
                </c:pt>
                <c:pt idx="5098">
                  <c:v>35</c:v>
                </c:pt>
                <c:pt idx="5099">
                  <c:v>36</c:v>
                </c:pt>
                <c:pt idx="5100">
                  <c:v>37</c:v>
                </c:pt>
                <c:pt idx="5101">
                  <c:v>38</c:v>
                </c:pt>
                <c:pt idx="5102">
                  <c:v>39</c:v>
                </c:pt>
                <c:pt idx="5103">
                  <c:v>40</c:v>
                </c:pt>
                <c:pt idx="5104">
                  <c:v>39</c:v>
                </c:pt>
                <c:pt idx="5105">
                  <c:v>38</c:v>
                </c:pt>
                <c:pt idx="5106">
                  <c:v>39</c:v>
                </c:pt>
                <c:pt idx="5107">
                  <c:v>38</c:v>
                </c:pt>
                <c:pt idx="5108">
                  <c:v>37</c:v>
                </c:pt>
                <c:pt idx="5109">
                  <c:v>38</c:v>
                </c:pt>
                <c:pt idx="5110">
                  <c:v>37</c:v>
                </c:pt>
                <c:pt idx="5111">
                  <c:v>36</c:v>
                </c:pt>
                <c:pt idx="5112">
                  <c:v>37</c:v>
                </c:pt>
                <c:pt idx="5113">
                  <c:v>38</c:v>
                </c:pt>
                <c:pt idx="5114">
                  <c:v>39</c:v>
                </c:pt>
                <c:pt idx="5115">
                  <c:v>38</c:v>
                </c:pt>
                <c:pt idx="5116">
                  <c:v>39</c:v>
                </c:pt>
                <c:pt idx="5117">
                  <c:v>38</c:v>
                </c:pt>
                <c:pt idx="5118">
                  <c:v>39</c:v>
                </c:pt>
                <c:pt idx="5119">
                  <c:v>38</c:v>
                </c:pt>
                <c:pt idx="5120">
                  <c:v>37</c:v>
                </c:pt>
                <c:pt idx="5121">
                  <c:v>36</c:v>
                </c:pt>
                <c:pt idx="5122">
                  <c:v>37</c:v>
                </c:pt>
                <c:pt idx="5123">
                  <c:v>38</c:v>
                </c:pt>
                <c:pt idx="5124">
                  <c:v>37</c:v>
                </c:pt>
                <c:pt idx="5125">
                  <c:v>36</c:v>
                </c:pt>
                <c:pt idx="5126">
                  <c:v>35</c:v>
                </c:pt>
                <c:pt idx="5127">
                  <c:v>34</c:v>
                </c:pt>
                <c:pt idx="5128">
                  <c:v>33</c:v>
                </c:pt>
                <c:pt idx="5129">
                  <c:v>32</c:v>
                </c:pt>
                <c:pt idx="5130">
                  <c:v>33</c:v>
                </c:pt>
                <c:pt idx="5131">
                  <c:v>32</c:v>
                </c:pt>
                <c:pt idx="5132">
                  <c:v>31</c:v>
                </c:pt>
                <c:pt idx="5133">
                  <c:v>30</c:v>
                </c:pt>
                <c:pt idx="5134">
                  <c:v>31</c:v>
                </c:pt>
                <c:pt idx="5135">
                  <c:v>30</c:v>
                </c:pt>
                <c:pt idx="5136">
                  <c:v>31</c:v>
                </c:pt>
                <c:pt idx="5137">
                  <c:v>32</c:v>
                </c:pt>
                <c:pt idx="5138">
                  <c:v>31</c:v>
                </c:pt>
                <c:pt idx="5139">
                  <c:v>30</c:v>
                </c:pt>
                <c:pt idx="5140">
                  <c:v>31</c:v>
                </c:pt>
                <c:pt idx="5141">
                  <c:v>30</c:v>
                </c:pt>
                <c:pt idx="5142">
                  <c:v>31</c:v>
                </c:pt>
                <c:pt idx="5143">
                  <c:v>30</c:v>
                </c:pt>
                <c:pt idx="5144">
                  <c:v>29</c:v>
                </c:pt>
                <c:pt idx="5145">
                  <c:v>30</c:v>
                </c:pt>
                <c:pt idx="5146">
                  <c:v>29</c:v>
                </c:pt>
                <c:pt idx="5147">
                  <c:v>28</c:v>
                </c:pt>
                <c:pt idx="5148">
                  <c:v>29</c:v>
                </c:pt>
                <c:pt idx="5149">
                  <c:v>30</c:v>
                </c:pt>
                <c:pt idx="5150">
                  <c:v>29</c:v>
                </c:pt>
                <c:pt idx="5151">
                  <c:v>30</c:v>
                </c:pt>
                <c:pt idx="5152">
                  <c:v>29</c:v>
                </c:pt>
                <c:pt idx="5153">
                  <c:v>30</c:v>
                </c:pt>
                <c:pt idx="5154">
                  <c:v>29</c:v>
                </c:pt>
                <c:pt idx="5155">
                  <c:v>28</c:v>
                </c:pt>
                <c:pt idx="5156">
                  <c:v>29</c:v>
                </c:pt>
                <c:pt idx="5157">
                  <c:v>28</c:v>
                </c:pt>
                <c:pt idx="5158">
                  <c:v>27</c:v>
                </c:pt>
                <c:pt idx="5159">
                  <c:v>28</c:v>
                </c:pt>
                <c:pt idx="5160">
                  <c:v>29</c:v>
                </c:pt>
                <c:pt idx="5161">
                  <c:v>28</c:v>
                </c:pt>
                <c:pt idx="5162">
                  <c:v>29</c:v>
                </c:pt>
                <c:pt idx="5163">
                  <c:v>30</c:v>
                </c:pt>
                <c:pt idx="5164">
                  <c:v>31</c:v>
                </c:pt>
                <c:pt idx="5165">
                  <c:v>30</c:v>
                </c:pt>
                <c:pt idx="5166">
                  <c:v>31</c:v>
                </c:pt>
                <c:pt idx="5167">
                  <c:v>30</c:v>
                </c:pt>
                <c:pt idx="5168">
                  <c:v>31</c:v>
                </c:pt>
                <c:pt idx="5169">
                  <c:v>32</c:v>
                </c:pt>
                <c:pt idx="5170">
                  <c:v>33</c:v>
                </c:pt>
                <c:pt idx="5171">
                  <c:v>34</c:v>
                </c:pt>
                <c:pt idx="5172">
                  <c:v>33</c:v>
                </c:pt>
                <c:pt idx="5173">
                  <c:v>32</c:v>
                </c:pt>
                <c:pt idx="5174">
                  <c:v>31</c:v>
                </c:pt>
                <c:pt idx="5175">
                  <c:v>32</c:v>
                </c:pt>
                <c:pt idx="5176">
                  <c:v>33</c:v>
                </c:pt>
                <c:pt idx="5177">
                  <c:v>32</c:v>
                </c:pt>
                <c:pt idx="5178">
                  <c:v>31</c:v>
                </c:pt>
                <c:pt idx="5179">
                  <c:v>32</c:v>
                </c:pt>
                <c:pt idx="5180">
                  <c:v>31</c:v>
                </c:pt>
                <c:pt idx="5181">
                  <c:v>32</c:v>
                </c:pt>
                <c:pt idx="5182">
                  <c:v>33</c:v>
                </c:pt>
                <c:pt idx="5183">
                  <c:v>32</c:v>
                </c:pt>
                <c:pt idx="5184">
                  <c:v>31</c:v>
                </c:pt>
                <c:pt idx="5185">
                  <c:v>30</c:v>
                </c:pt>
                <c:pt idx="5186">
                  <c:v>31</c:v>
                </c:pt>
                <c:pt idx="5187">
                  <c:v>30</c:v>
                </c:pt>
                <c:pt idx="5188">
                  <c:v>31</c:v>
                </c:pt>
                <c:pt idx="5189">
                  <c:v>32</c:v>
                </c:pt>
                <c:pt idx="5190">
                  <c:v>33</c:v>
                </c:pt>
                <c:pt idx="5191">
                  <c:v>32</c:v>
                </c:pt>
                <c:pt idx="5192">
                  <c:v>31</c:v>
                </c:pt>
                <c:pt idx="5193">
                  <c:v>32</c:v>
                </c:pt>
                <c:pt idx="5194">
                  <c:v>33</c:v>
                </c:pt>
                <c:pt idx="5195">
                  <c:v>32</c:v>
                </c:pt>
                <c:pt idx="5196">
                  <c:v>33</c:v>
                </c:pt>
                <c:pt idx="5197">
                  <c:v>32</c:v>
                </c:pt>
                <c:pt idx="5198">
                  <c:v>33</c:v>
                </c:pt>
                <c:pt idx="5199">
                  <c:v>32</c:v>
                </c:pt>
                <c:pt idx="5200">
                  <c:v>31</c:v>
                </c:pt>
                <c:pt idx="5201">
                  <c:v>30</c:v>
                </c:pt>
                <c:pt idx="5202">
                  <c:v>29</c:v>
                </c:pt>
                <c:pt idx="5203">
                  <c:v>30</c:v>
                </c:pt>
                <c:pt idx="5204">
                  <c:v>29</c:v>
                </c:pt>
                <c:pt idx="5205">
                  <c:v>28</c:v>
                </c:pt>
                <c:pt idx="5206">
                  <c:v>29</c:v>
                </c:pt>
                <c:pt idx="5207">
                  <c:v>28</c:v>
                </c:pt>
                <c:pt idx="5208">
                  <c:v>27</c:v>
                </c:pt>
                <c:pt idx="5209">
                  <c:v>26</c:v>
                </c:pt>
                <c:pt idx="5210">
                  <c:v>25</c:v>
                </c:pt>
                <c:pt idx="5211">
                  <c:v>26</c:v>
                </c:pt>
                <c:pt idx="5212">
                  <c:v>25</c:v>
                </c:pt>
                <c:pt idx="5213">
                  <c:v>24</c:v>
                </c:pt>
                <c:pt idx="5214">
                  <c:v>25</c:v>
                </c:pt>
                <c:pt idx="5215">
                  <c:v>26</c:v>
                </c:pt>
                <c:pt idx="5216">
                  <c:v>25</c:v>
                </c:pt>
                <c:pt idx="5217">
                  <c:v>26</c:v>
                </c:pt>
                <c:pt idx="5218">
                  <c:v>27</c:v>
                </c:pt>
                <c:pt idx="5219">
                  <c:v>28</c:v>
                </c:pt>
                <c:pt idx="5220">
                  <c:v>27</c:v>
                </c:pt>
                <c:pt idx="5221">
                  <c:v>26</c:v>
                </c:pt>
                <c:pt idx="5222">
                  <c:v>25</c:v>
                </c:pt>
                <c:pt idx="5223">
                  <c:v>26</c:v>
                </c:pt>
                <c:pt idx="5224">
                  <c:v>25</c:v>
                </c:pt>
                <c:pt idx="5225">
                  <c:v>26</c:v>
                </c:pt>
                <c:pt idx="5226">
                  <c:v>25</c:v>
                </c:pt>
                <c:pt idx="5227">
                  <c:v>26</c:v>
                </c:pt>
                <c:pt idx="5228">
                  <c:v>27</c:v>
                </c:pt>
                <c:pt idx="5229">
                  <c:v>26</c:v>
                </c:pt>
                <c:pt idx="5230">
                  <c:v>27</c:v>
                </c:pt>
                <c:pt idx="5231">
                  <c:v>26</c:v>
                </c:pt>
                <c:pt idx="5232">
                  <c:v>27</c:v>
                </c:pt>
                <c:pt idx="5233">
                  <c:v>28</c:v>
                </c:pt>
                <c:pt idx="5234">
                  <c:v>27</c:v>
                </c:pt>
                <c:pt idx="5235">
                  <c:v>28</c:v>
                </c:pt>
                <c:pt idx="5236">
                  <c:v>27</c:v>
                </c:pt>
                <c:pt idx="5237">
                  <c:v>26</c:v>
                </c:pt>
                <c:pt idx="5238">
                  <c:v>27</c:v>
                </c:pt>
                <c:pt idx="5239">
                  <c:v>28</c:v>
                </c:pt>
                <c:pt idx="5240">
                  <c:v>29</c:v>
                </c:pt>
                <c:pt idx="5241">
                  <c:v>28</c:v>
                </c:pt>
                <c:pt idx="5242">
                  <c:v>27</c:v>
                </c:pt>
                <c:pt idx="5243">
                  <c:v>26</c:v>
                </c:pt>
                <c:pt idx="5244">
                  <c:v>27</c:v>
                </c:pt>
                <c:pt idx="5245">
                  <c:v>28</c:v>
                </c:pt>
                <c:pt idx="5246">
                  <c:v>27</c:v>
                </c:pt>
                <c:pt idx="5247">
                  <c:v>26</c:v>
                </c:pt>
                <c:pt idx="5248">
                  <c:v>25</c:v>
                </c:pt>
                <c:pt idx="5249">
                  <c:v>26</c:v>
                </c:pt>
                <c:pt idx="5250">
                  <c:v>27</c:v>
                </c:pt>
                <c:pt idx="5251">
                  <c:v>28</c:v>
                </c:pt>
                <c:pt idx="5252">
                  <c:v>27</c:v>
                </c:pt>
                <c:pt idx="5253">
                  <c:v>26</c:v>
                </c:pt>
                <c:pt idx="5254">
                  <c:v>25</c:v>
                </c:pt>
                <c:pt idx="5255">
                  <c:v>24</c:v>
                </c:pt>
                <c:pt idx="5256">
                  <c:v>23</c:v>
                </c:pt>
                <c:pt idx="5257">
                  <c:v>22</c:v>
                </c:pt>
                <c:pt idx="5258">
                  <c:v>21</c:v>
                </c:pt>
                <c:pt idx="5259">
                  <c:v>22</c:v>
                </c:pt>
                <c:pt idx="5260">
                  <c:v>21</c:v>
                </c:pt>
                <c:pt idx="5261">
                  <c:v>20</c:v>
                </c:pt>
                <c:pt idx="5262">
                  <c:v>21</c:v>
                </c:pt>
                <c:pt idx="5263">
                  <c:v>20</c:v>
                </c:pt>
                <c:pt idx="5264">
                  <c:v>19</c:v>
                </c:pt>
                <c:pt idx="5265">
                  <c:v>18</c:v>
                </c:pt>
                <c:pt idx="5266">
                  <c:v>17</c:v>
                </c:pt>
                <c:pt idx="5267">
                  <c:v>18</c:v>
                </c:pt>
                <c:pt idx="5268">
                  <c:v>17</c:v>
                </c:pt>
                <c:pt idx="5269">
                  <c:v>16</c:v>
                </c:pt>
                <c:pt idx="5270">
                  <c:v>17</c:v>
                </c:pt>
                <c:pt idx="5271">
                  <c:v>16</c:v>
                </c:pt>
                <c:pt idx="5272">
                  <c:v>15</c:v>
                </c:pt>
                <c:pt idx="5273">
                  <c:v>14</c:v>
                </c:pt>
                <c:pt idx="5274">
                  <c:v>15</c:v>
                </c:pt>
                <c:pt idx="5275">
                  <c:v>16</c:v>
                </c:pt>
                <c:pt idx="5276">
                  <c:v>17</c:v>
                </c:pt>
                <c:pt idx="5277">
                  <c:v>16</c:v>
                </c:pt>
                <c:pt idx="5278">
                  <c:v>15</c:v>
                </c:pt>
                <c:pt idx="5279">
                  <c:v>14</c:v>
                </c:pt>
                <c:pt idx="5280">
                  <c:v>15</c:v>
                </c:pt>
                <c:pt idx="5281">
                  <c:v>16</c:v>
                </c:pt>
                <c:pt idx="5282">
                  <c:v>15</c:v>
                </c:pt>
                <c:pt idx="5283">
                  <c:v>16</c:v>
                </c:pt>
                <c:pt idx="5284">
                  <c:v>15</c:v>
                </c:pt>
                <c:pt idx="5285">
                  <c:v>14</c:v>
                </c:pt>
                <c:pt idx="5286">
                  <c:v>15</c:v>
                </c:pt>
                <c:pt idx="5287">
                  <c:v>14</c:v>
                </c:pt>
                <c:pt idx="5288">
                  <c:v>13</c:v>
                </c:pt>
                <c:pt idx="5289">
                  <c:v>12</c:v>
                </c:pt>
                <c:pt idx="5290">
                  <c:v>11</c:v>
                </c:pt>
                <c:pt idx="5291">
                  <c:v>10</c:v>
                </c:pt>
                <c:pt idx="5292">
                  <c:v>11</c:v>
                </c:pt>
                <c:pt idx="5293">
                  <c:v>12</c:v>
                </c:pt>
                <c:pt idx="5294">
                  <c:v>13</c:v>
                </c:pt>
                <c:pt idx="5295">
                  <c:v>14</c:v>
                </c:pt>
                <c:pt idx="5296">
                  <c:v>13</c:v>
                </c:pt>
                <c:pt idx="5297">
                  <c:v>14</c:v>
                </c:pt>
                <c:pt idx="5298">
                  <c:v>15</c:v>
                </c:pt>
                <c:pt idx="5299">
                  <c:v>14</c:v>
                </c:pt>
                <c:pt idx="5300">
                  <c:v>13</c:v>
                </c:pt>
                <c:pt idx="5301">
                  <c:v>14</c:v>
                </c:pt>
                <c:pt idx="5302">
                  <c:v>13</c:v>
                </c:pt>
                <c:pt idx="5303">
                  <c:v>12</c:v>
                </c:pt>
                <c:pt idx="5304">
                  <c:v>13</c:v>
                </c:pt>
                <c:pt idx="5305">
                  <c:v>14</c:v>
                </c:pt>
                <c:pt idx="5306">
                  <c:v>13</c:v>
                </c:pt>
                <c:pt idx="5307">
                  <c:v>14</c:v>
                </c:pt>
                <c:pt idx="5308">
                  <c:v>15</c:v>
                </c:pt>
                <c:pt idx="5309">
                  <c:v>16</c:v>
                </c:pt>
                <c:pt idx="5310">
                  <c:v>15</c:v>
                </c:pt>
                <c:pt idx="5311">
                  <c:v>14</c:v>
                </c:pt>
                <c:pt idx="5312">
                  <c:v>15</c:v>
                </c:pt>
                <c:pt idx="5313">
                  <c:v>16</c:v>
                </c:pt>
                <c:pt idx="5314">
                  <c:v>17</c:v>
                </c:pt>
                <c:pt idx="5315">
                  <c:v>16</c:v>
                </c:pt>
                <c:pt idx="5316">
                  <c:v>15</c:v>
                </c:pt>
                <c:pt idx="5317">
                  <c:v>16</c:v>
                </c:pt>
                <c:pt idx="5318">
                  <c:v>15</c:v>
                </c:pt>
                <c:pt idx="5319">
                  <c:v>16</c:v>
                </c:pt>
                <c:pt idx="5320">
                  <c:v>17</c:v>
                </c:pt>
                <c:pt idx="5321">
                  <c:v>16</c:v>
                </c:pt>
                <c:pt idx="5322">
                  <c:v>15</c:v>
                </c:pt>
                <c:pt idx="5323">
                  <c:v>14</c:v>
                </c:pt>
                <c:pt idx="5324">
                  <c:v>15</c:v>
                </c:pt>
                <c:pt idx="5325">
                  <c:v>14</c:v>
                </c:pt>
                <c:pt idx="5326">
                  <c:v>13</c:v>
                </c:pt>
                <c:pt idx="5327">
                  <c:v>12</c:v>
                </c:pt>
                <c:pt idx="5328">
                  <c:v>13</c:v>
                </c:pt>
                <c:pt idx="5329">
                  <c:v>14</c:v>
                </c:pt>
                <c:pt idx="5330">
                  <c:v>13</c:v>
                </c:pt>
                <c:pt idx="5331">
                  <c:v>12</c:v>
                </c:pt>
                <c:pt idx="5332">
                  <c:v>11</c:v>
                </c:pt>
                <c:pt idx="5333">
                  <c:v>12</c:v>
                </c:pt>
                <c:pt idx="5334">
                  <c:v>13</c:v>
                </c:pt>
                <c:pt idx="5335">
                  <c:v>12</c:v>
                </c:pt>
                <c:pt idx="5336">
                  <c:v>13</c:v>
                </c:pt>
                <c:pt idx="5337">
                  <c:v>14</c:v>
                </c:pt>
                <c:pt idx="5338">
                  <c:v>13</c:v>
                </c:pt>
                <c:pt idx="5339">
                  <c:v>14</c:v>
                </c:pt>
                <c:pt idx="5340">
                  <c:v>15</c:v>
                </c:pt>
                <c:pt idx="5341">
                  <c:v>16</c:v>
                </c:pt>
                <c:pt idx="5342">
                  <c:v>15</c:v>
                </c:pt>
                <c:pt idx="5343">
                  <c:v>16</c:v>
                </c:pt>
                <c:pt idx="5344">
                  <c:v>17</c:v>
                </c:pt>
                <c:pt idx="5345">
                  <c:v>18</c:v>
                </c:pt>
                <c:pt idx="5346">
                  <c:v>19</c:v>
                </c:pt>
                <c:pt idx="5347">
                  <c:v>18</c:v>
                </c:pt>
                <c:pt idx="5348">
                  <c:v>19</c:v>
                </c:pt>
                <c:pt idx="5349">
                  <c:v>20</c:v>
                </c:pt>
                <c:pt idx="5350">
                  <c:v>19</c:v>
                </c:pt>
                <c:pt idx="5351">
                  <c:v>18</c:v>
                </c:pt>
                <c:pt idx="5352">
                  <c:v>19</c:v>
                </c:pt>
                <c:pt idx="5353">
                  <c:v>20</c:v>
                </c:pt>
                <c:pt idx="5354">
                  <c:v>21</c:v>
                </c:pt>
                <c:pt idx="5355">
                  <c:v>22</c:v>
                </c:pt>
                <c:pt idx="5356">
                  <c:v>21</c:v>
                </c:pt>
                <c:pt idx="5357">
                  <c:v>22</c:v>
                </c:pt>
                <c:pt idx="5358">
                  <c:v>23</c:v>
                </c:pt>
                <c:pt idx="5359">
                  <c:v>22</c:v>
                </c:pt>
                <c:pt idx="5360">
                  <c:v>23</c:v>
                </c:pt>
                <c:pt idx="5361">
                  <c:v>22</c:v>
                </c:pt>
                <c:pt idx="5362">
                  <c:v>23</c:v>
                </c:pt>
                <c:pt idx="5363">
                  <c:v>22</c:v>
                </c:pt>
                <c:pt idx="5364">
                  <c:v>23</c:v>
                </c:pt>
                <c:pt idx="5365">
                  <c:v>22</c:v>
                </c:pt>
                <c:pt idx="5366">
                  <c:v>23</c:v>
                </c:pt>
                <c:pt idx="5367">
                  <c:v>24</c:v>
                </c:pt>
                <c:pt idx="5368">
                  <c:v>23</c:v>
                </c:pt>
                <c:pt idx="5369">
                  <c:v>24</c:v>
                </c:pt>
                <c:pt idx="5370">
                  <c:v>23</c:v>
                </c:pt>
                <c:pt idx="5371">
                  <c:v>22</c:v>
                </c:pt>
                <c:pt idx="5372">
                  <c:v>21</c:v>
                </c:pt>
                <c:pt idx="5373">
                  <c:v>20</c:v>
                </c:pt>
                <c:pt idx="5374">
                  <c:v>19</c:v>
                </c:pt>
                <c:pt idx="5375">
                  <c:v>20</c:v>
                </c:pt>
                <c:pt idx="5376">
                  <c:v>21</c:v>
                </c:pt>
                <c:pt idx="5377">
                  <c:v>22</c:v>
                </c:pt>
                <c:pt idx="5378">
                  <c:v>21</c:v>
                </c:pt>
                <c:pt idx="5379">
                  <c:v>20</c:v>
                </c:pt>
                <c:pt idx="5380">
                  <c:v>21</c:v>
                </c:pt>
                <c:pt idx="5381">
                  <c:v>22</c:v>
                </c:pt>
                <c:pt idx="5382">
                  <c:v>23</c:v>
                </c:pt>
                <c:pt idx="5383">
                  <c:v>22</c:v>
                </c:pt>
                <c:pt idx="5384">
                  <c:v>21</c:v>
                </c:pt>
                <c:pt idx="5385">
                  <c:v>20</c:v>
                </c:pt>
                <c:pt idx="5386">
                  <c:v>21</c:v>
                </c:pt>
                <c:pt idx="5387">
                  <c:v>20</c:v>
                </c:pt>
                <c:pt idx="5388">
                  <c:v>21</c:v>
                </c:pt>
                <c:pt idx="5389">
                  <c:v>22</c:v>
                </c:pt>
                <c:pt idx="5390">
                  <c:v>21</c:v>
                </c:pt>
                <c:pt idx="5391">
                  <c:v>20</c:v>
                </c:pt>
                <c:pt idx="5392">
                  <c:v>19</c:v>
                </c:pt>
                <c:pt idx="5393">
                  <c:v>20</c:v>
                </c:pt>
                <c:pt idx="5394">
                  <c:v>21</c:v>
                </c:pt>
                <c:pt idx="5395">
                  <c:v>20</c:v>
                </c:pt>
                <c:pt idx="5396">
                  <c:v>21</c:v>
                </c:pt>
                <c:pt idx="5397">
                  <c:v>20</c:v>
                </c:pt>
                <c:pt idx="5398">
                  <c:v>19</c:v>
                </c:pt>
                <c:pt idx="5399">
                  <c:v>20</c:v>
                </c:pt>
                <c:pt idx="5400">
                  <c:v>21</c:v>
                </c:pt>
                <c:pt idx="5401">
                  <c:v>22</c:v>
                </c:pt>
                <c:pt idx="5402">
                  <c:v>21</c:v>
                </c:pt>
                <c:pt idx="5403">
                  <c:v>22</c:v>
                </c:pt>
                <c:pt idx="5404">
                  <c:v>21</c:v>
                </c:pt>
                <c:pt idx="5405">
                  <c:v>20</c:v>
                </c:pt>
                <c:pt idx="5406">
                  <c:v>19</c:v>
                </c:pt>
                <c:pt idx="5407">
                  <c:v>18</c:v>
                </c:pt>
                <c:pt idx="5408">
                  <c:v>17</c:v>
                </c:pt>
                <c:pt idx="5409">
                  <c:v>16</c:v>
                </c:pt>
                <c:pt idx="5410">
                  <c:v>17</c:v>
                </c:pt>
                <c:pt idx="5411">
                  <c:v>16</c:v>
                </c:pt>
                <c:pt idx="5412">
                  <c:v>17</c:v>
                </c:pt>
                <c:pt idx="5413">
                  <c:v>18</c:v>
                </c:pt>
                <c:pt idx="5414">
                  <c:v>17</c:v>
                </c:pt>
                <c:pt idx="5415">
                  <c:v>18</c:v>
                </c:pt>
                <c:pt idx="5416">
                  <c:v>17</c:v>
                </c:pt>
                <c:pt idx="5417">
                  <c:v>16</c:v>
                </c:pt>
                <c:pt idx="5418">
                  <c:v>15</c:v>
                </c:pt>
                <c:pt idx="5419">
                  <c:v>14</c:v>
                </c:pt>
                <c:pt idx="5420">
                  <c:v>13</c:v>
                </c:pt>
                <c:pt idx="5421">
                  <c:v>14</c:v>
                </c:pt>
                <c:pt idx="5422">
                  <c:v>15</c:v>
                </c:pt>
                <c:pt idx="5423">
                  <c:v>16</c:v>
                </c:pt>
                <c:pt idx="5424">
                  <c:v>17</c:v>
                </c:pt>
                <c:pt idx="5425">
                  <c:v>18</c:v>
                </c:pt>
                <c:pt idx="5426">
                  <c:v>17</c:v>
                </c:pt>
                <c:pt idx="5427">
                  <c:v>16</c:v>
                </c:pt>
                <c:pt idx="5428">
                  <c:v>17</c:v>
                </c:pt>
                <c:pt idx="5429">
                  <c:v>16</c:v>
                </c:pt>
                <c:pt idx="5430">
                  <c:v>17</c:v>
                </c:pt>
                <c:pt idx="5431">
                  <c:v>18</c:v>
                </c:pt>
                <c:pt idx="5432">
                  <c:v>17</c:v>
                </c:pt>
                <c:pt idx="5433">
                  <c:v>16</c:v>
                </c:pt>
                <c:pt idx="5434">
                  <c:v>17</c:v>
                </c:pt>
                <c:pt idx="5435">
                  <c:v>16</c:v>
                </c:pt>
                <c:pt idx="5436">
                  <c:v>15</c:v>
                </c:pt>
                <c:pt idx="5437">
                  <c:v>16</c:v>
                </c:pt>
                <c:pt idx="5438">
                  <c:v>17</c:v>
                </c:pt>
                <c:pt idx="5439">
                  <c:v>16</c:v>
                </c:pt>
                <c:pt idx="5440">
                  <c:v>15</c:v>
                </c:pt>
                <c:pt idx="5441">
                  <c:v>14</c:v>
                </c:pt>
                <c:pt idx="5442">
                  <c:v>15</c:v>
                </c:pt>
                <c:pt idx="5443">
                  <c:v>16</c:v>
                </c:pt>
                <c:pt idx="5444">
                  <c:v>15</c:v>
                </c:pt>
                <c:pt idx="5445">
                  <c:v>16</c:v>
                </c:pt>
                <c:pt idx="5446">
                  <c:v>17</c:v>
                </c:pt>
                <c:pt idx="5447">
                  <c:v>16</c:v>
                </c:pt>
                <c:pt idx="5448">
                  <c:v>15</c:v>
                </c:pt>
                <c:pt idx="5449">
                  <c:v>14</c:v>
                </c:pt>
                <c:pt idx="5450">
                  <c:v>13</c:v>
                </c:pt>
                <c:pt idx="5451">
                  <c:v>14</c:v>
                </c:pt>
                <c:pt idx="5452">
                  <c:v>13</c:v>
                </c:pt>
                <c:pt idx="5453">
                  <c:v>12</c:v>
                </c:pt>
                <c:pt idx="5454">
                  <c:v>13</c:v>
                </c:pt>
                <c:pt idx="5455">
                  <c:v>12</c:v>
                </c:pt>
                <c:pt idx="5456">
                  <c:v>11</c:v>
                </c:pt>
                <c:pt idx="5457">
                  <c:v>10</c:v>
                </c:pt>
                <c:pt idx="5458">
                  <c:v>9</c:v>
                </c:pt>
                <c:pt idx="5459">
                  <c:v>10</c:v>
                </c:pt>
                <c:pt idx="5460">
                  <c:v>9</c:v>
                </c:pt>
                <c:pt idx="5461">
                  <c:v>8</c:v>
                </c:pt>
                <c:pt idx="5462">
                  <c:v>9</c:v>
                </c:pt>
                <c:pt idx="5463">
                  <c:v>10</c:v>
                </c:pt>
                <c:pt idx="5464">
                  <c:v>11</c:v>
                </c:pt>
                <c:pt idx="5465">
                  <c:v>10</c:v>
                </c:pt>
                <c:pt idx="5466">
                  <c:v>9</c:v>
                </c:pt>
                <c:pt idx="5467">
                  <c:v>8</c:v>
                </c:pt>
                <c:pt idx="5468">
                  <c:v>9</c:v>
                </c:pt>
                <c:pt idx="5469">
                  <c:v>10</c:v>
                </c:pt>
                <c:pt idx="5470">
                  <c:v>11</c:v>
                </c:pt>
                <c:pt idx="5471">
                  <c:v>10</c:v>
                </c:pt>
                <c:pt idx="5472">
                  <c:v>11</c:v>
                </c:pt>
                <c:pt idx="5473">
                  <c:v>12</c:v>
                </c:pt>
                <c:pt idx="5474">
                  <c:v>11</c:v>
                </c:pt>
                <c:pt idx="5475">
                  <c:v>10</c:v>
                </c:pt>
                <c:pt idx="5476">
                  <c:v>9</c:v>
                </c:pt>
                <c:pt idx="5477">
                  <c:v>10</c:v>
                </c:pt>
                <c:pt idx="5478">
                  <c:v>11</c:v>
                </c:pt>
                <c:pt idx="5479">
                  <c:v>10</c:v>
                </c:pt>
                <c:pt idx="5480">
                  <c:v>9</c:v>
                </c:pt>
                <c:pt idx="5481">
                  <c:v>10</c:v>
                </c:pt>
                <c:pt idx="5482">
                  <c:v>11</c:v>
                </c:pt>
                <c:pt idx="5483">
                  <c:v>10</c:v>
                </c:pt>
                <c:pt idx="5484">
                  <c:v>9</c:v>
                </c:pt>
                <c:pt idx="5485">
                  <c:v>10</c:v>
                </c:pt>
                <c:pt idx="5486">
                  <c:v>11</c:v>
                </c:pt>
                <c:pt idx="5487">
                  <c:v>12</c:v>
                </c:pt>
                <c:pt idx="5488">
                  <c:v>13</c:v>
                </c:pt>
                <c:pt idx="5489">
                  <c:v>12</c:v>
                </c:pt>
                <c:pt idx="5490">
                  <c:v>13</c:v>
                </c:pt>
                <c:pt idx="5491">
                  <c:v>12</c:v>
                </c:pt>
                <c:pt idx="5492">
                  <c:v>13</c:v>
                </c:pt>
                <c:pt idx="5493">
                  <c:v>12</c:v>
                </c:pt>
                <c:pt idx="5494">
                  <c:v>11</c:v>
                </c:pt>
                <c:pt idx="5495">
                  <c:v>12</c:v>
                </c:pt>
                <c:pt idx="5496">
                  <c:v>13</c:v>
                </c:pt>
                <c:pt idx="5497">
                  <c:v>14</c:v>
                </c:pt>
                <c:pt idx="5498">
                  <c:v>13</c:v>
                </c:pt>
                <c:pt idx="5499">
                  <c:v>14</c:v>
                </c:pt>
                <c:pt idx="5500">
                  <c:v>13</c:v>
                </c:pt>
                <c:pt idx="5501">
                  <c:v>12</c:v>
                </c:pt>
                <c:pt idx="5502">
                  <c:v>13</c:v>
                </c:pt>
                <c:pt idx="5503">
                  <c:v>14</c:v>
                </c:pt>
                <c:pt idx="5504">
                  <c:v>15</c:v>
                </c:pt>
                <c:pt idx="5505">
                  <c:v>14</c:v>
                </c:pt>
                <c:pt idx="5506">
                  <c:v>13</c:v>
                </c:pt>
                <c:pt idx="5507">
                  <c:v>12</c:v>
                </c:pt>
                <c:pt idx="5508">
                  <c:v>13</c:v>
                </c:pt>
                <c:pt idx="5509">
                  <c:v>12</c:v>
                </c:pt>
                <c:pt idx="5510">
                  <c:v>13</c:v>
                </c:pt>
                <c:pt idx="5511">
                  <c:v>12</c:v>
                </c:pt>
                <c:pt idx="5512">
                  <c:v>11</c:v>
                </c:pt>
                <c:pt idx="5513">
                  <c:v>12</c:v>
                </c:pt>
                <c:pt idx="5514">
                  <c:v>13</c:v>
                </c:pt>
                <c:pt idx="5515">
                  <c:v>14</c:v>
                </c:pt>
                <c:pt idx="5516">
                  <c:v>15</c:v>
                </c:pt>
                <c:pt idx="5517">
                  <c:v>16</c:v>
                </c:pt>
                <c:pt idx="5518">
                  <c:v>15</c:v>
                </c:pt>
                <c:pt idx="5519">
                  <c:v>14</c:v>
                </c:pt>
                <c:pt idx="5520">
                  <c:v>15</c:v>
                </c:pt>
                <c:pt idx="5521">
                  <c:v>16</c:v>
                </c:pt>
                <c:pt idx="5522">
                  <c:v>17</c:v>
                </c:pt>
                <c:pt idx="5523">
                  <c:v>16</c:v>
                </c:pt>
                <c:pt idx="5524">
                  <c:v>17</c:v>
                </c:pt>
                <c:pt idx="5525">
                  <c:v>16</c:v>
                </c:pt>
                <c:pt idx="5526">
                  <c:v>15</c:v>
                </c:pt>
                <c:pt idx="5527">
                  <c:v>16</c:v>
                </c:pt>
                <c:pt idx="5528">
                  <c:v>17</c:v>
                </c:pt>
                <c:pt idx="5529">
                  <c:v>18</c:v>
                </c:pt>
                <c:pt idx="5530">
                  <c:v>17</c:v>
                </c:pt>
                <c:pt idx="5531">
                  <c:v>16</c:v>
                </c:pt>
                <c:pt idx="5532">
                  <c:v>17</c:v>
                </c:pt>
                <c:pt idx="5533">
                  <c:v>18</c:v>
                </c:pt>
                <c:pt idx="5534">
                  <c:v>19</c:v>
                </c:pt>
                <c:pt idx="5535">
                  <c:v>20</c:v>
                </c:pt>
                <c:pt idx="5536">
                  <c:v>19</c:v>
                </c:pt>
                <c:pt idx="5537">
                  <c:v>20</c:v>
                </c:pt>
                <c:pt idx="5538">
                  <c:v>21</c:v>
                </c:pt>
                <c:pt idx="5539">
                  <c:v>20</c:v>
                </c:pt>
                <c:pt idx="5540">
                  <c:v>19</c:v>
                </c:pt>
                <c:pt idx="5541">
                  <c:v>20</c:v>
                </c:pt>
                <c:pt idx="5542">
                  <c:v>19</c:v>
                </c:pt>
                <c:pt idx="5543">
                  <c:v>18</c:v>
                </c:pt>
                <c:pt idx="5544">
                  <c:v>19</c:v>
                </c:pt>
                <c:pt idx="5545">
                  <c:v>18</c:v>
                </c:pt>
                <c:pt idx="5546">
                  <c:v>17</c:v>
                </c:pt>
                <c:pt idx="5547">
                  <c:v>16</c:v>
                </c:pt>
                <c:pt idx="5548">
                  <c:v>15</c:v>
                </c:pt>
                <c:pt idx="5549">
                  <c:v>14</c:v>
                </c:pt>
                <c:pt idx="5550">
                  <c:v>15</c:v>
                </c:pt>
                <c:pt idx="5551">
                  <c:v>14</c:v>
                </c:pt>
                <c:pt idx="5552">
                  <c:v>13</c:v>
                </c:pt>
                <c:pt idx="5553">
                  <c:v>14</c:v>
                </c:pt>
                <c:pt idx="5554">
                  <c:v>15</c:v>
                </c:pt>
                <c:pt idx="5555">
                  <c:v>16</c:v>
                </c:pt>
                <c:pt idx="5556">
                  <c:v>17</c:v>
                </c:pt>
                <c:pt idx="5557">
                  <c:v>16</c:v>
                </c:pt>
                <c:pt idx="5558">
                  <c:v>15</c:v>
                </c:pt>
                <c:pt idx="5559">
                  <c:v>16</c:v>
                </c:pt>
                <c:pt idx="5560">
                  <c:v>15</c:v>
                </c:pt>
                <c:pt idx="5561">
                  <c:v>14</c:v>
                </c:pt>
                <c:pt idx="5562">
                  <c:v>13</c:v>
                </c:pt>
                <c:pt idx="5563">
                  <c:v>12</c:v>
                </c:pt>
                <c:pt idx="5564">
                  <c:v>13</c:v>
                </c:pt>
                <c:pt idx="5565">
                  <c:v>12</c:v>
                </c:pt>
                <c:pt idx="5566">
                  <c:v>11</c:v>
                </c:pt>
                <c:pt idx="5567">
                  <c:v>10</c:v>
                </c:pt>
                <c:pt idx="5568">
                  <c:v>9</c:v>
                </c:pt>
                <c:pt idx="5569">
                  <c:v>10</c:v>
                </c:pt>
                <c:pt idx="5570">
                  <c:v>9</c:v>
                </c:pt>
                <c:pt idx="5571">
                  <c:v>8</c:v>
                </c:pt>
                <c:pt idx="5572">
                  <c:v>7</c:v>
                </c:pt>
                <c:pt idx="5573">
                  <c:v>8</c:v>
                </c:pt>
                <c:pt idx="5574">
                  <c:v>9</c:v>
                </c:pt>
                <c:pt idx="5575">
                  <c:v>8</c:v>
                </c:pt>
                <c:pt idx="5576">
                  <c:v>9</c:v>
                </c:pt>
                <c:pt idx="5577">
                  <c:v>8</c:v>
                </c:pt>
                <c:pt idx="5578">
                  <c:v>9</c:v>
                </c:pt>
                <c:pt idx="5579">
                  <c:v>10</c:v>
                </c:pt>
                <c:pt idx="5580">
                  <c:v>9</c:v>
                </c:pt>
                <c:pt idx="5581">
                  <c:v>8</c:v>
                </c:pt>
                <c:pt idx="5582">
                  <c:v>9</c:v>
                </c:pt>
                <c:pt idx="5583">
                  <c:v>8</c:v>
                </c:pt>
                <c:pt idx="5584">
                  <c:v>9</c:v>
                </c:pt>
                <c:pt idx="5585">
                  <c:v>10</c:v>
                </c:pt>
                <c:pt idx="5586">
                  <c:v>11</c:v>
                </c:pt>
                <c:pt idx="5587">
                  <c:v>12</c:v>
                </c:pt>
                <c:pt idx="5588">
                  <c:v>11</c:v>
                </c:pt>
                <c:pt idx="5589">
                  <c:v>10</c:v>
                </c:pt>
                <c:pt idx="5590">
                  <c:v>9</c:v>
                </c:pt>
                <c:pt idx="5591">
                  <c:v>10</c:v>
                </c:pt>
                <c:pt idx="5592">
                  <c:v>11</c:v>
                </c:pt>
                <c:pt idx="5593">
                  <c:v>10</c:v>
                </c:pt>
                <c:pt idx="5594">
                  <c:v>11</c:v>
                </c:pt>
                <c:pt idx="5595">
                  <c:v>10</c:v>
                </c:pt>
                <c:pt idx="5596">
                  <c:v>11</c:v>
                </c:pt>
                <c:pt idx="5597">
                  <c:v>12</c:v>
                </c:pt>
                <c:pt idx="5598">
                  <c:v>13</c:v>
                </c:pt>
                <c:pt idx="5599">
                  <c:v>12</c:v>
                </c:pt>
                <c:pt idx="5600">
                  <c:v>11</c:v>
                </c:pt>
                <c:pt idx="5601">
                  <c:v>10</c:v>
                </c:pt>
                <c:pt idx="5602">
                  <c:v>11</c:v>
                </c:pt>
                <c:pt idx="5603">
                  <c:v>10</c:v>
                </c:pt>
                <c:pt idx="5604">
                  <c:v>9</c:v>
                </c:pt>
                <c:pt idx="5605">
                  <c:v>10</c:v>
                </c:pt>
                <c:pt idx="5606">
                  <c:v>11</c:v>
                </c:pt>
                <c:pt idx="5607">
                  <c:v>12</c:v>
                </c:pt>
                <c:pt idx="5608">
                  <c:v>13</c:v>
                </c:pt>
                <c:pt idx="5609">
                  <c:v>12</c:v>
                </c:pt>
                <c:pt idx="5610">
                  <c:v>13</c:v>
                </c:pt>
                <c:pt idx="5611">
                  <c:v>12</c:v>
                </c:pt>
                <c:pt idx="5612">
                  <c:v>11</c:v>
                </c:pt>
                <c:pt idx="5613">
                  <c:v>12</c:v>
                </c:pt>
                <c:pt idx="5614">
                  <c:v>13</c:v>
                </c:pt>
                <c:pt idx="5615">
                  <c:v>12</c:v>
                </c:pt>
                <c:pt idx="5616">
                  <c:v>13</c:v>
                </c:pt>
                <c:pt idx="5617">
                  <c:v>14</c:v>
                </c:pt>
                <c:pt idx="5618">
                  <c:v>13</c:v>
                </c:pt>
                <c:pt idx="5619">
                  <c:v>12</c:v>
                </c:pt>
                <c:pt idx="5620">
                  <c:v>13</c:v>
                </c:pt>
                <c:pt idx="5621">
                  <c:v>14</c:v>
                </c:pt>
                <c:pt idx="5622">
                  <c:v>15</c:v>
                </c:pt>
                <c:pt idx="5623">
                  <c:v>14</c:v>
                </c:pt>
                <c:pt idx="5624">
                  <c:v>15</c:v>
                </c:pt>
                <c:pt idx="5625">
                  <c:v>16</c:v>
                </c:pt>
                <c:pt idx="5626">
                  <c:v>17</c:v>
                </c:pt>
                <c:pt idx="5627">
                  <c:v>16</c:v>
                </c:pt>
                <c:pt idx="5628">
                  <c:v>15</c:v>
                </c:pt>
                <c:pt idx="5629">
                  <c:v>16</c:v>
                </c:pt>
                <c:pt idx="5630">
                  <c:v>15</c:v>
                </c:pt>
                <c:pt idx="5631">
                  <c:v>14</c:v>
                </c:pt>
                <c:pt idx="5632">
                  <c:v>13</c:v>
                </c:pt>
                <c:pt idx="5633">
                  <c:v>12</c:v>
                </c:pt>
                <c:pt idx="5634">
                  <c:v>11</c:v>
                </c:pt>
                <c:pt idx="5635">
                  <c:v>10</c:v>
                </c:pt>
                <c:pt idx="5636">
                  <c:v>11</c:v>
                </c:pt>
                <c:pt idx="5637">
                  <c:v>12</c:v>
                </c:pt>
                <c:pt idx="5638">
                  <c:v>11</c:v>
                </c:pt>
                <c:pt idx="5639">
                  <c:v>12</c:v>
                </c:pt>
                <c:pt idx="5640">
                  <c:v>13</c:v>
                </c:pt>
                <c:pt idx="5641">
                  <c:v>14</c:v>
                </c:pt>
                <c:pt idx="5642">
                  <c:v>15</c:v>
                </c:pt>
                <c:pt idx="5643">
                  <c:v>16</c:v>
                </c:pt>
                <c:pt idx="5644">
                  <c:v>15</c:v>
                </c:pt>
                <c:pt idx="5645">
                  <c:v>16</c:v>
                </c:pt>
                <c:pt idx="5646">
                  <c:v>17</c:v>
                </c:pt>
                <c:pt idx="5647">
                  <c:v>16</c:v>
                </c:pt>
                <c:pt idx="5648">
                  <c:v>17</c:v>
                </c:pt>
                <c:pt idx="5649">
                  <c:v>18</c:v>
                </c:pt>
                <c:pt idx="5650">
                  <c:v>19</c:v>
                </c:pt>
                <c:pt idx="5651">
                  <c:v>20</c:v>
                </c:pt>
                <c:pt idx="5652">
                  <c:v>21</c:v>
                </c:pt>
                <c:pt idx="5653">
                  <c:v>22</c:v>
                </c:pt>
                <c:pt idx="5654">
                  <c:v>23</c:v>
                </c:pt>
                <c:pt idx="5655">
                  <c:v>22</c:v>
                </c:pt>
                <c:pt idx="5656">
                  <c:v>23</c:v>
                </c:pt>
                <c:pt idx="5657">
                  <c:v>22</c:v>
                </c:pt>
                <c:pt idx="5658">
                  <c:v>23</c:v>
                </c:pt>
                <c:pt idx="5659">
                  <c:v>22</c:v>
                </c:pt>
                <c:pt idx="5660">
                  <c:v>23</c:v>
                </c:pt>
                <c:pt idx="5661">
                  <c:v>22</c:v>
                </c:pt>
                <c:pt idx="5662">
                  <c:v>23</c:v>
                </c:pt>
                <c:pt idx="5663">
                  <c:v>22</c:v>
                </c:pt>
                <c:pt idx="5664">
                  <c:v>21</c:v>
                </c:pt>
                <c:pt idx="5665">
                  <c:v>22</c:v>
                </c:pt>
                <c:pt idx="5666">
                  <c:v>23</c:v>
                </c:pt>
                <c:pt idx="5667">
                  <c:v>24</c:v>
                </c:pt>
                <c:pt idx="5668">
                  <c:v>23</c:v>
                </c:pt>
                <c:pt idx="5669">
                  <c:v>22</c:v>
                </c:pt>
                <c:pt idx="5670">
                  <c:v>23</c:v>
                </c:pt>
                <c:pt idx="5671">
                  <c:v>24</c:v>
                </c:pt>
                <c:pt idx="5672">
                  <c:v>23</c:v>
                </c:pt>
                <c:pt idx="5673">
                  <c:v>22</c:v>
                </c:pt>
                <c:pt idx="5674">
                  <c:v>21</c:v>
                </c:pt>
                <c:pt idx="5675">
                  <c:v>22</c:v>
                </c:pt>
                <c:pt idx="5676">
                  <c:v>21</c:v>
                </c:pt>
                <c:pt idx="5677">
                  <c:v>22</c:v>
                </c:pt>
                <c:pt idx="5678">
                  <c:v>21</c:v>
                </c:pt>
                <c:pt idx="5679">
                  <c:v>20</c:v>
                </c:pt>
                <c:pt idx="5680">
                  <c:v>21</c:v>
                </c:pt>
                <c:pt idx="5681">
                  <c:v>20</c:v>
                </c:pt>
                <c:pt idx="5682">
                  <c:v>19</c:v>
                </c:pt>
                <c:pt idx="5683">
                  <c:v>18</c:v>
                </c:pt>
                <c:pt idx="5684">
                  <c:v>19</c:v>
                </c:pt>
                <c:pt idx="5685">
                  <c:v>20</c:v>
                </c:pt>
                <c:pt idx="5686">
                  <c:v>21</c:v>
                </c:pt>
                <c:pt idx="5687">
                  <c:v>22</c:v>
                </c:pt>
                <c:pt idx="5688">
                  <c:v>21</c:v>
                </c:pt>
                <c:pt idx="5689">
                  <c:v>20</c:v>
                </c:pt>
                <c:pt idx="5690">
                  <c:v>21</c:v>
                </c:pt>
                <c:pt idx="5691">
                  <c:v>22</c:v>
                </c:pt>
                <c:pt idx="5692">
                  <c:v>23</c:v>
                </c:pt>
                <c:pt idx="5693">
                  <c:v>22</c:v>
                </c:pt>
                <c:pt idx="5694">
                  <c:v>23</c:v>
                </c:pt>
                <c:pt idx="5695">
                  <c:v>22</c:v>
                </c:pt>
                <c:pt idx="5696">
                  <c:v>23</c:v>
                </c:pt>
                <c:pt idx="5697">
                  <c:v>24</c:v>
                </c:pt>
                <c:pt idx="5698">
                  <c:v>25</c:v>
                </c:pt>
                <c:pt idx="5699">
                  <c:v>26</c:v>
                </c:pt>
                <c:pt idx="5700">
                  <c:v>27</c:v>
                </c:pt>
                <c:pt idx="5701">
                  <c:v>28</c:v>
                </c:pt>
                <c:pt idx="5702">
                  <c:v>27</c:v>
                </c:pt>
                <c:pt idx="5703">
                  <c:v>28</c:v>
                </c:pt>
                <c:pt idx="5704">
                  <c:v>27</c:v>
                </c:pt>
                <c:pt idx="5705">
                  <c:v>26</c:v>
                </c:pt>
                <c:pt idx="5706">
                  <c:v>25</c:v>
                </c:pt>
                <c:pt idx="5707">
                  <c:v>26</c:v>
                </c:pt>
                <c:pt idx="5708">
                  <c:v>25</c:v>
                </c:pt>
                <c:pt idx="5709">
                  <c:v>26</c:v>
                </c:pt>
                <c:pt idx="5710">
                  <c:v>25</c:v>
                </c:pt>
                <c:pt idx="5711">
                  <c:v>24</c:v>
                </c:pt>
                <c:pt idx="5712">
                  <c:v>25</c:v>
                </c:pt>
                <c:pt idx="5713">
                  <c:v>24</c:v>
                </c:pt>
                <c:pt idx="5714">
                  <c:v>23</c:v>
                </c:pt>
                <c:pt idx="5715">
                  <c:v>24</c:v>
                </c:pt>
                <c:pt idx="5716">
                  <c:v>23</c:v>
                </c:pt>
                <c:pt idx="5717">
                  <c:v>24</c:v>
                </c:pt>
                <c:pt idx="5718">
                  <c:v>25</c:v>
                </c:pt>
                <c:pt idx="5719">
                  <c:v>26</c:v>
                </c:pt>
                <c:pt idx="5720">
                  <c:v>27</c:v>
                </c:pt>
                <c:pt idx="5721">
                  <c:v>28</c:v>
                </c:pt>
                <c:pt idx="5722">
                  <c:v>29</c:v>
                </c:pt>
                <c:pt idx="5723">
                  <c:v>30</c:v>
                </c:pt>
                <c:pt idx="5724">
                  <c:v>29</c:v>
                </c:pt>
                <c:pt idx="5725">
                  <c:v>30</c:v>
                </c:pt>
                <c:pt idx="5726">
                  <c:v>29</c:v>
                </c:pt>
                <c:pt idx="5727">
                  <c:v>30</c:v>
                </c:pt>
                <c:pt idx="5728">
                  <c:v>29</c:v>
                </c:pt>
                <c:pt idx="5729">
                  <c:v>30</c:v>
                </c:pt>
                <c:pt idx="5730">
                  <c:v>29</c:v>
                </c:pt>
                <c:pt idx="5731">
                  <c:v>28</c:v>
                </c:pt>
                <c:pt idx="5732">
                  <c:v>27</c:v>
                </c:pt>
                <c:pt idx="5733">
                  <c:v>26</c:v>
                </c:pt>
                <c:pt idx="5734">
                  <c:v>27</c:v>
                </c:pt>
                <c:pt idx="5735">
                  <c:v>26</c:v>
                </c:pt>
                <c:pt idx="5736">
                  <c:v>25</c:v>
                </c:pt>
                <c:pt idx="5737">
                  <c:v>26</c:v>
                </c:pt>
                <c:pt idx="5738">
                  <c:v>27</c:v>
                </c:pt>
                <c:pt idx="5739">
                  <c:v>26</c:v>
                </c:pt>
                <c:pt idx="5740">
                  <c:v>25</c:v>
                </c:pt>
                <c:pt idx="5741">
                  <c:v>26</c:v>
                </c:pt>
                <c:pt idx="5742">
                  <c:v>27</c:v>
                </c:pt>
                <c:pt idx="5743">
                  <c:v>28</c:v>
                </c:pt>
                <c:pt idx="5744">
                  <c:v>29</c:v>
                </c:pt>
                <c:pt idx="5745">
                  <c:v>28</c:v>
                </c:pt>
                <c:pt idx="5746">
                  <c:v>27</c:v>
                </c:pt>
                <c:pt idx="5747">
                  <c:v>28</c:v>
                </c:pt>
                <c:pt idx="5748">
                  <c:v>27</c:v>
                </c:pt>
                <c:pt idx="5749">
                  <c:v>28</c:v>
                </c:pt>
                <c:pt idx="5750">
                  <c:v>27</c:v>
                </c:pt>
                <c:pt idx="5751">
                  <c:v>26</c:v>
                </c:pt>
                <c:pt idx="5752">
                  <c:v>27</c:v>
                </c:pt>
                <c:pt idx="5753">
                  <c:v>26</c:v>
                </c:pt>
                <c:pt idx="5754">
                  <c:v>25</c:v>
                </c:pt>
                <c:pt idx="5755">
                  <c:v>26</c:v>
                </c:pt>
                <c:pt idx="5756">
                  <c:v>27</c:v>
                </c:pt>
                <c:pt idx="5757">
                  <c:v>26</c:v>
                </c:pt>
                <c:pt idx="5758">
                  <c:v>27</c:v>
                </c:pt>
                <c:pt idx="5759">
                  <c:v>26</c:v>
                </c:pt>
                <c:pt idx="5760">
                  <c:v>25</c:v>
                </c:pt>
                <c:pt idx="5761">
                  <c:v>24</c:v>
                </c:pt>
                <c:pt idx="5762">
                  <c:v>25</c:v>
                </c:pt>
                <c:pt idx="5763">
                  <c:v>24</c:v>
                </c:pt>
                <c:pt idx="5764">
                  <c:v>23</c:v>
                </c:pt>
                <c:pt idx="5765">
                  <c:v>24</c:v>
                </c:pt>
                <c:pt idx="5766">
                  <c:v>25</c:v>
                </c:pt>
                <c:pt idx="5767">
                  <c:v>26</c:v>
                </c:pt>
                <c:pt idx="5768">
                  <c:v>27</c:v>
                </c:pt>
                <c:pt idx="5769">
                  <c:v>26</c:v>
                </c:pt>
                <c:pt idx="5770">
                  <c:v>27</c:v>
                </c:pt>
                <c:pt idx="5771">
                  <c:v>26</c:v>
                </c:pt>
                <c:pt idx="5772">
                  <c:v>27</c:v>
                </c:pt>
                <c:pt idx="5773">
                  <c:v>28</c:v>
                </c:pt>
                <c:pt idx="5774">
                  <c:v>29</c:v>
                </c:pt>
                <c:pt idx="5775">
                  <c:v>30</c:v>
                </c:pt>
                <c:pt idx="5776">
                  <c:v>29</c:v>
                </c:pt>
                <c:pt idx="5777">
                  <c:v>28</c:v>
                </c:pt>
                <c:pt idx="5778">
                  <c:v>29</c:v>
                </c:pt>
                <c:pt idx="5779">
                  <c:v>28</c:v>
                </c:pt>
                <c:pt idx="5780">
                  <c:v>27</c:v>
                </c:pt>
                <c:pt idx="5781">
                  <c:v>26</c:v>
                </c:pt>
                <c:pt idx="5782">
                  <c:v>27</c:v>
                </c:pt>
                <c:pt idx="5783">
                  <c:v>26</c:v>
                </c:pt>
                <c:pt idx="5784">
                  <c:v>25</c:v>
                </c:pt>
                <c:pt idx="5785">
                  <c:v>24</c:v>
                </c:pt>
                <c:pt idx="5786">
                  <c:v>25</c:v>
                </c:pt>
                <c:pt idx="5787">
                  <c:v>24</c:v>
                </c:pt>
                <c:pt idx="5788">
                  <c:v>23</c:v>
                </c:pt>
                <c:pt idx="5789">
                  <c:v>22</c:v>
                </c:pt>
                <c:pt idx="5790">
                  <c:v>23</c:v>
                </c:pt>
                <c:pt idx="5791">
                  <c:v>22</c:v>
                </c:pt>
                <c:pt idx="5792">
                  <c:v>21</c:v>
                </c:pt>
                <c:pt idx="5793">
                  <c:v>22</c:v>
                </c:pt>
                <c:pt idx="5794">
                  <c:v>21</c:v>
                </c:pt>
                <c:pt idx="5795">
                  <c:v>22</c:v>
                </c:pt>
                <c:pt idx="5796">
                  <c:v>21</c:v>
                </c:pt>
                <c:pt idx="5797">
                  <c:v>20</c:v>
                </c:pt>
                <c:pt idx="5798">
                  <c:v>19</c:v>
                </c:pt>
                <c:pt idx="5799">
                  <c:v>18</c:v>
                </c:pt>
                <c:pt idx="5800">
                  <c:v>17</c:v>
                </c:pt>
                <c:pt idx="5801">
                  <c:v>16</c:v>
                </c:pt>
                <c:pt idx="5802">
                  <c:v>15</c:v>
                </c:pt>
                <c:pt idx="5803">
                  <c:v>16</c:v>
                </c:pt>
                <c:pt idx="5804">
                  <c:v>17</c:v>
                </c:pt>
                <c:pt idx="5805">
                  <c:v>18</c:v>
                </c:pt>
                <c:pt idx="5806">
                  <c:v>19</c:v>
                </c:pt>
                <c:pt idx="5807">
                  <c:v>20</c:v>
                </c:pt>
                <c:pt idx="5808">
                  <c:v>19</c:v>
                </c:pt>
                <c:pt idx="5809">
                  <c:v>20</c:v>
                </c:pt>
                <c:pt idx="5810">
                  <c:v>19</c:v>
                </c:pt>
                <c:pt idx="5811">
                  <c:v>20</c:v>
                </c:pt>
                <c:pt idx="5812">
                  <c:v>21</c:v>
                </c:pt>
                <c:pt idx="5813">
                  <c:v>20</c:v>
                </c:pt>
                <c:pt idx="5814">
                  <c:v>19</c:v>
                </c:pt>
                <c:pt idx="5815">
                  <c:v>18</c:v>
                </c:pt>
                <c:pt idx="5816">
                  <c:v>17</c:v>
                </c:pt>
                <c:pt idx="5817">
                  <c:v>18</c:v>
                </c:pt>
                <c:pt idx="5818">
                  <c:v>19</c:v>
                </c:pt>
                <c:pt idx="5819">
                  <c:v>18</c:v>
                </c:pt>
                <c:pt idx="5820">
                  <c:v>19</c:v>
                </c:pt>
                <c:pt idx="5821">
                  <c:v>18</c:v>
                </c:pt>
                <c:pt idx="5822">
                  <c:v>17</c:v>
                </c:pt>
                <c:pt idx="5823">
                  <c:v>18</c:v>
                </c:pt>
                <c:pt idx="5824">
                  <c:v>19</c:v>
                </c:pt>
                <c:pt idx="5825">
                  <c:v>20</c:v>
                </c:pt>
                <c:pt idx="5826">
                  <c:v>19</c:v>
                </c:pt>
                <c:pt idx="5827">
                  <c:v>18</c:v>
                </c:pt>
                <c:pt idx="5828">
                  <c:v>19</c:v>
                </c:pt>
                <c:pt idx="5829">
                  <c:v>20</c:v>
                </c:pt>
                <c:pt idx="5830">
                  <c:v>21</c:v>
                </c:pt>
                <c:pt idx="5831">
                  <c:v>22</c:v>
                </c:pt>
                <c:pt idx="5832">
                  <c:v>23</c:v>
                </c:pt>
                <c:pt idx="5833">
                  <c:v>22</c:v>
                </c:pt>
                <c:pt idx="5834">
                  <c:v>23</c:v>
                </c:pt>
                <c:pt idx="5835">
                  <c:v>24</c:v>
                </c:pt>
                <c:pt idx="5836">
                  <c:v>25</c:v>
                </c:pt>
                <c:pt idx="5837">
                  <c:v>26</c:v>
                </c:pt>
                <c:pt idx="5838">
                  <c:v>27</c:v>
                </c:pt>
                <c:pt idx="5839">
                  <c:v>28</c:v>
                </c:pt>
                <c:pt idx="5840">
                  <c:v>27</c:v>
                </c:pt>
                <c:pt idx="5841">
                  <c:v>26</c:v>
                </c:pt>
                <c:pt idx="5842">
                  <c:v>27</c:v>
                </c:pt>
                <c:pt idx="5843">
                  <c:v>26</c:v>
                </c:pt>
                <c:pt idx="5844">
                  <c:v>25</c:v>
                </c:pt>
                <c:pt idx="5845">
                  <c:v>24</c:v>
                </c:pt>
                <c:pt idx="5846">
                  <c:v>23</c:v>
                </c:pt>
                <c:pt idx="5847">
                  <c:v>22</c:v>
                </c:pt>
                <c:pt idx="5848">
                  <c:v>23</c:v>
                </c:pt>
                <c:pt idx="5849">
                  <c:v>22</c:v>
                </c:pt>
                <c:pt idx="5850">
                  <c:v>23</c:v>
                </c:pt>
                <c:pt idx="5851">
                  <c:v>24</c:v>
                </c:pt>
                <c:pt idx="5852">
                  <c:v>23</c:v>
                </c:pt>
                <c:pt idx="5853">
                  <c:v>22</c:v>
                </c:pt>
                <c:pt idx="5854">
                  <c:v>23</c:v>
                </c:pt>
                <c:pt idx="5855">
                  <c:v>22</c:v>
                </c:pt>
                <c:pt idx="5856">
                  <c:v>21</c:v>
                </c:pt>
                <c:pt idx="5857">
                  <c:v>20</c:v>
                </c:pt>
                <c:pt idx="5858">
                  <c:v>19</c:v>
                </c:pt>
                <c:pt idx="5859">
                  <c:v>18</c:v>
                </c:pt>
                <c:pt idx="5860">
                  <c:v>17</c:v>
                </c:pt>
                <c:pt idx="5861">
                  <c:v>16</c:v>
                </c:pt>
                <c:pt idx="5862">
                  <c:v>17</c:v>
                </c:pt>
                <c:pt idx="5863">
                  <c:v>18</c:v>
                </c:pt>
                <c:pt idx="5864">
                  <c:v>17</c:v>
                </c:pt>
                <c:pt idx="5865">
                  <c:v>16</c:v>
                </c:pt>
                <c:pt idx="5866">
                  <c:v>15</c:v>
                </c:pt>
                <c:pt idx="5867">
                  <c:v>16</c:v>
                </c:pt>
                <c:pt idx="5868">
                  <c:v>15</c:v>
                </c:pt>
                <c:pt idx="5869">
                  <c:v>14</c:v>
                </c:pt>
                <c:pt idx="5870">
                  <c:v>15</c:v>
                </c:pt>
                <c:pt idx="5871">
                  <c:v>14</c:v>
                </c:pt>
                <c:pt idx="5872">
                  <c:v>15</c:v>
                </c:pt>
                <c:pt idx="5873">
                  <c:v>14</c:v>
                </c:pt>
                <c:pt idx="5874">
                  <c:v>13</c:v>
                </c:pt>
                <c:pt idx="5875">
                  <c:v>12</c:v>
                </c:pt>
                <c:pt idx="5876">
                  <c:v>11</c:v>
                </c:pt>
                <c:pt idx="5877">
                  <c:v>10</c:v>
                </c:pt>
                <c:pt idx="5878">
                  <c:v>11</c:v>
                </c:pt>
                <c:pt idx="5879">
                  <c:v>12</c:v>
                </c:pt>
                <c:pt idx="5880">
                  <c:v>11</c:v>
                </c:pt>
                <c:pt idx="5881">
                  <c:v>12</c:v>
                </c:pt>
                <c:pt idx="5882">
                  <c:v>11</c:v>
                </c:pt>
                <c:pt idx="5883">
                  <c:v>12</c:v>
                </c:pt>
                <c:pt idx="5884">
                  <c:v>11</c:v>
                </c:pt>
                <c:pt idx="5885">
                  <c:v>12</c:v>
                </c:pt>
                <c:pt idx="5886">
                  <c:v>11</c:v>
                </c:pt>
                <c:pt idx="5887">
                  <c:v>12</c:v>
                </c:pt>
                <c:pt idx="5888">
                  <c:v>13</c:v>
                </c:pt>
                <c:pt idx="5889">
                  <c:v>14</c:v>
                </c:pt>
                <c:pt idx="5890">
                  <c:v>13</c:v>
                </c:pt>
                <c:pt idx="5891">
                  <c:v>12</c:v>
                </c:pt>
                <c:pt idx="5892">
                  <c:v>13</c:v>
                </c:pt>
                <c:pt idx="5893">
                  <c:v>14</c:v>
                </c:pt>
                <c:pt idx="5894">
                  <c:v>13</c:v>
                </c:pt>
                <c:pt idx="5895">
                  <c:v>12</c:v>
                </c:pt>
                <c:pt idx="5896">
                  <c:v>13</c:v>
                </c:pt>
                <c:pt idx="5897">
                  <c:v>14</c:v>
                </c:pt>
                <c:pt idx="5898">
                  <c:v>15</c:v>
                </c:pt>
                <c:pt idx="5899">
                  <c:v>14</c:v>
                </c:pt>
                <c:pt idx="5900">
                  <c:v>15</c:v>
                </c:pt>
                <c:pt idx="5901">
                  <c:v>14</c:v>
                </c:pt>
                <c:pt idx="5902">
                  <c:v>15</c:v>
                </c:pt>
                <c:pt idx="5903">
                  <c:v>14</c:v>
                </c:pt>
                <c:pt idx="5904">
                  <c:v>15</c:v>
                </c:pt>
                <c:pt idx="5905">
                  <c:v>14</c:v>
                </c:pt>
                <c:pt idx="5906">
                  <c:v>13</c:v>
                </c:pt>
                <c:pt idx="5907">
                  <c:v>14</c:v>
                </c:pt>
                <c:pt idx="5908">
                  <c:v>15</c:v>
                </c:pt>
                <c:pt idx="5909">
                  <c:v>16</c:v>
                </c:pt>
                <c:pt idx="5910">
                  <c:v>17</c:v>
                </c:pt>
                <c:pt idx="5911">
                  <c:v>18</c:v>
                </c:pt>
                <c:pt idx="5912">
                  <c:v>17</c:v>
                </c:pt>
                <c:pt idx="5913">
                  <c:v>16</c:v>
                </c:pt>
                <c:pt idx="5914">
                  <c:v>17</c:v>
                </c:pt>
                <c:pt idx="5915">
                  <c:v>18</c:v>
                </c:pt>
                <c:pt idx="5916">
                  <c:v>19</c:v>
                </c:pt>
                <c:pt idx="5917">
                  <c:v>18</c:v>
                </c:pt>
                <c:pt idx="5918">
                  <c:v>17</c:v>
                </c:pt>
                <c:pt idx="5919">
                  <c:v>16</c:v>
                </c:pt>
                <c:pt idx="5920">
                  <c:v>15</c:v>
                </c:pt>
                <c:pt idx="5921">
                  <c:v>16</c:v>
                </c:pt>
                <c:pt idx="5922">
                  <c:v>17</c:v>
                </c:pt>
                <c:pt idx="5923">
                  <c:v>18</c:v>
                </c:pt>
                <c:pt idx="5924">
                  <c:v>19</c:v>
                </c:pt>
                <c:pt idx="5925">
                  <c:v>18</c:v>
                </c:pt>
                <c:pt idx="5926">
                  <c:v>19</c:v>
                </c:pt>
                <c:pt idx="5927">
                  <c:v>18</c:v>
                </c:pt>
                <c:pt idx="5928">
                  <c:v>17</c:v>
                </c:pt>
                <c:pt idx="5929">
                  <c:v>18</c:v>
                </c:pt>
                <c:pt idx="5930">
                  <c:v>17</c:v>
                </c:pt>
                <c:pt idx="5931">
                  <c:v>18</c:v>
                </c:pt>
                <c:pt idx="5932">
                  <c:v>19</c:v>
                </c:pt>
                <c:pt idx="5933">
                  <c:v>20</c:v>
                </c:pt>
                <c:pt idx="5934">
                  <c:v>21</c:v>
                </c:pt>
                <c:pt idx="5935">
                  <c:v>20</c:v>
                </c:pt>
                <c:pt idx="5936">
                  <c:v>21</c:v>
                </c:pt>
                <c:pt idx="5937">
                  <c:v>22</c:v>
                </c:pt>
                <c:pt idx="5938">
                  <c:v>23</c:v>
                </c:pt>
                <c:pt idx="5939">
                  <c:v>24</c:v>
                </c:pt>
                <c:pt idx="5940">
                  <c:v>25</c:v>
                </c:pt>
                <c:pt idx="5941">
                  <c:v>24</c:v>
                </c:pt>
                <c:pt idx="5942">
                  <c:v>25</c:v>
                </c:pt>
                <c:pt idx="5943">
                  <c:v>24</c:v>
                </c:pt>
                <c:pt idx="5944">
                  <c:v>23</c:v>
                </c:pt>
                <c:pt idx="5945">
                  <c:v>22</c:v>
                </c:pt>
                <c:pt idx="5946">
                  <c:v>21</c:v>
                </c:pt>
                <c:pt idx="5947">
                  <c:v>22</c:v>
                </c:pt>
                <c:pt idx="5948">
                  <c:v>21</c:v>
                </c:pt>
                <c:pt idx="5949">
                  <c:v>22</c:v>
                </c:pt>
                <c:pt idx="5950">
                  <c:v>21</c:v>
                </c:pt>
                <c:pt idx="5951">
                  <c:v>20</c:v>
                </c:pt>
                <c:pt idx="5952">
                  <c:v>21</c:v>
                </c:pt>
                <c:pt idx="5953">
                  <c:v>20</c:v>
                </c:pt>
                <c:pt idx="5954">
                  <c:v>21</c:v>
                </c:pt>
                <c:pt idx="5955">
                  <c:v>22</c:v>
                </c:pt>
                <c:pt idx="5956">
                  <c:v>23</c:v>
                </c:pt>
                <c:pt idx="5957">
                  <c:v>24</c:v>
                </c:pt>
                <c:pt idx="5958">
                  <c:v>25</c:v>
                </c:pt>
                <c:pt idx="5959">
                  <c:v>26</c:v>
                </c:pt>
                <c:pt idx="5960">
                  <c:v>27</c:v>
                </c:pt>
                <c:pt idx="5961">
                  <c:v>28</c:v>
                </c:pt>
                <c:pt idx="5962">
                  <c:v>29</c:v>
                </c:pt>
                <c:pt idx="5963">
                  <c:v>28</c:v>
                </c:pt>
                <c:pt idx="5964">
                  <c:v>29</c:v>
                </c:pt>
                <c:pt idx="5965">
                  <c:v>28</c:v>
                </c:pt>
                <c:pt idx="5966">
                  <c:v>27</c:v>
                </c:pt>
                <c:pt idx="5967">
                  <c:v>26</c:v>
                </c:pt>
                <c:pt idx="5968">
                  <c:v>27</c:v>
                </c:pt>
                <c:pt idx="5969">
                  <c:v>28</c:v>
                </c:pt>
                <c:pt idx="5970">
                  <c:v>27</c:v>
                </c:pt>
                <c:pt idx="5971">
                  <c:v>26</c:v>
                </c:pt>
                <c:pt idx="5972">
                  <c:v>27</c:v>
                </c:pt>
                <c:pt idx="5973">
                  <c:v>28</c:v>
                </c:pt>
                <c:pt idx="5974">
                  <c:v>29</c:v>
                </c:pt>
                <c:pt idx="5975">
                  <c:v>28</c:v>
                </c:pt>
                <c:pt idx="5976">
                  <c:v>27</c:v>
                </c:pt>
                <c:pt idx="5977">
                  <c:v>28</c:v>
                </c:pt>
                <c:pt idx="5978">
                  <c:v>29</c:v>
                </c:pt>
                <c:pt idx="5979">
                  <c:v>28</c:v>
                </c:pt>
                <c:pt idx="5980">
                  <c:v>29</c:v>
                </c:pt>
                <c:pt idx="5981">
                  <c:v>28</c:v>
                </c:pt>
                <c:pt idx="5982">
                  <c:v>29</c:v>
                </c:pt>
                <c:pt idx="5983">
                  <c:v>28</c:v>
                </c:pt>
                <c:pt idx="5984">
                  <c:v>27</c:v>
                </c:pt>
                <c:pt idx="5985">
                  <c:v>28</c:v>
                </c:pt>
                <c:pt idx="5986">
                  <c:v>27</c:v>
                </c:pt>
                <c:pt idx="5987">
                  <c:v>26</c:v>
                </c:pt>
                <c:pt idx="5988">
                  <c:v>25</c:v>
                </c:pt>
                <c:pt idx="5989">
                  <c:v>24</c:v>
                </c:pt>
                <c:pt idx="5990">
                  <c:v>25</c:v>
                </c:pt>
                <c:pt idx="5991">
                  <c:v>24</c:v>
                </c:pt>
                <c:pt idx="5992">
                  <c:v>25</c:v>
                </c:pt>
                <c:pt idx="5993">
                  <c:v>26</c:v>
                </c:pt>
                <c:pt idx="5994">
                  <c:v>25</c:v>
                </c:pt>
                <c:pt idx="5995">
                  <c:v>24</c:v>
                </c:pt>
                <c:pt idx="5996">
                  <c:v>25</c:v>
                </c:pt>
                <c:pt idx="5997">
                  <c:v>24</c:v>
                </c:pt>
                <c:pt idx="5998">
                  <c:v>23</c:v>
                </c:pt>
                <c:pt idx="5999">
                  <c:v>22</c:v>
                </c:pt>
                <c:pt idx="6000">
                  <c:v>23</c:v>
                </c:pt>
                <c:pt idx="6001">
                  <c:v>22</c:v>
                </c:pt>
                <c:pt idx="6002">
                  <c:v>23</c:v>
                </c:pt>
                <c:pt idx="6003">
                  <c:v>22</c:v>
                </c:pt>
                <c:pt idx="6004">
                  <c:v>21</c:v>
                </c:pt>
                <c:pt idx="6005">
                  <c:v>20</c:v>
                </c:pt>
                <c:pt idx="6006">
                  <c:v>19</c:v>
                </c:pt>
                <c:pt idx="6007">
                  <c:v>20</c:v>
                </c:pt>
                <c:pt idx="6008">
                  <c:v>19</c:v>
                </c:pt>
                <c:pt idx="6009">
                  <c:v>20</c:v>
                </c:pt>
                <c:pt idx="6010">
                  <c:v>19</c:v>
                </c:pt>
                <c:pt idx="6011">
                  <c:v>20</c:v>
                </c:pt>
                <c:pt idx="6012">
                  <c:v>21</c:v>
                </c:pt>
                <c:pt idx="6013">
                  <c:v>22</c:v>
                </c:pt>
                <c:pt idx="6014">
                  <c:v>23</c:v>
                </c:pt>
                <c:pt idx="6015">
                  <c:v>22</c:v>
                </c:pt>
                <c:pt idx="6016">
                  <c:v>21</c:v>
                </c:pt>
                <c:pt idx="6017">
                  <c:v>22</c:v>
                </c:pt>
                <c:pt idx="6018">
                  <c:v>23</c:v>
                </c:pt>
                <c:pt idx="6019">
                  <c:v>22</c:v>
                </c:pt>
                <c:pt idx="6020">
                  <c:v>23</c:v>
                </c:pt>
                <c:pt idx="6021">
                  <c:v>22</c:v>
                </c:pt>
                <c:pt idx="6022">
                  <c:v>23</c:v>
                </c:pt>
                <c:pt idx="6023">
                  <c:v>22</c:v>
                </c:pt>
                <c:pt idx="6024">
                  <c:v>23</c:v>
                </c:pt>
                <c:pt idx="6025">
                  <c:v>22</c:v>
                </c:pt>
                <c:pt idx="6026">
                  <c:v>23</c:v>
                </c:pt>
                <c:pt idx="6027">
                  <c:v>24</c:v>
                </c:pt>
                <c:pt idx="6028">
                  <c:v>23</c:v>
                </c:pt>
                <c:pt idx="6029">
                  <c:v>22</c:v>
                </c:pt>
                <c:pt idx="6030">
                  <c:v>23</c:v>
                </c:pt>
                <c:pt idx="6031">
                  <c:v>24</c:v>
                </c:pt>
                <c:pt idx="6032">
                  <c:v>23</c:v>
                </c:pt>
                <c:pt idx="6033">
                  <c:v>24</c:v>
                </c:pt>
                <c:pt idx="6034">
                  <c:v>25</c:v>
                </c:pt>
                <c:pt idx="6035">
                  <c:v>26</c:v>
                </c:pt>
                <c:pt idx="6036">
                  <c:v>27</c:v>
                </c:pt>
                <c:pt idx="6037">
                  <c:v>28</c:v>
                </c:pt>
                <c:pt idx="6038">
                  <c:v>27</c:v>
                </c:pt>
                <c:pt idx="6039">
                  <c:v>26</c:v>
                </c:pt>
                <c:pt idx="6040">
                  <c:v>27</c:v>
                </c:pt>
                <c:pt idx="6041">
                  <c:v>28</c:v>
                </c:pt>
                <c:pt idx="6042">
                  <c:v>27</c:v>
                </c:pt>
                <c:pt idx="6043">
                  <c:v>28</c:v>
                </c:pt>
                <c:pt idx="6044">
                  <c:v>29</c:v>
                </c:pt>
                <c:pt idx="6045">
                  <c:v>28</c:v>
                </c:pt>
                <c:pt idx="6046">
                  <c:v>27</c:v>
                </c:pt>
                <c:pt idx="6047">
                  <c:v>26</c:v>
                </c:pt>
                <c:pt idx="6048">
                  <c:v>25</c:v>
                </c:pt>
                <c:pt idx="6049">
                  <c:v>26</c:v>
                </c:pt>
                <c:pt idx="6050">
                  <c:v>27</c:v>
                </c:pt>
                <c:pt idx="6051">
                  <c:v>28</c:v>
                </c:pt>
                <c:pt idx="6052">
                  <c:v>29</c:v>
                </c:pt>
                <c:pt idx="6053">
                  <c:v>28</c:v>
                </c:pt>
                <c:pt idx="6054">
                  <c:v>29</c:v>
                </c:pt>
                <c:pt idx="6055">
                  <c:v>28</c:v>
                </c:pt>
                <c:pt idx="6056">
                  <c:v>27</c:v>
                </c:pt>
                <c:pt idx="6057">
                  <c:v>26</c:v>
                </c:pt>
                <c:pt idx="6058">
                  <c:v>25</c:v>
                </c:pt>
                <c:pt idx="6059">
                  <c:v>24</c:v>
                </c:pt>
                <c:pt idx="6060">
                  <c:v>25</c:v>
                </c:pt>
                <c:pt idx="6061">
                  <c:v>26</c:v>
                </c:pt>
                <c:pt idx="6062">
                  <c:v>27</c:v>
                </c:pt>
                <c:pt idx="6063">
                  <c:v>28</c:v>
                </c:pt>
                <c:pt idx="6064">
                  <c:v>29</c:v>
                </c:pt>
                <c:pt idx="6065">
                  <c:v>28</c:v>
                </c:pt>
                <c:pt idx="6066">
                  <c:v>27</c:v>
                </c:pt>
                <c:pt idx="6067">
                  <c:v>26</c:v>
                </c:pt>
                <c:pt idx="6068">
                  <c:v>25</c:v>
                </c:pt>
                <c:pt idx="6069">
                  <c:v>24</c:v>
                </c:pt>
                <c:pt idx="6070">
                  <c:v>25</c:v>
                </c:pt>
                <c:pt idx="6071">
                  <c:v>26</c:v>
                </c:pt>
                <c:pt idx="6072">
                  <c:v>27</c:v>
                </c:pt>
                <c:pt idx="6073">
                  <c:v>28</c:v>
                </c:pt>
                <c:pt idx="6074">
                  <c:v>27</c:v>
                </c:pt>
                <c:pt idx="6075">
                  <c:v>28</c:v>
                </c:pt>
                <c:pt idx="6076">
                  <c:v>27</c:v>
                </c:pt>
                <c:pt idx="6077">
                  <c:v>26</c:v>
                </c:pt>
                <c:pt idx="6078">
                  <c:v>27</c:v>
                </c:pt>
                <c:pt idx="6079">
                  <c:v>28</c:v>
                </c:pt>
                <c:pt idx="6080">
                  <c:v>27</c:v>
                </c:pt>
                <c:pt idx="6081">
                  <c:v>28</c:v>
                </c:pt>
                <c:pt idx="6082">
                  <c:v>29</c:v>
                </c:pt>
                <c:pt idx="6083">
                  <c:v>30</c:v>
                </c:pt>
                <c:pt idx="6084">
                  <c:v>31</c:v>
                </c:pt>
                <c:pt idx="6085">
                  <c:v>32</c:v>
                </c:pt>
                <c:pt idx="6086">
                  <c:v>33</c:v>
                </c:pt>
                <c:pt idx="6087">
                  <c:v>34</c:v>
                </c:pt>
                <c:pt idx="6088">
                  <c:v>33</c:v>
                </c:pt>
                <c:pt idx="6089">
                  <c:v>34</c:v>
                </c:pt>
                <c:pt idx="6090">
                  <c:v>33</c:v>
                </c:pt>
                <c:pt idx="6091">
                  <c:v>34</c:v>
                </c:pt>
                <c:pt idx="6092">
                  <c:v>33</c:v>
                </c:pt>
                <c:pt idx="6093">
                  <c:v>34</c:v>
                </c:pt>
                <c:pt idx="6094">
                  <c:v>33</c:v>
                </c:pt>
                <c:pt idx="6095">
                  <c:v>34</c:v>
                </c:pt>
                <c:pt idx="6096">
                  <c:v>33</c:v>
                </c:pt>
                <c:pt idx="6097">
                  <c:v>34</c:v>
                </c:pt>
                <c:pt idx="6098">
                  <c:v>35</c:v>
                </c:pt>
                <c:pt idx="6099">
                  <c:v>36</c:v>
                </c:pt>
                <c:pt idx="6100">
                  <c:v>37</c:v>
                </c:pt>
                <c:pt idx="6101">
                  <c:v>38</c:v>
                </c:pt>
                <c:pt idx="6102">
                  <c:v>37</c:v>
                </c:pt>
                <c:pt idx="6103">
                  <c:v>36</c:v>
                </c:pt>
                <c:pt idx="6104">
                  <c:v>35</c:v>
                </c:pt>
                <c:pt idx="6105">
                  <c:v>36</c:v>
                </c:pt>
                <c:pt idx="6106">
                  <c:v>37</c:v>
                </c:pt>
                <c:pt idx="6107">
                  <c:v>38</c:v>
                </c:pt>
                <c:pt idx="6108">
                  <c:v>37</c:v>
                </c:pt>
                <c:pt idx="6109">
                  <c:v>36</c:v>
                </c:pt>
                <c:pt idx="6110">
                  <c:v>37</c:v>
                </c:pt>
                <c:pt idx="6111">
                  <c:v>36</c:v>
                </c:pt>
                <c:pt idx="6112">
                  <c:v>35</c:v>
                </c:pt>
                <c:pt idx="6113">
                  <c:v>34</c:v>
                </c:pt>
                <c:pt idx="6114">
                  <c:v>33</c:v>
                </c:pt>
                <c:pt idx="6115">
                  <c:v>32</c:v>
                </c:pt>
                <c:pt idx="6116">
                  <c:v>33</c:v>
                </c:pt>
                <c:pt idx="6117">
                  <c:v>32</c:v>
                </c:pt>
                <c:pt idx="6118">
                  <c:v>31</c:v>
                </c:pt>
                <c:pt idx="6119">
                  <c:v>32</c:v>
                </c:pt>
                <c:pt idx="6120">
                  <c:v>33</c:v>
                </c:pt>
                <c:pt idx="6121">
                  <c:v>34</c:v>
                </c:pt>
                <c:pt idx="6122">
                  <c:v>35</c:v>
                </c:pt>
                <c:pt idx="6123">
                  <c:v>36</c:v>
                </c:pt>
                <c:pt idx="6124">
                  <c:v>37</c:v>
                </c:pt>
                <c:pt idx="6125">
                  <c:v>36</c:v>
                </c:pt>
                <c:pt idx="6126">
                  <c:v>35</c:v>
                </c:pt>
                <c:pt idx="6127">
                  <c:v>34</c:v>
                </c:pt>
                <c:pt idx="6128">
                  <c:v>33</c:v>
                </c:pt>
                <c:pt idx="6129">
                  <c:v>34</c:v>
                </c:pt>
                <c:pt idx="6130">
                  <c:v>33</c:v>
                </c:pt>
                <c:pt idx="6131">
                  <c:v>32</c:v>
                </c:pt>
                <c:pt idx="6132">
                  <c:v>31</c:v>
                </c:pt>
                <c:pt idx="6133">
                  <c:v>30</c:v>
                </c:pt>
                <c:pt idx="6134">
                  <c:v>29</c:v>
                </c:pt>
                <c:pt idx="6135">
                  <c:v>28</c:v>
                </c:pt>
                <c:pt idx="6136">
                  <c:v>27</c:v>
                </c:pt>
                <c:pt idx="6137">
                  <c:v>26</c:v>
                </c:pt>
                <c:pt idx="6138">
                  <c:v>27</c:v>
                </c:pt>
                <c:pt idx="6139">
                  <c:v>26</c:v>
                </c:pt>
                <c:pt idx="6140">
                  <c:v>25</c:v>
                </c:pt>
                <c:pt idx="6141">
                  <c:v>24</c:v>
                </c:pt>
                <c:pt idx="6142">
                  <c:v>25</c:v>
                </c:pt>
                <c:pt idx="6143">
                  <c:v>26</c:v>
                </c:pt>
                <c:pt idx="6144">
                  <c:v>25</c:v>
                </c:pt>
                <c:pt idx="6145">
                  <c:v>26</c:v>
                </c:pt>
                <c:pt idx="6146">
                  <c:v>25</c:v>
                </c:pt>
                <c:pt idx="6147">
                  <c:v>26</c:v>
                </c:pt>
                <c:pt idx="6148">
                  <c:v>27</c:v>
                </c:pt>
                <c:pt idx="6149">
                  <c:v>28</c:v>
                </c:pt>
                <c:pt idx="6150">
                  <c:v>27</c:v>
                </c:pt>
                <c:pt idx="6151">
                  <c:v>26</c:v>
                </c:pt>
                <c:pt idx="6152">
                  <c:v>27</c:v>
                </c:pt>
                <c:pt idx="6153">
                  <c:v>28</c:v>
                </c:pt>
                <c:pt idx="6154">
                  <c:v>29</c:v>
                </c:pt>
                <c:pt idx="6155">
                  <c:v>28</c:v>
                </c:pt>
                <c:pt idx="6156">
                  <c:v>27</c:v>
                </c:pt>
                <c:pt idx="6157">
                  <c:v>26</c:v>
                </c:pt>
                <c:pt idx="6158">
                  <c:v>25</c:v>
                </c:pt>
                <c:pt idx="6159">
                  <c:v>26</c:v>
                </c:pt>
                <c:pt idx="6160">
                  <c:v>27</c:v>
                </c:pt>
                <c:pt idx="6161">
                  <c:v>26</c:v>
                </c:pt>
                <c:pt idx="6162">
                  <c:v>27</c:v>
                </c:pt>
                <c:pt idx="6163">
                  <c:v>28</c:v>
                </c:pt>
                <c:pt idx="6164">
                  <c:v>29</c:v>
                </c:pt>
                <c:pt idx="6165">
                  <c:v>28</c:v>
                </c:pt>
                <c:pt idx="6166">
                  <c:v>29</c:v>
                </c:pt>
                <c:pt idx="6167">
                  <c:v>30</c:v>
                </c:pt>
                <c:pt idx="6168">
                  <c:v>29</c:v>
                </c:pt>
                <c:pt idx="6169">
                  <c:v>28</c:v>
                </c:pt>
                <c:pt idx="6170">
                  <c:v>29</c:v>
                </c:pt>
                <c:pt idx="6171">
                  <c:v>28</c:v>
                </c:pt>
                <c:pt idx="6172">
                  <c:v>27</c:v>
                </c:pt>
                <c:pt idx="6173">
                  <c:v>28</c:v>
                </c:pt>
                <c:pt idx="6174">
                  <c:v>27</c:v>
                </c:pt>
                <c:pt idx="6175">
                  <c:v>28</c:v>
                </c:pt>
                <c:pt idx="6176">
                  <c:v>27</c:v>
                </c:pt>
                <c:pt idx="6177">
                  <c:v>26</c:v>
                </c:pt>
                <c:pt idx="6178">
                  <c:v>25</c:v>
                </c:pt>
                <c:pt idx="6179">
                  <c:v>24</c:v>
                </c:pt>
                <c:pt idx="6180">
                  <c:v>23</c:v>
                </c:pt>
                <c:pt idx="6181">
                  <c:v>22</c:v>
                </c:pt>
                <c:pt idx="6182">
                  <c:v>23</c:v>
                </c:pt>
                <c:pt idx="6183">
                  <c:v>22</c:v>
                </c:pt>
                <c:pt idx="6184">
                  <c:v>21</c:v>
                </c:pt>
                <c:pt idx="6185">
                  <c:v>22</c:v>
                </c:pt>
                <c:pt idx="6186">
                  <c:v>21</c:v>
                </c:pt>
                <c:pt idx="6187">
                  <c:v>20</c:v>
                </c:pt>
                <c:pt idx="6188">
                  <c:v>21</c:v>
                </c:pt>
                <c:pt idx="6189">
                  <c:v>20</c:v>
                </c:pt>
                <c:pt idx="6190">
                  <c:v>21</c:v>
                </c:pt>
                <c:pt idx="6191">
                  <c:v>20</c:v>
                </c:pt>
                <c:pt idx="6192">
                  <c:v>21</c:v>
                </c:pt>
                <c:pt idx="6193">
                  <c:v>22</c:v>
                </c:pt>
                <c:pt idx="6194">
                  <c:v>21</c:v>
                </c:pt>
                <c:pt idx="6195">
                  <c:v>22</c:v>
                </c:pt>
                <c:pt idx="6196">
                  <c:v>23</c:v>
                </c:pt>
                <c:pt idx="6197">
                  <c:v>22</c:v>
                </c:pt>
                <c:pt idx="6198">
                  <c:v>23</c:v>
                </c:pt>
                <c:pt idx="6199">
                  <c:v>22</c:v>
                </c:pt>
                <c:pt idx="6200">
                  <c:v>23</c:v>
                </c:pt>
                <c:pt idx="6201">
                  <c:v>22</c:v>
                </c:pt>
                <c:pt idx="6202">
                  <c:v>23</c:v>
                </c:pt>
                <c:pt idx="6203">
                  <c:v>24</c:v>
                </c:pt>
                <c:pt idx="6204">
                  <c:v>23</c:v>
                </c:pt>
                <c:pt idx="6205">
                  <c:v>22</c:v>
                </c:pt>
                <c:pt idx="6206">
                  <c:v>21</c:v>
                </c:pt>
                <c:pt idx="6207">
                  <c:v>22</c:v>
                </c:pt>
                <c:pt idx="6208">
                  <c:v>21</c:v>
                </c:pt>
                <c:pt idx="6209">
                  <c:v>22</c:v>
                </c:pt>
                <c:pt idx="6210">
                  <c:v>21</c:v>
                </c:pt>
                <c:pt idx="6211">
                  <c:v>20</c:v>
                </c:pt>
                <c:pt idx="6212">
                  <c:v>19</c:v>
                </c:pt>
                <c:pt idx="6213">
                  <c:v>18</c:v>
                </c:pt>
                <c:pt idx="6214">
                  <c:v>17</c:v>
                </c:pt>
                <c:pt idx="6215">
                  <c:v>18</c:v>
                </c:pt>
                <c:pt idx="6216">
                  <c:v>17</c:v>
                </c:pt>
                <c:pt idx="6217">
                  <c:v>18</c:v>
                </c:pt>
                <c:pt idx="6218">
                  <c:v>17</c:v>
                </c:pt>
                <c:pt idx="6219">
                  <c:v>18</c:v>
                </c:pt>
                <c:pt idx="6220">
                  <c:v>19</c:v>
                </c:pt>
                <c:pt idx="6221">
                  <c:v>20</c:v>
                </c:pt>
                <c:pt idx="6222">
                  <c:v>19</c:v>
                </c:pt>
                <c:pt idx="6223">
                  <c:v>20</c:v>
                </c:pt>
                <c:pt idx="6224">
                  <c:v>19</c:v>
                </c:pt>
                <c:pt idx="6225">
                  <c:v>20</c:v>
                </c:pt>
                <c:pt idx="6226">
                  <c:v>21</c:v>
                </c:pt>
                <c:pt idx="6227">
                  <c:v>22</c:v>
                </c:pt>
                <c:pt idx="6228">
                  <c:v>21</c:v>
                </c:pt>
                <c:pt idx="6229">
                  <c:v>20</c:v>
                </c:pt>
                <c:pt idx="6230">
                  <c:v>21</c:v>
                </c:pt>
                <c:pt idx="6231">
                  <c:v>22</c:v>
                </c:pt>
                <c:pt idx="6232">
                  <c:v>21</c:v>
                </c:pt>
                <c:pt idx="6233">
                  <c:v>22</c:v>
                </c:pt>
                <c:pt idx="6234">
                  <c:v>23</c:v>
                </c:pt>
                <c:pt idx="6235">
                  <c:v>24</c:v>
                </c:pt>
                <c:pt idx="6236">
                  <c:v>25</c:v>
                </c:pt>
                <c:pt idx="6237">
                  <c:v>26</c:v>
                </c:pt>
                <c:pt idx="6238">
                  <c:v>27</c:v>
                </c:pt>
                <c:pt idx="6239">
                  <c:v>26</c:v>
                </c:pt>
                <c:pt idx="6240">
                  <c:v>25</c:v>
                </c:pt>
                <c:pt idx="6241">
                  <c:v>26</c:v>
                </c:pt>
                <c:pt idx="6242">
                  <c:v>25</c:v>
                </c:pt>
                <c:pt idx="6243">
                  <c:v>26</c:v>
                </c:pt>
                <c:pt idx="6244">
                  <c:v>27</c:v>
                </c:pt>
                <c:pt idx="6245">
                  <c:v>28</c:v>
                </c:pt>
                <c:pt idx="6246">
                  <c:v>27</c:v>
                </c:pt>
                <c:pt idx="6247">
                  <c:v>28</c:v>
                </c:pt>
                <c:pt idx="6248">
                  <c:v>27</c:v>
                </c:pt>
                <c:pt idx="6249">
                  <c:v>26</c:v>
                </c:pt>
                <c:pt idx="6250">
                  <c:v>25</c:v>
                </c:pt>
                <c:pt idx="6251">
                  <c:v>24</c:v>
                </c:pt>
                <c:pt idx="6252">
                  <c:v>25</c:v>
                </c:pt>
                <c:pt idx="6253">
                  <c:v>24</c:v>
                </c:pt>
                <c:pt idx="6254">
                  <c:v>25</c:v>
                </c:pt>
                <c:pt idx="6255">
                  <c:v>26</c:v>
                </c:pt>
                <c:pt idx="6256">
                  <c:v>25</c:v>
                </c:pt>
                <c:pt idx="6257">
                  <c:v>26</c:v>
                </c:pt>
                <c:pt idx="6258">
                  <c:v>25</c:v>
                </c:pt>
                <c:pt idx="6259">
                  <c:v>26</c:v>
                </c:pt>
                <c:pt idx="6260">
                  <c:v>27</c:v>
                </c:pt>
                <c:pt idx="6261">
                  <c:v>28</c:v>
                </c:pt>
                <c:pt idx="6262">
                  <c:v>27</c:v>
                </c:pt>
                <c:pt idx="6263">
                  <c:v>26</c:v>
                </c:pt>
                <c:pt idx="6264">
                  <c:v>25</c:v>
                </c:pt>
                <c:pt idx="6265">
                  <c:v>24</c:v>
                </c:pt>
                <c:pt idx="6266">
                  <c:v>23</c:v>
                </c:pt>
                <c:pt idx="6267">
                  <c:v>22</c:v>
                </c:pt>
                <c:pt idx="6268">
                  <c:v>23</c:v>
                </c:pt>
                <c:pt idx="6269">
                  <c:v>24</c:v>
                </c:pt>
                <c:pt idx="6270">
                  <c:v>25</c:v>
                </c:pt>
                <c:pt idx="6271">
                  <c:v>24</c:v>
                </c:pt>
                <c:pt idx="6272">
                  <c:v>25</c:v>
                </c:pt>
                <c:pt idx="6273">
                  <c:v>24</c:v>
                </c:pt>
                <c:pt idx="6274">
                  <c:v>25</c:v>
                </c:pt>
                <c:pt idx="6275">
                  <c:v>26</c:v>
                </c:pt>
                <c:pt idx="6276">
                  <c:v>25</c:v>
                </c:pt>
                <c:pt idx="6277">
                  <c:v>26</c:v>
                </c:pt>
                <c:pt idx="6278">
                  <c:v>25</c:v>
                </c:pt>
                <c:pt idx="6279">
                  <c:v>26</c:v>
                </c:pt>
                <c:pt idx="6280">
                  <c:v>27</c:v>
                </c:pt>
                <c:pt idx="6281">
                  <c:v>26</c:v>
                </c:pt>
                <c:pt idx="6282">
                  <c:v>27</c:v>
                </c:pt>
                <c:pt idx="6283">
                  <c:v>26</c:v>
                </c:pt>
                <c:pt idx="6284">
                  <c:v>27</c:v>
                </c:pt>
                <c:pt idx="6285">
                  <c:v>26</c:v>
                </c:pt>
                <c:pt idx="6286">
                  <c:v>25</c:v>
                </c:pt>
                <c:pt idx="6287">
                  <c:v>26</c:v>
                </c:pt>
                <c:pt idx="6288">
                  <c:v>27</c:v>
                </c:pt>
                <c:pt idx="6289">
                  <c:v>28</c:v>
                </c:pt>
                <c:pt idx="6290">
                  <c:v>27</c:v>
                </c:pt>
                <c:pt idx="6291">
                  <c:v>28</c:v>
                </c:pt>
                <c:pt idx="6292">
                  <c:v>29</c:v>
                </c:pt>
                <c:pt idx="6293">
                  <c:v>28</c:v>
                </c:pt>
                <c:pt idx="6294">
                  <c:v>29</c:v>
                </c:pt>
                <c:pt idx="6295">
                  <c:v>30</c:v>
                </c:pt>
                <c:pt idx="6296">
                  <c:v>31</c:v>
                </c:pt>
                <c:pt idx="6297">
                  <c:v>30</c:v>
                </c:pt>
                <c:pt idx="6298">
                  <c:v>29</c:v>
                </c:pt>
                <c:pt idx="6299">
                  <c:v>28</c:v>
                </c:pt>
                <c:pt idx="6300">
                  <c:v>27</c:v>
                </c:pt>
                <c:pt idx="6301">
                  <c:v>26</c:v>
                </c:pt>
                <c:pt idx="6302">
                  <c:v>27</c:v>
                </c:pt>
                <c:pt idx="6303">
                  <c:v>26</c:v>
                </c:pt>
                <c:pt idx="6304">
                  <c:v>25</c:v>
                </c:pt>
                <c:pt idx="6305">
                  <c:v>26</c:v>
                </c:pt>
                <c:pt idx="6306">
                  <c:v>27</c:v>
                </c:pt>
                <c:pt idx="6307">
                  <c:v>28</c:v>
                </c:pt>
                <c:pt idx="6308">
                  <c:v>27</c:v>
                </c:pt>
                <c:pt idx="6309">
                  <c:v>28</c:v>
                </c:pt>
                <c:pt idx="6310">
                  <c:v>27</c:v>
                </c:pt>
                <c:pt idx="6311">
                  <c:v>28</c:v>
                </c:pt>
                <c:pt idx="6312">
                  <c:v>29</c:v>
                </c:pt>
                <c:pt idx="6313">
                  <c:v>28</c:v>
                </c:pt>
                <c:pt idx="6314">
                  <c:v>27</c:v>
                </c:pt>
                <c:pt idx="6315">
                  <c:v>26</c:v>
                </c:pt>
                <c:pt idx="6316">
                  <c:v>27</c:v>
                </c:pt>
                <c:pt idx="6317">
                  <c:v>28</c:v>
                </c:pt>
                <c:pt idx="6318">
                  <c:v>27</c:v>
                </c:pt>
                <c:pt idx="6319">
                  <c:v>26</c:v>
                </c:pt>
                <c:pt idx="6320">
                  <c:v>25</c:v>
                </c:pt>
                <c:pt idx="6321">
                  <c:v>24</c:v>
                </c:pt>
                <c:pt idx="6322">
                  <c:v>23</c:v>
                </c:pt>
                <c:pt idx="6323">
                  <c:v>24</c:v>
                </c:pt>
                <c:pt idx="6324">
                  <c:v>25</c:v>
                </c:pt>
                <c:pt idx="6325">
                  <c:v>26</c:v>
                </c:pt>
                <c:pt idx="6326">
                  <c:v>27</c:v>
                </c:pt>
                <c:pt idx="6327">
                  <c:v>28</c:v>
                </c:pt>
                <c:pt idx="6328">
                  <c:v>29</c:v>
                </c:pt>
                <c:pt idx="6329">
                  <c:v>30</c:v>
                </c:pt>
                <c:pt idx="6330">
                  <c:v>29</c:v>
                </c:pt>
                <c:pt idx="6331">
                  <c:v>28</c:v>
                </c:pt>
                <c:pt idx="6332">
                  <c:v>27</c:v>
                </c:pt>
                <c:pt idx="6333">
                  <c:v>26</c:v>
                </c:pt>
                <c:pt idx="6334">
                  <c:v>25</c:v>
                </c:pt>
                <c:pt idx="6335">
                  <c:v>26</c:v>
                </c:pt>
                <c:pt idx="6336">
                  <c:v>27</c:v>
                </c:pt>
                <c:pt idx="6337">
                  <c:v>26</c:v>
                </c:pt>
                <c:pt idx="6338">
                  <c:v>25</c:v>
                </c:pt>
                <c:pt idx="6339">
                  <c:v>26</c:v>
                </c:pt>
                <c:pt idx="6340">
                  <c:v>25</c:v>
                </c:pt>
                <c:pt idx="6341">
                  <c:v>26</c:v>
                </c:pt>
                <c:pt idx="6342">
                  <c:v>27</c:v>
                </c:pt>
                <c:pt idx="6343">
                  <c:v>26</c:v>
                </c:pt>
                <c:pt idx="6344">
                  <c:v>27</c:v>
                </c:pt>
                <c:pt idx="6345">
                  <c:v>28</c:v>
                </c:pt>
                <c:pt idx="6346">
                  <c:v>29</c:v>
                </c:pt>
                <c:pt idx="6347">
                  <c:v>30</c:v>
                </c:pt>
                <c:pt idx="6348">
                  <c:v>31</c:v>
                </c:pt>
                <c:pt idx="6349">
                  <c:v>32</c:v>
                </c:pt>
                <c:pt idx="6350">
                  <c:v>33</c:v>
                </c:pt>
                <c:pt idx="6351">
                  <c:v>34</c:v>
                </c:pt>
                <c:pt idx="6352">
                  <c:v>35</c:v>
                </c:pt>
                <c:pt idx="6353">
                  <c:v>36</c:v>
                </c:pt>
                <c:pt idx="6354">
                  <c:v>35</c:v>
                </c:pt>
                <c:pt idx="6355">
                  <c:v>34</c:v>
                </c:pt>
                <c:pt idx="6356">
                  <c:v>35</c:v>
                </c:pt>
                <c:pt idx="6357">
                  <c:v>34</c:v>
                </c:pt>
                <c:pt idx="6358">
                  <c:v>33</c:v>
                </c:pt>
                <c:pt idx="6359">
                  <c:v>34</c:v>
                </c:pt>
                <c:pt idx="6360">
                  <c:v>33</c:v>
                </c:pt>
                <c:pt idx="6361">
                  <c:v>32</c:v>
                </c:pt>
                <c:pt idx="6362">
                  <c:v>31</c:v>
                </c:pt>
                <c:pt idx="6363">
                  <c:v>32</c:v>
                </c:pt>
                <c:pt idx="6364">
                  <c:v>31</c:v>
                </c:pt>
                <c:pt idx="6365">
                  <c:v>32</c:v>
                </c:pt>
                <c:pt idx="6366">
                  <c:v>31</c:v>
                </c:pt>
                <c:pt idx="6367">
                  <c:v>32</c:v>
                </c:pt>
                <c:pt idx="6368">
                  <c:v>33</c:v>
                </c:pt>
                <c:pt idx="6369">
                  <c:v>34</c:v>
                </c:pt>
                <c:pt idx="6370">
                  <c:v>33</c:v>
                </c:pt>
                <c:pt idx="6371">
                  <c:v>32</c:v>
                </c:pt>
                <c:pt idx="6372">
                  <c:v>31</c:v>
                </c:pt>
                <c:pt idx="6373">
                  <c:v>30</c:v>
                </c:pt>
                <c:pt idx="6374">
                  <c:v>29</c:v>
                </c:pt>
                <c:pt idx="6375">
                  <c:v>30</c:v>
                </c:pt>
                <c:pt idx="6376">
                  <c:v>31</c:v>
                </c:pt>
                <c:pt idx="6377">
                  <c:v>30</c:v>
                </c:pt>
                <c:pt idx="6378">
                  <c:v>31</c:v>
                </c:pt>
                <c:pt idx="6379">
                  <c:v>30</c:v>
                </c:pt>
                <c:pt idx="6380">
                  <c:v>31</c:v>
                </c:pt>
                <c:pt idx="6381">
                  <c:v>32</c:v>
                </c:pt>
                <c:pt idx="6382">
                  <c:v>31</c:v>
                </c:pt>
                <c:pt idx="6383">
                  <c:v>32</c:v>
                </c:pt>
                <c:pt idx="6384">
                  <c:v>33</c:v>
                </c:pt>
                <c:pt idx="6385">
                  <c:v>34</c:v>
                </c:pt>
                <c:pt idx="6386">
                  <c:v>35</c:v>
                </c:pt>
                <c:pt idx="6387">
                  <c:v>36</c:v>
                </c:pt>
                <c:pt idx="6388">
                  <c:v>35</c:v>
                </c:pt>
                <c:pt idx="6389">
                  <c:v>36</c:v>
                </c:pt>
                <c:pt idx="6390">
                  <c:v>37</c:v>
                </c:pt>
                <c:pt idx="6391">
                  <c:v>38</c:v>
                </c:pt>
                <c:pt idx="6392">
                  <c:v>39</c:v>
                </c:pt>
                <c:pt idx="6393">
                  <c:v>40</c:v>
                </c:pt>
                <c:pt idx="6394">
                  <c:v>41</c:v>
                </c:pt>
                <c:pt idx="6395">
                  <c:v>42</c:v>
                </c:pt>
                <c:pt idx="6396">
                  <c:v>41</c:v>
                </c:pt>
                <c:pt idx="6397">
                  <c:v>40</c:v>
                </c:pt>
                <c:pt idx="6398">
                  <c:v>41</c:v>
                </c:pt>
                <c:pt idx="6399">
                  <c:v>42</c:v>
                </c:pt>
                <c:pt idx="6400">
                  <c:v>41</c:v>
                </c:pt>
                <c:pt idx="6401">
                  <c:v>42</c:v>
                </c:pt>
                <c:pt idx="6402">
                  <c:v>43</c:v>
                </c:pt>
                <c:pt idx="6403">
                  <c:v>44</c:v>
                </c:pt>
                <c:pt idx="6404">
                  <c:v>45</c:v>
                </c:pt>
                <c:pt idx="6405">
                  <c:v>46</c:v>
                </c:pt>
                <c:pt idx="6406">
                  <c:v>45</c:v>
                </c:pt>
                <c:pt idx="6407">
                  <c:v>44</c:v>
                </c:pt>
                <c:pt idx="6408">
                  <c:v>45</c:v>
                </c:pt>
                <c:pt idx="6409">
                  <c:v>44</c:v>
                </c:pt>
                <c:pt idx="6410">
                  <c:v>43</c:v>
                </c:pt>
                <c:pt idx="6411">
                  <c:v>44</c:v>
                </c:pt>
                <c:pt idx="6412">
                  <c:v>43</c:v>
                </c:pt>
                <c:pt idx="6413">
                  <c:v>44</c:v>
                </c:pt>
                <c:pt idx="6414">
                  <c:v>43</c:v>
                </c:pt>
                <c:pt idx="6415">
                  <c:v>44</c:v>
                </c:pt>
                <c:pt idx="6416">
                  <c:v>45</c:v>
                </c:pt>
                <c:pt idx="6417">
                  <c:v>44</c:v>
                </c:pt>
                <c:pt idx="6418">
                  <c:v>43</c:v>
                </c:pt>
                <c:pt idx="6419">
                  <c:v>42</c:v>
                </c:pt>
                <c:pt idx="6420">
                  <c:v>43</c:v>
                </c:pt>
                <c:pt idx="6421">
                  <c:v>44</c:v>
                </c:pt>
                <c:pt idx="6422">
                  <c:v>45</c:v>
                </c:pt>
                <c:pt idx="6423">
                  <c:v>44</c:v>
                </c:pt>
                <c:pt idx="6424">
                  <c:v>43</c:v>
                </c:pt>
                <c:pt idx="6425">
                  <c:v>42</c:v>
                </c:pt>
                <c:pt idx="6426">
                  <c:v>41</c:v>
                </c:pt>
                <c:pt idx="6427">
                  <c:v>40</c:v>
                </c:pt>
                <c:pt idx="6428">
                  <c:v>39</c:v>
                </c:pt>
                <c:pt idx="6429">
                  <c:v>40</c:v>
                </c:pt>
                <c:pt idx="6430">
                  <c:v>41</c:v>
                </c:pt>
                <c:pt idx="6431">
                  <c:v>40</c:v>
                </c:pt>
                <c:pt idx="6432">
                  <c:v>39</c:v>
                </c:pt>
                <c:pt idx="6433">
                  <c:v>38</c:v>
                </c:pt>
                <c:pt idx="6434">
                  <c:v>39</c:v>
                </c:pt>
                <c:pt idx="6435">
                  <c:v>40</c:v>
                </c:pt>
                <c:pt idx="6436">
                  <c:v>41</c:v>
                </c:pt>
                <c:pt idx="6437">
                  <c:v>42</c:v>
                </c:pt>
                <c:pt idx="6438">
                  <c:v>43</c:v>
                </c:pt>
                <c:pt idx="6439">
                  <c:v>42</c:v>
                </c:pt>
                <c:pt idx="6440">
                  <c:v>43</c:v>
                </c:pt>
                <c:pt idx="6441">
                  <c:v>42</c:v>
                </c:pt>
                <c:pt idx="6442">
                  <c:v>43</c:v>
                </c:pt>
                <c:pt idx="6443">
                  <c:v>44</c:v>
                </c:pt>
                <c:pt idx="6444">
                  <c:v>45</c:v>
                </c:pt>
                <c:pt idx="6445">
                  <c:v>44</c:v>
                </c:pt>
                <c:pt idx="6446">
                  <c:v>45</c:v>
                </c:pt>
                <c:pt idx="6447">
                  <c:v>46</c:v>
                </c:pt>
                <c:pt idx="6448">
                  <c:v>45</c:v>
                </c:pt>
                <c:pt idx="6449">
                  <c:v>44</c:v>
                </c:pt>
                <c:pt idx="6450">
                  <c:v>45</c:v>
                </c:pt>
                <c:pt idx="6451">
                  <c:v>46</c:v>
                </c:pt>
                <c:pt idx="6452">
                  <c:v>45</c:v>
                </c:pt>
                <c:pt idx="6453">
                  <c:v>44</c:v>
                </c:pt>
                <c:pt idx="6454">
                  <c:v>45</c:v>
                </c:pt>
                <c:pt idx="6455">
                  <c:v>44</c:v>
                </c:pt>
                <c:pt idx="6456">
                  <c:v>43</c:v>
                </c:pt>
                <c:pt idx="6457">
                  <c:v>44</c:v>
                </c:pt>
                <c:pt idx="6458">
                  <c:v>43</c:v>
                </c:pt>
                <c:pt idx="6459">
                  <c:v>44</c:v>
                </c:pt>
                <c:pt idx="6460">
                  <c:v>43</c:v>
                </c:pt>
                <c:pt idx="6461">
                  <c:v>42</c:v>
                </c:pt>
                <c:pt idx="6462">
                  <c:v>41</c:v>
                </c:pt>
                <c:pt idx="6463">
                  <c:v>40</c:v>
                </c:pt>
                <c:pt idx="6464">
                  <c:v>39</c:v>
                </c:pt>
                <c:pt idx="6465">
                  <c:v>40</c:v>
                </c:pt>
                <c:pt idx="6466">
                  <c:v>39</c:v>
                </c:pt>
                <c:pt idx="6467">
                  <c:v>38</c:v>
                </c:pt>
                <c:pt idx="6468">
                  <c:v>39</c:v>
                </c:pt>
                <c:pt idx="6469">
                  <c:v>38</c:v>
                </c:pt>
                <c:pt idx="6470">
                  <c:v>37</c:v>
                </c:pt>
                <c:pt idx="6471">
                  <c:v>36</c:v>
                </c:pt>
                <c:pt idx="6472">
                  <c:v>37</c:v>
                </c:pt>
                <c:pt idx="6473">
                  <c:v>38</c:v>
                </c:pt>
                <c:pt idx="6474">
                  <c:v>39</c:v>
                </c:pt>
                <c:pt idx="6475">
                  <c:v>40</c:v>
                </c:pt>
                <c:pt idx="6476">
                  <c:v>41</c:v>
                </c:pt>
                <c:pt idx="6477">
                  <c:v>40</c:v>
                </c:pt>
                <c:pt idx="6478">
                  <c:v>41</c:v>
                </c:pt>
                <c:pt idx="6479">
                  <c:v>40</c:v>
                </c:pt>
                <c:pt idx="6480">
                  <c:v>41</c:v>
                </c:pt>
                <c:pt idx="6481">
                  <c:v>40</c:v>
                </c:pt>
                <c:pt idx="6482">
                  <c:v>39</c:v>
                </c:pt>
                <c:pt idx="6483">
                  <c:v>38</c:v>
                </c:pt>
                <c:pt idx="6484">
                  <c:v>37</c:v>
                </c:pt>
                <c:pt idx="6485">
                  <c:v>38</c:v>
                </c:pt>
                <c:pt idx="6486">
                  <c:v>37</c:v>
                </c:pt>
                <c:pt idx="6487">
                  <c:v>38</c:v>
                </c:pt>
                <c:pt idx="6488">
                  <c:v>37</c:v>
                </c:pt>
                <c:pt idx="6489">
                  <c:v>36</c:v>
                </c:pt>
                <c:pt idx="6490">
                  <c:v>37</c:v>
                </c:pt>
                <c:pt idx="6491">
                  <c:v>36</c:v>
                </c:pt>
                <c:pt idx="6492">
                  <c:v>35</c:v>
                </c:pt>
                <c:pt idx="6493">
                  <c:v>36</c:v>
                </c:pt>
                <c:pt idx="6494">
                  <c:v>35</c:v>
                </c:pt>
                <c:pt idx="6495">
                  <c:v>36</c:v>
                </c:pt>
                <c:pt idx="6496">
                  <c:v>37</c:v>
                </c:pt>
                <c:pt idx="6497">
                  <c:v>36</c:v>
                </c:pt>
                <c:pt idx="6498">
                  <c:v>37</c:v>
                </c:pt>
                <c:pt idx="6499">
                  <c:v>38</c:v>
                </c:pt>
                <c:pt idx="6500">
                  <c:v>37</c:v>
                </c:pt>
                <c:pt idx="6501">
                  <c:v>36</c:v>
                </c:pt>
                <c:pt idx="6502">
                  <c:v>35</c:v>
                </c:pt>
                <c:pt idx="6503">
                  <c:v>34</c:v>
                </c:pt>
                <c:pt idx="6504">
                  <c:v>35</c:v>
                </c:pt>
                <c:pt idx="6505">
                  <c:v>36</c:v>
                </c:pt>
                <c:pt idx="6506">
                  <c:v>35</c:v>
                </c:pt>
                <c:pt idx="6507">
                  <c:v>34</c:v>
                </c:pt>
                <c:pt idx="6508">
                  <c:v>35</c:v>
                </c:pt>
                <c:pt idx="6509">
                  <c:v>34</c:v>
                </c:pt>
                <c:pt idx="6510">
                  <c:v>35</c:v>
                </c:pt>
                <c:pt idx="6511">
                  <c:v>36</c:v>
                </c:pt>
                <c:pt idx="6512">
                  <c:v>37</c:v>
                </c:pt>
                <c:pt idx="6513">
                  <c:v>36</c:v>
                </c:pt>
                <c:pt idx="6514">
                  <c:v>37</c:v>
                </c:pt>
                <c:pt idx="6515">
                  <c:v>38</c:v>
                </c:pt>
                <c:pt idx="6516">
                  <c:v>37</c:v>
                </c:pt>
                <c:pt idx="6517">
                  <c:v>38</c:v>
                </c:pt>
                <c:pt idx="6518">
                  <c:v>37</c:v>
                </c:pt>
                <c:pt idx="6519">
                  <c:v>38</c:v>
                </c:pt>
                <c:pt idx="6520">
                  <c:v>39</c:v>
                </c:pt>
                <c:pt idx="6521">
                  <c:v>38</c:v>
                </c:pt>
                <c:pt idx="6522">
                  <c:v>39</c:v>
                </c:pt>
                <c:pt idx="6523">
                  <c:v>38</c:v>
                </c:pt>
                <c:pt idx="6524">
                  <c:v>37</c:v>
                </c:pt>
                <c:pt idx="6525">
                  <c:v>38</c:v>
                </c:pt>
                <c:pt idx="6526">
                  <c:v>39</c:v>
                </c:pt>
                <c:pt idx="6527">
                  <c:v>38</c:v>
                </c:pt>
                <c:pt idx="6528">
                  <c:v>37</c:v>
                </c:pt>
                <c:pt idx="6529">
                  <c:v>36</c:v>
                </c:pt>
                <c:pt idx="6530">
                  <c:v>37</c:v>
                </c:pt>
                <c:pt idx="6531">
                  <c:v>36</c:v>
                </c:pt>
                <c:pt idx="6532">
                  <c:v>35</c:v>
                </c:pt>
                <c:pt idx="6533">
                  <c:v>36</c:v>
                </c:pt>
                <c:pt idx="6534">
                  <c:v>37</c:v>
                </c:pt>
                <c:pt idx="6535">
                  <c:v>38</c:v>
                </c:pt>
                <c:pt idx="6536">
                  <c:v>39</c:v>
                </c:pt>
                <c:pt idx="6537">
                  <c:v>40</c:v>
                </c:pt>
                <c:pt idx="6538">
                  <c:v>41</c:v>
                </c:pt>
                <c:pt idx="6539">
                  <c:v>40</c:v>
                </c:pt>
                <c:pt idx="6540">
                  <c:v>39</c:v>
                </c:pt>
                <c:pt idx="6541">
                  <c:v>40</c:v>
                </c:pt>
                <c:pt idx="6542">
                  <c:v>39</c:v>
                </c:pt>
                <c:pt idx="6543">
                  <c:v>38</c:v>
                </c:pt>
                <c:pt idx="6544">
                  <c:v>37</c:v>
                </c:pt>
                <c:pt idx="6545">
                  <c:v>36</c:v>
                </c:pt>
                <c:pt idx="6546">
                  <c:v>37</c:v>
                </c:pt>
                <c:pt idx="6547">
                  <c:v>38</c:v>
                </c:pt>
                <c:pt idx="6548">
                  <c:v>37</c:v>
                </c:pt>
                <c:pt idx="6549">
                  <c:v>36</c:v>
                </c:pt>
                <c:pt idx="6550">
                  <c:v>37</c:v>
                </c:pt>
                <c:pt idx="6551">
                  <c:v>38</c:v>
                </c:pt>
                <c:pt idx="6552">
                  <c:v>37</c:v>
                </c:pt>
                <c:pt idx="6553">
                  <c:v>38</c:v>
                </c:pt>
                <c:pt idx="6554">
                  <c:v>39</c:v>
                </c:pt>
                <c:pt idx="6555">
                  <c:v>38</c:v>
                </c:pt>
                <c:pt idx="6556">
                  <c:v>39</c:v>
                </c:pt>
                <c:pt idx="6557">
                  <c:v>38</c:v>
                </c:pt>
                <c:pt idx="6558">
                  <c:v>37</c:v>
                </c:pt>
                <c:pt idx="6559">
                  <c:v>36</c:v>
                </c:pt>
                <c:pt idx="6560">
                  <c:v>37</c:v>
                </c:pt>
                <c:pt idx="6561">
                  <c:v>36</c:v>
                </c:pt>
                <c:pt idx="6562">
                  <c:v>35</c:v>
                </c:pt>
                <c:pt idx="6563">
                  <c:v>36</c:v>
                </c:pt>
                <c:pt idx="6564">
                  <c:v>35</c:v>
                </c:pt>
                <c:pt idx="6565">
                  <c:v>36</c:v>
                </c:pt>
                <c:pt idx="6566">
                  <c:v>37</c:v>
                </c:pt>
                <c:pt idx="6567">
                  <c:v>36</c:v>
                </c:pt>
                <c:pt idx="6568">
                  <c:v>37</c:v>
                </c:pt>
                <c:pt idx="6569">
                  <c:v>36</c:v>
                </c:pt>
                <c:pt idx="6570">
                  <c:v>35</c:v>
                </c:pt>
                <c:pt idx="6571">
                  <c:v>34</c:v>
                </c:pt>
                <c:pt idx="6572">
                  <c:v>35</c:v>
                </c:pt>
                <c:pt idx="6573">
                  <c:v>34</c:v>
                </c:pt>
                <c:pt idx="6574">
                  <c:v>35</c:v>
                </c:pt>
                <c:pt idx="6575">
                  <c:v>34</c:v>
                </c:pt>
                <c:pt idx="6576">
                  <c:v>35</c:v>
                </c:pt>
                <c:pt idx="6577">
                  <c:v>36</c:v>
                </c:pt>
                <c:pt idx="6578">
                  <c:v>37</c:v>
                </c:pt>
                <c:pt idx="6579">
                  <c:v>36</c:v>
                </c:pt>
                <c:pt idx="6580">
                  <c:v>37</c:v>
                </c:pt>
                <c:pt idx="6581">
                  <c:v>36</c:v>
                </c:pt>
                <c:pt idx="6582">
                  <c:v>35</c:v>
                </c:pt>
                <c:pt idx="6583">
                  <c:v>34</c:v>
                </c:pt>
                <c:pt idx="6584">
                  <c:v>35</c:v>
                </c:pt>
                <c:pt idx="6585">
                  <c:v>36</c:v>
                </c:pt>
                <c:pt idx="6586">
                  <c:v>35</c:v>
                </c:pt>
                <c:pt idx="6587">
                  <c:v>34</c:v>
                </c:pt>
                <c:pt idx="6588">
                  <c:v>35</c:v>
                </c:pt>
                <c:pt idx="6589">
                  <c:v>34</c:v>
                </c:pt>
                <c:pt idx="6590">
                  <c:v>35</c:v>
                </c:pt>
                <c:pt idx="6591">
                  <c:v>36</c:v>
                </c:pt>
                <c:pt idx="6592">
                  <c:v>37</c:v>
                </c:pt>
                <c:pt idx="6593">
                  <c:v>38</c:v>
                </c:pt>
                <c:pt idx="6594">
                  <c:v>37</c:v>
                </c:pt>
                <c:pt idx="6595">
                  <c:v>38</c:v>
                </c:pt>
                <c:pt idx="6596">
                  <c:v>39</c:v>
                </c:pt>
                <c:pt idx="6597">
                  <c:v>38</c:v>
                </c:pt>
                <c:pt idx="6598">
                  <c:v>37</c:v>
                </c:pt>
                <c:pt idx="6599">
                  <c:v>36</c:v>
                </c:pt>
                <c:pt idx="6600">
                  <c:v>37</c:v>
                </c:pt>
                <c:pt idx="6601">
                  <c:v>38</c:v>
                </c:pt>
                <c:pt idx="6602">
                  <c:v>39</c:v>
                </c:pt>
                <c:pt idx="6603">
                  <c:v>38</c:v>
                </c:pt>
                <c:pt idx="6604">
                  <c:v>37</c:v>
                </c:pt>
                <c:pt idx="6605">
                  <c:v>36</c:v>
                </c:pt>
                <c:pt idx="6606">
                  <c:v>37</c:v>
                </c:pt>
                <c:pt idx="6607">
                  <c:v>36</c:v>
                </c:pt>
                <c:pt idx="6608">
                  <c:v>37</c:v>
                </c:pt>
                <c:pt idx="6609">
                  <c:v>38</c:v>
                </c:pt>
                <c:pt idx="6610">
                  <c:v>37</c:v>
                </c:pt>
                <c:pt idx="6611">
                  <c:v>38</c:v>
                </c:pt>
                <c:pt idx="6612">
                  <c:v>37</c:v>
                </c:pt>
                <c:pt idx="6613">
                  <c:v>36</c:v>
                </c:pt>
                <c:pt idx="6614">
                  <c:v>37</c:v>
                </c:pt>
                <c:pt idx="6615">
                  <c:v>38</c:v>
                </c:pt>
                <c:pt idx="6616">
                  <c:v>37</c:v>
                </c:pt>
                <c:pt idx="6617">
                  <c:v>38</c:v>
                </c:pt>
                <c:pt idx="6618">
                  <c:v>39</c:v>
                </c:pt>
                <c:pt idx="6619">
                  <c:v>40</c:v>
                </c:pt>
                <c:pt idx="6620">
                  <c:v>41</c:v>
                </c:pt>
                <c:pt idx="6621">
                  <c:v>40</c:v>
                </c:pt>
                <c:pt idx="6622">
                  <c:v>41</c:v>
                </c:pt>
                <c:pt idx="6623">
                  <c:v>42</c:v>
                </c:pt>
                <c:pt idx="6624">
                  <c:v>41</c:v>
                </c:pt>
                <c:pt idx="6625">
                  <c:v>40</c:v>
                </c:pt>
                <c:pt idx="6626">
                  <c:v>39</c:v>
                </c:pt>
                <c:pt idx="6627">
                  <c:v>40</c:v>
                </c:pt>
                <c:pt idx="6628">
                  <c:v>39</c:v>
                </c:pt>
                <c:pt idx="6629">
                  <c:v>38</c:v>
                </c:pt>
                <c:pt idx="6630">
                  <c:v>37</c:v>
                </c:pt>
                <c:pt idx="6631">
                  <c:v>36</c:v>
                </c:pt>
                <c:pt idx="6632">
                  <c:v>37</c:v>
                </c:pt>
                <c:pt idx="6633">
                  <c:v>36</c:v>
                </c:pt>
                <c:pt idx="6634">
                  <c:v>35</c:v>
                </c:pt>
                <c:pt idx="6635">
                  <c:v>34</c:v>
                </c:pt>
                <c:pt idx="6636">
                  <c:v>33</c:v>
                </c:pt>
                <c:pt idx="6637">
                  <c:v>32</c:v>
                </c:pt>
                <c:pt idx="6638">
                  <c:v>31</c:v>
                </c:pt>
                <c:pt idx="6639">
                  <c:v>32</c:v>
                </c:pt>
                <c:pt idx="6640">
                  <c:v>33</c:v>
                </c:pt>
                <c:pt idx="6641">
                  <c:v>32</c:v>
                </c:pt>
                <c:pt idx="6642">
                  <c:v>33</c:v>
                </c:pt>
                <c:pt idx="6643">
                  <c:v>34</c:v>
                </c:pt>
                <c:pt idx="6644">
                  <c:v>33</c:v>
                </c:pt>
                <c:pt idx="6645">
                  <c:v>34</c:v>
                </c:pt>
                <c:pt idx="6646">
                  <c:v>33</c:v>
                </c:pt>
                <c:pt idx="6647">
                  <c:v>34</c:v>
                </c:pt>
                <c:pt idx="6648">
                  <c:v>33</c:v>
                </c:pt>
                <c:pt idx="6649">
                  <c:v>32</c:v>
                </c:pt>
                <c:pt idx="6650">
                  <c:v>33</c:v>
                </c:pt>
                <c:pt idx="6651">
                  <c:v>34</c:v>
                </c:pt>
                <c:pt idx="6652">
                  <c:v>35</c:v>
                </c:pt>
                <c:pt idx="6653">
                  <c:v>34</c:v>
                </c:pt>
                <c:pt idx="6654">
                  <c:v>33</c:v>
                </c:pt>
                <c:pt idx="6655">
                  <c:v>34</c:v>
                </c:pt>
                <c:pt idx="6656">
                  <c:v>35</c:v>
                </c:pt>
                <c:pt idx="6657">
                  <c:v>36</c:v>
                </c:pt>
                <c:pt idx="6658">
                  <c:v>37</c:v>
                </c:pt>
                <c:pt idx="6659">
                  <c:v>38</c:v>
                </c:pt>
                <c:pt idx="6660">
                  <c:v>37</c:v>
                </c:pt>
                <c:pt idx="6661">
                  <c:v>36</c:v>
                </c:pt>
                <c:pt idx="6662">
                  <c:v>35</c:v>
                </c:pt>
                <c:pt idx="6663">
                  <c:v>34</c:v>
                </c:pt>
                <c:pt idx="6664">
                  <c:v>33</c:v>
                </c:pt>
                <c:pt idx="6665">
                  <c:v>34</c:v>
                </c:pt>
                <c:pt idx="6666">
                  <c:v>33</c:v>
                </c:pt>
                <c:pt idx="6667">
                  <c:v>32</c:v>
                </c:pt>
                <c:pt idx="6668">
                  <c:v>33</c:v>
                </c:pt>
                <c:pt idx="6669">
                  <c:v>32</c:v>
                </c:pt>
                <c:pt idx="6670">
                  <c:v>33</c:v>
                </c:pt>
                <c:pt idx="6671">
                  <c:v>34</c:v>
                </c:pt>
                <c:pt idx="6672">
                  <c:v>33</c:v>
                </c:pt>
                <c:pt idx="6673">
                  <c:v>32</c:v>
                </c:pt>
                <c:pt idx="6674">
                  <c:v>33</c:v>
                </c:pt>
                <c:pt idx="6675">
                  <c:v>32</c:v>
                </c:pt>
                <c:pt idx="6676">
                  <c:v>31</c:v>
                </c:pt>
                <c:pt idx="6677">
                  <c:v>30</c:v>
                </c:pt>
                <c:pt idx="6678">
                  <c:v>29</c:v>
                </c:pt>
                <c:pt idx="6679">
                  <c:v>30</c:v>
                </c:pt>
                <c:pt idx="6680">
                  <c:v>31</c:v>
                </c:pt>
                <c:pt idx="6681">
                  <c:v>32</c:v>
                </c:pt>
                <c:pt idx="6682">
                  <c:v>31</c:v>
                </c:pt>
                <c:pt idx="6683">
                  <c:v>32</c:v>
                </c:pt>
                <c:pt idx="6684">
                  <c:v>31</c:v>
                </c:pt>
                <c:pt idx="6685">
                  <c:v>30</c:v>
                </c:pt>
                <c:pt idx="6686">
                  <c:v>31</c:v>
                </c:pt>
                <c:pt idx="6687">
                  <c:v>32</c:v>
                </c:pt>
                <c:pt idx="6688">
                  <c:v>33</c:v>
                </c:pt>
                <c:pt idx="6689">
                  <c:v>32</c:v>
                </c:pt>
                <c:pt idx="6690">
                  <c:v>33</c:v>
                </c:pt>
                <c:pt idx="6691">
                  <c:v>34</c:v>
                </c:pt>
                <c:pt idx="6692">
                  <c:v>33</c:v>
                </c:pt>
                <c:pt idx="6693">
                  <c:v>34</c:v>
                </c:pt>
                <c:pt idx="6694">
                  <c:v>33</c:v>
                </c:pt>
                <c:pt idx="6695">
                  <c:v>34</c:v>
                </c:pt>
                <c:pt idx="6696">
                  <c:v>35</c:v>
                </c:pt>
                <c:pt idx="6697">
                  <c:v>34</c:v>
                </c:pt>
                <c:pt idx="6698">
                  <c:v>35</c:v>
                </c:pt>
                <c:pt idx="6699">
                  <c:v>34</c:v>
                </c:pt>
                <c:pt idx="6700">
                  <c:v>33</c:v>
                </c:pt>
                <c:pt idx="6701">
                  <c:v>34</c:v>
                </c:pt>
                <c:pt idx="6702">
                  <c:v>35</c:v>
                </c:pt>
                <c:pt idx="6703">
                  <c:v>36</c:v>
                </c:pt>
                <c:pt idx="6704">
                  <c:v>37</c:v>
                </c:pt>
                <c:pt idx="6705">
                  <c:v>36</c:v>
                </c:pt>
                <c:pt idx="6706">
                  <c:v>35</c:v>
                </c:pt>
                <c:pt idx="6707">
                  <c:v>34</c:v>
                </c:pt>
                <c:pt idx="6708">
                  <c:v>35</c:v>
                </c:pt>
                <c:pt idx="6709">
                  <c:v>34</c:v>
                </c:pt>
                <c:pt idx="6710">
                  <c:v>35</c:v>
                </c:pt>
                <c:pt idx="6711">
                  <c:v>34</c:v>
                </c:pt>
                <c:pt idx="6712">
                  <c:v>33</c:v>
                </c:pt>
                <c:pt idx="6713">
                  <c:v>32</c:v>
                </c:pt>
                <c:pt idx="6714">
                  <c:v>31</c:v>
                </c:pt>
                <c:pt idx="6715">
                  <c:v>32</c:v>
                </c:pt>
                <c:pt idx="6716">
                  <c:v>31</c:v>
                </c:pt>
                <c:pt idx="6717">
                  <c:v>30</c:v>
                </c:pt>
                <c:pt idx="6718">
                  <c:v>29</c:v>
                </c:pt>
                <c:pt idx="6719">
                  <c:v>30</c:v>
                </c:pt>
                <c:pt idx="6720">
                  <c:v>29</c:v>
                </c:pt>
                <c:pt idx="6721">
                  <c:v>28</c:v>
                </c:pt>
                <c:pt idx="6722">
                  <c:v>29</c:v>
                </c:pt>
                <c:pt idx="6723">
                  <c:v>28</c:v>
                </c:pt>
                <c:pt idx="6724">
                  <c:v>29</c:v>
                </c:pt>
                <c:pt idx="6725">
                  <c:v>30</c:v>
                </c:pt>
                <c:pt idx="6726">
                  <c:v>31</c:v>
                </c:pt>
                <c:pt idx="6727">
                  <c:v>32</c:v>
                </c:pt>
                <c:pt idx="6728">
                  <c:v>31</c:v>
                </c:pt>
                <c:pt idx="6729">
                  <c:v>30</c:v>
                </c:pt>
                <c:pt idx="6730">
                  <c:v>29</c:v>
                </c:pt>
                <c:pt idx="6731">
                  <c:v>30</c:v>
                </c:pt>
                <c:pt idx="6732">
                  <c:v>31</c:v>
                </c:pt>
                <c:pt idx="6733">
                  <c:v>32</c:v>
                </c:pt>
                <c:pt idx="6734">
                  <c:v>33</c:v>
                </c:pt>
                <c:pt idx="6735">
                  <c:v>34</c:v>
                </c:pt>
                <c:pt idx="6736">
                  <c:v>33</c:v>
                </c:pt>
                <c:pt idx="6737">
                  <c:v>32</c:v>
                </c:pt>
                <c:pt idx="6738">
                  <c:v>33</c:v>
                </c:pt>
                <c:pt idx="6739">
                  <c:v>32</c:v>
                </c:pt>
                <c:pt idx="6740">
                  <c:v>31</c:v>
                </c:pt>
                <c:pt idx="6741">
                  <c:v>30</c:v>
                </c:pt>
                <c:pt idx="6742">
                  <c:v>31</c:v>
                </c:pt>
                <c:pt idx="6743">
                  <c:v>30</c:v>
                </c:pt>
                <c:pt idx="6744">
                  <c:v>29</c:v>
                </c:pt>
                <c:pt idx="6745">
                  <c:v>28</c:v>
                </c:pt>
                <c:pt idx="6746">
                  <c:v>29</c:v>
                </c:pt>
                <c:pt idx="6747">
                  <c:v>30</c:v>
                </c:pt>
                <c:pt idx="6748">
                  <c:v>31</c:v>
                </c:pt>
                <c:pt idx="6749">
                  <c:v>30</c:v>
                </c:pt>
                <c:pt idx="6750">
                  <c:v>29</c:v>
                </c:pt>
                <c:pt idx="6751">
                  <c:v>28</c:v>
                </c:pt>
                <c:pt idx="6752">
                  <c:v>29</c:v>
                </c:pt>
                <c:pt idx="6753">
                  <c:v>28</c:v>
                </c:pt>
                <c:pt idx="6754">
                  <c:v>27</c:v>
                </c:pt>
                <c:pt idx="6755">
                  <c:v>28</c:v>
                </c:pt>
                <c:pt idx="6756">
                  <c:v>29</c:v>
                </c:pt>
                <c:pt idx="6757">
                  <c:v>30</c:v>
                </c:pt>
                <c:pt idx="6758">
                  <c:v>29</c:v>
                </c:pt>
                <c:pt idx="6759">
                  <c:v>28</c:v>
                </c:pt>
                <c:pt idx="6760">
                  <c:v>29</c:v>
                </c:pt>
                <c:pt idx="6761">
                  <c:v>28</c:v>
                </c:pt>
                <c:pt idx="6762">
                  <c:v>29</c:v>
                </c:pt>
                <c:pt idx="6763">
                  <c:v>28</c:v>
                </c:pt>
                <c:pt idx="6764">
                  <c:v>29</c:v>
                </c:pt>
                <c:pt idx="6765">
                  <c:v>30</c:v>
                </c:pt>
                <c:pt idx="6766">
                  <c:v>31</c:v>
                </c:pt>
                <c:pt idx="6767">
                  <c:v>30</c:v>
                </c:pt>
                <c:pt idx="6768">
                  <c:v>29</c:v>
                </c:pt>
                <c:pt idx="6769">
                  <c:v>30</c:v>
                </c:pt>
                <c:pt idx="6770">
                  <c:v>29</c:v>
                </c:pt>
                <c:pt idx="6771">
                  <c:v>28</c:v>
                </c:pt>
                <c:pt idx="6772">
                  <c:v>29</c:v>
                </c:pt>
                <c:pt idx="6773">
                  <c:v>28</c:v>
                </c:pt>
                <c:pt idx="6774">
                  <c:v>29</c:v>
                </c:pt>
                <c:pt idx="6775">
                  <c:v>28</c:v>
                </c:pt>
                <c:pt idx="6776">
                  <c:v>27</c:v>
                </c:pt>
                <c:pt idx="6777">
                  <c:v>28</c:v>
                </c:pt>
                <c:pt idx="6778">
                  <c:v>27</c:v>
                </c:pt>
                <c:pt idx="6779">
                  <c:v>26</c:v>
                </c:pt>
                <c:pt idx="6780">
                  <c:v>25</c:v>
                </c:pt>
                <c:pt idx="6781">
                  <c:v>24</c:v>
                </c:pt>
                <c:pt idx="6782">
                  <c:v>25</c:v>
                </c:pt>
                <c:pt idx="6783">
                  <c:v>24</c:v>
                </c:pt>
                <c:pt idx="6784">
                  <c:v>25</c:v>
                </c:pt>
                <c:pt idx="6785">
                  <c:v>24</c:v>
                </c:pt>
                <c:pt idx="6786">
                  <c:v>23</c:v>
                </c:pt>
                <c:pt idx="6787">
                  <c:v>24</c:v>
                </c:pt>
                <c:pt idx="6788">
                  <c:v>23</c:v>
                </c:pt>
                <c:pt idx="6789">
                  <c:v>22</c:v>
                </c:pt>
                <c:pt idx="6790">
                  <c:v>21</c:v>
                </c:pt>
                <c:pt idx="6791">
                  <c:v>20</c:v>
                </c:pt>
                <c:pt idx="6792">
                  <c:v>21</c:v>
                </c:pt>
                <c:pt idx="6793">
                  <c:v>20</c:v>
                </c:pt>
                <c:pt idx="6794">
                  <c:v>21</c:v>
                </c:pt>
                <c:pt idx="6795">
                  <c:v>20</c:v>
                </c:pt>
                <c:pt idx="6796">
                  <c:v>19</c:v>
                </c:pt>
                <c:pt idx="6797">
                  <c:v>20</c:v>
                </c:pt>
                <c:pt idx="6798">
                  <c:v>21</c:v>
                </c:pt>
                <c:pt idx="6799">
                  <c:v>20</c:v>
                </c:pt>
                <c:pt idx="6800">
                  <c:v>19</c:v>
                </c:pt>
                <c:pt idx="6801">
                  <c:v>18</c:v>
                </c:pt>
                <c:pt idx="6802">
                  <c:v>19</c:v>
                </c:pt>
                <c:pt idx="6803">
                  <c:v>20</c:v>
                </c:pt>
                <c:pt idx="6804">
                  <c:v>21</c:v>
                </c:pt>
                <c:pt idx="6805">
                  <c:v>22</c:v>
                </c:pt>
                <c:pt idx="6806">
                  <c:v>21</c:v>
                </c:pt>
                <c:pt idx="6807">
                  <c:v>22</c:v>
                </c:pt>
                <c:pt idx="6808">
                  <c:v>21</c:v>
                </c:pt>
                <c:pt idx="6809">
                  <c:v>22</c:v>
                </c:pt>
                <c:pt idx="6810">
                  <c:v>21</c:v>
                </c:pt>
                <c:pt idx="6811">
                  <c:v>22</c:v>
                </c:pt>
                <c:pt idx="6812">
                  <c:v>23</c:v>
                </c:pt>
                <c:pt idx="6813">
                  <c:v>24</c:v>
                </c:pt>
                <c:pt idx="6814">
                  <c:v>23</c:v>
                </c:pt>
                <c:pt idx="6815">
                  <c:v>22</c:v>
                </c:pt>
                <c:pt idx="6816">
                  <c:v>23</c:v>
                </c:pt>
                <c:pt idx="6817">
                  <c:v>24</c:v>
                </c:pt>
                <c:pt idx="6818">
                  <c:v>23</c:v>
                </c:pt>
                <c:pt idx="6819">
                  <c:v>22</c:v>
                </c:pt>
                <c:pt idx="6820">
                  <c:v>23</c:v>
                </c:pt>
                <c:pt idx="6821">
                  <c:v>22</c:v>
                </c:pt>
                <c:pt idx="6822">
                  <c:v>23</c:v>
                </c:pt>
                <c:pt idx="6823">
                  <c:v>22</c:v>
                </c:pt>
                <c:pt idx="6824">
                  <c:v>23</c:v>
                </c:pt>
                <c:pt idx="6825">
                  <c:v>24</c:v>
                </c:pt>
                <c:pt idx="6826">
                  <c:v>23</c:v>
                </c:pt>
                <c:pt idx="6827">
                  <c:v>24</c:v>
                </c:pt>
                <c:pt idx="6828">
                  <c:v>23</c:v>
                </c:pt>
                <c:pt idx="6829">
                  <c:v>24</c:v>
                </c:pt>
                <c:pt idx="6830">
                  <c:v>25</c:v>
                </c:pt>
                <c:pt idx="6831">
                  <c:v>26</c:v>
                </c:pt>
                <c:pt idx="6832">
                  <c:v>25</c:v>
                </c:pt>
                <c:pt idx="6833">
                  <c:v>26</c:v>
                </c:pt>
                <c:pt idx="6834">
                  <c:v>27</c:v>
                </c:pt>
                <c:pt idx="6835">
                  <c:v>26</c:v>
                </c:pt>
                <c:pt idx="6836">
                  <c:v>27</c:v>
                </c:pt>
                <c:pt idx="6837">
                  <c:v>28</c:v>
                </c:pt>
                <c:pt idx="6838">
                  <c:v>27</c:v>
                </c:pt>
                <c:pt idx="6839">
                  <c:v>26</c:v>
                </c:pt>
                <c:pt idx="6840">
                  <c:v>25</c:v>
                </c:pt>
                <c:pt idx="6841">
                  <c:v>24</c:v>
                </c:pt>
                <c:pt idx="6842">
                  <c:v>25</c:v>
                </c:pt>
                <c:pt idx="6843">
                  <c:v>24</c:v>
                </c:pt>
                <c:pt idx="6844">
                  <c:v>23</c:v>
                </c:pt>
                <c:pt idx="6845">
                  <c:v>24</c:v>
                </c:pt>
                <c:pt idx="6846">
                  <c:v>25</c:v>
                </c:pt>
                <c:pt idx="6847">
                  <c:v>24</c:v>
                </c:pt>
                <c:pt idx="6848">
                  <c:v>25</c:v>
                </c:pt>
                <c:pt idx="6849">
                  <c:v>26</c:v>
                </c:pt>
                <c:pt idx="6850">
                  <c:v>27</c:v>
                </c:pt>
                <c:pt idx="6851">
                  <c:v>28</c:v>
                </c:pt>
                <c:pt idx="6852">
                  <c:v>29</c:v>
                </c:pt>
                <c:pt idx="6853">
                  <c:v>28</c:v>
                </c:pt>
                <c:pt idx="6854">
                  <c:v>27</c:v>
                </c:pt>
                <c:pt idx="6855">
                  <c:v>28</c:v>
                </c:pt>
                <c:pt idx="6856">
                  <c:v>27</c:v>
                </c:pt>
                <c:pt idx="6857">
                  <c:v>26</c:v>
                </c:pt>
                <c:pt idx="6858">
                  <c:v>25</c:v>
                </c:pt>
                <c:pt idx="6859">
                  <c:v>24</c:v>
                </c:pt>
                <c:pt idx="6860">
                  <c:v>25</c:v>
                </c:pt>
                <c:pt idx="6861">
                  <c:v>24</c:v>
                </c:pt>
                <c:pt idx="6862">
                  <c:v>25</c:v>
                </c:pt>
                <c:pt idx="6863">
                  <c:v>24</c:v>
                </c:pt>
                <c:pt idx="6864">
                  <c:v>23</c:v>
                </c:pt>
                <c:pt idx="6865">
                  <c:v>24</c:v>
                </c:pt>
                <c:pt idx="6866">
                  <c:v>23</c:v>
                </c:pt>
                <c:pt idx="6867">
                  <c:v>24</c:v>
                </c:pt>
                <c:pt idx="6868">
                  <c:v>23</c:v>
                </c:pt>
                <c:pt idx="6869">
                  <c:v>22</c:v>
                </c:pt>
                <c:pt idx="6870">
                  <c:v>21</c:v>
                </c:pt>
                <c:pt idx="6871">
                  <c:v>20</c:v>
                </c:pt>
                <c:pt idx="6872">
                  <c:v>21</c:v>
                </c:pt>
                <c:pt idx="6873">
                  <c:v>20</c:v>
                </c:pt>
                <c:pt idx="6874">
                  <c:v>21</c:v>
                </c:pt>
                <c:pt idx="6875">
                  <c:v>20</c:v>
                </c:pt>
                <c:pt idx="6876">
                  <c:v>19</c:v>
                </c:pt>
                <c:pt idx="6877">
                  <c:v>18</c:v>
                </c:pt>
                <c:pt idx="6878">
                  <c:v>19</c:v>
                </c:pt>
                <c:pt idx="6879">
                  <c:v>20</c:v>
                </c:pt>
                <c:pt idx="6880">
                  <c:v>21</c:v>
                </c:pt>
                <c:pt idx="6881">
                  <c:v>20</c:v>
                </c:pt>
                <c:pt idx="6882">
                  <c:v>19</c:v>
                </c:pt>
                <c:pt idx="6883">
                  <c:v>20</c:v>
                </c:pt>
                <c:pt idx="6884">
                  <c:v>19</c:v>
                </c:pt>
                <c:pt idx="6885">
                  <c:v>20</c:v>
                </c:pt>
                <c:pt idx="6886">
                  <c:v>21</c:v>
                </c:pt>
                <c:pt idx="6887">
                  <c:v>22</c:v>
                </c:pt>
                <c:pt idx="6888">
                  <c:v>23</c:v>
                </c:pt>
                <c:pt idx="6889">
                  <c:v>22</c:v>
                </c:pt>
                <c:pt idx="6890">
                  <c:v>23</c:v>
                </c:pt>
                <c:pt idx="6891">
                  <c:v>24</c:v>
                </c:pt>
                <c:pt idx="6892">
                  <c:v>23</c:v>
                </c:pt>
                <c:pt idx="6893">
                  <c:v>22</c:v>
                </c:pt>
                <c:pt idx="6894">
                  <c:v>21</c:v>
                </c:pt>
                <c:pt idx="6895">
                  <c:v>20</c:v>
                </c:pt>
                <c:pt idx="6896">
                  <c:v>21</c:v>
                </c:pt>
                <c:pt idx="6897">
                  <c:v>22</c:v>
                </c:pt>
                <c:pt idx="6898">
                  <c:v>21</c:v>
                </c:pt>
                <c:pt idx="6899">
                  <c:v>20</c:v>
                </c:pt>
                <c:pt idx="6900">
                  <c:v>21</c:v>
                </c:pt>
                <c:pt idx="6901">
                  <c:v>20</c:v>
                </c:pt>
                <c:pt idx="6902">
                  <c:v>21</c:v>
                </c:pt>
                <c:pt idx="6903">
                  <c:v>22</c:v>
                </c:pt>
                <c:pt idx="6904">
                  <c:v>23</c:v>
                </c:pt>
                <c:pt idx="6905">
                  <c:v>24</c:v>
                </c:pt>
                <c:pt idx="6906">
                  <c:v>23</c:v>
                </c:pt>
                <c:pt idx="6907">
                  <c:v>24</c:v>
                </c:pt>
                <c:pt idx="6908">
                  <c:v>25</c:v>
                </c:pt>
                <c:pt idx="6909">
                  <c:v>26</c:v>
                </c:pt>
                <c:pt idx="6910">
                  <c:v>27</c:v>
                </c:pt>
                <c:pt idx="6911">
                  <c:v>28</c:v>
                </c:pt>
                <c:pt idx="6912">
                  <c:v>29</c:v>
                </c:pt>
                <c:pt idx="6913">
                  <c:v>28</c:v>
                </c:pt>
                <c:pt idx="6914">
                  <c:v>27</c:v>
                </c:pt>
                <c:pt idx="6915">
                  <c:v>28</c:v>
                </c:pt>
                <c:pt idx="6916">
                  <c:v>27</c:v>
                </c:pt>
                <c:pt idx="6917">
                  <c:v>26</c:v>
                </c:pt>
                <c:pt idx="6918">
                  <c:v>25</c:v>
                </c:pt>
                <c:pt idx="6919">
                  <c:v>26</c:v>
                </c:pt>
                <c:pt idx="6920">
                  <c:v>27</c:v>
                </c:pt>
                <c:pt idx="6921">
                  <c:v>26</c:v>
                </c:pt>
                <c:pt idx="6922">
                  <c:v>25</c:v>
                </c:pt>
                <c:pt idx="6923">
                  <c:v>24</c:v>
                </c:pt>
                <c:pt idx="6924">
                  <c:v>23</c:v>
                </c:pt>
                <c:pt idx="6925">
                  <c:v>24</c:v>
                </c:pt>
                <c:pt idx="6926">
                  <c:v>23</c:v>
                </c:pt>
                <c:pt idx="6927">
                  <c:v>22</c:v>
                </c:pt>
                <c:pt idx="6928">
                  <c:v>21</c:v>
                </c:pt>
                <c:pt idx="6929">
                  <c:v>22</c:v>
                </c:pt>
                <c:pt idx="6930">
                  <c:v>21</c:v>
                </c:pt>
                <c:pt idx="6931">
                  <c:v>20</c:v>
                </c:pt>
                <c:pt idx="6932">
                  <c:v>21</c:v>
                </c:pt>
                <c:pt idx="6933">
                  <c:v>20</c:v>
                </c:pt>
                <c:pt idx="6934">
                  <c:v>19</c:v>
                </c:pt>
                <c:pt idx="6935">
                  <c:v>20</c:v>
                </c:pt>
                <c:pt idx="6936">
                  <c:v>19</c:v>
                </c:pt>
                <c:pt idx="6937">
                  <c:v>20</c:v>
                </c:pt>
                <c:pt idx="6938">
                  <c:v>19</c:v>
                </c:pt>
                <c:pt idx="6939">
                  <c:v>18</c:v>
                </c:pt>
                <c:pt idx="6940">
                  <c:v>17</c:v>
                </c:pt>
                <c:pt idx="6941">
                  <c:v>16</c:v>
                </c:pt>
                <c:pt idx="6942">
                  <c:v>17</c:v>
                </c:pt>
                <c:pt idx="6943">
                  <c:v>18</c:v>
                </c:pt>
                <c:pt idx="6944">
                  <c:v>19</c:v>
                </c:pt>
                <c:pt idx="6945">
                  <c:v>18</c:v>
                </c:pt>
                <c:pt idx="6946">
                  <c:v>19</c:v>
                </c:pt>
                <c:pt idx="6947">
                  <c:v>20</c:v>
                </c:pt>
                <c:pt idx="6948">
                  <c:v>19</c:v>
                </c:pt>
                <c:pt idx="6949">
                  <c:v>18</c:v>
                </c:pt>
                <c:pt idx="6950">
                  <c:v>19</c:v>
                </c:pt>
                <c:pt idx="6951">
                  <c:v>18</c:v>
                </c:pt>
                <c:pt idx="6952">
                  <c:v>19</c:v>
                </c:pt>
                <c:pt idx="6953">
                  <c:v>18</c:v>
                </c:pt>
                <c:pt idx="6954">
                  <c:v>19</c:v>
                </c:pt>
                <c:pt idx="6955">
                  <c:v>18</c:v>
                </c:pt>
                <c:pt idx="6956">
                  <c:v>19</c:v>
                </c:pt>
                <c:pt idx="6957">
                  <c:v>18</c:v>
                </c:pt>
                <c:pt idx="6958">
                  <c:v>17</c:v>
                </c:pt>
                <c:pt idx="6959">
                  <c:v>18</c:v>
                </c:pt>
                <c:pt idx="6960">
                  <c:v>19</c:v>
                </c:pt>
                <c:pt idx="6961">
                  <c:v>18</c:v>
                </c:pt>
                <c:pt idx="6962">
                  <c:v>19</c:v>
                </c:pt>
                <c:pt idx="6963">
                  <c:v>18</c:v>
                </c:pt>
                <c:pt idx="6964">
                  <c:v>17</c:v>
                </c:pt>
                <c:pt idx="6965">
                  <c:v>18</c:v>
                </c:pt>
                <c:pt idx="6966">
                  <c:v>19</c:v>
                </c:pt>
                <c:pt idx="6967">
                  <c:v>20</c:v>
                </c:pt>
                <c:pt idx="6968">
                  <c:v>21</c:v>
                </c:pt>
                <c:pt idx="6969">
                  <c:v>20</c:v>
                </c:pt>
                <c:pt idx="6970">
                  <c:v>21</c:v>
                </c:pt>
                <c:pt idx="6971">
                  <c:v>22</c:v>
                </c:pt>
                <c:pt idx="6972">
                  <c:v>23</c:v>
                </c:pt>
                <c:pt idx="6973">
                  <c:v>22</c:v>
                </c:pt>
                <c:pt idx="6974">
                  <c:v>23</c:v>
                </c:pt>
                <c:pt idx="6975">
                  <c:v>22</c:v>
                </c:pt>
                <c:pt idx="6976">
                  <c:v>23</c:v>
                </c:pt>
                <c:pt idx="6977">
                  <c:v>24</c:v>
                </c:pt>
                <c:pt idx="6978">
                  <c:v>25</c:v>
                </c:pt>
                <c:pt idx="6979">
                  <c:v>24</c:v>
                </c:pt>
                <c:pt idx="6980">
                  <c:v>25</c:v>
                </c:pt>
                <c:pt idx="6981">
                  <c:v>26</c:v>
                </c:pt>
                <c:pt idx="6982">
                  <c:v>25</c:v>
                </c:pt>
                <c:pt idx="6983">
                  <c:v>24</c:v>
                </c:pt>
                <c:pt idx="6984">
                  <c:v>25</c:v>
                </c:pt>
                <c:pt idx="6985">
                  <c:v>24</c:v>
                </c:pt>
                <c:pt idx="6986">
                  <c:v>25</c:v>
                </c:pt>
                <c:pt idx="6987">
                  <c:v>24</c:v>
                </c:pt>
                <c:pt idx="6988">
                  <c:v>25</c:v>
                </c:pt>
                <c:pt idx="6989">
                  <c:v>26</c:v>
                </c:pt>
                <c:pt idx="6990">
                  <c:v>27</c:v>
                </c:pt>
                <c:pt idx="6991">
                  <c:v>28</c:v>
                </c:pt>
                <c:pt idx="6992">
                  <c:v>27</c:v>
                </c:pt>
                <c:pt idx="6993">
                  <c:v>26</c:v>
                </c:pt>
                <c:pt idx="6994">
                  <c:v>25</c:v>
                </c:pt>
                <c:pt idx="6995">
                  <c:v>26</c:v>
                </c:pt>
                <c:pt idx="6996">
                  <c:v>25</c:v>
                </c:pt>
                <c:pt idx="6997">
                  <c:v>26</c:v>
                </c:pt>
                <c:pt idx="6998">
                  <c:v>25</c:v>
                </c:pt>
                <c:pt idx="6999">
                  <c:v>24</c:v>
                </c:pt>
                <c:pt idx="7000">
                  <c:v>25</c:v>
                </c:pt>
                <c:pt idx="7001">
                  <c:v>26</c:v>
                </c:pt>
                <c:pt idx="7002">
                  <c:v>27</c:v>
                </c:pt>
                <c:pt idx="7003">
                  <c:v>26</c:v>
                </c:pt>
                <c:pt idx="7004">
                  <c:v>25</c:v>
                </c:pt>
                <c:pt idx="7005">
                  <c:v>26</c:v>
                </c:pt>
                <c:pt idx="7006">
                  <c:v>25</c:v>
                </c:pt>
                <c:pt idx="7007">
                  <c:v>24</c:v>
                </c:pt>
                <c:pt idx="7008">
                  <c:v>25</c:v>
                </c:pt>
                <c:pt idx="7009">
                  <c:v>24</c:v>
                </c:pt>
                <c:pt idx="7010">
                  <c:v>23</c:v>
                </c:pt>
                <c:pt idx="7011">
                  <c:v>24</c:v>
                </c:pt>
                <c:pt idx="7012">
                  <c:v>23</c:v>
                </c:pt>
                <c:pt idx="7013">
                  <c:v>22</c:v>
                </c:pt>
                <c:pt idx="7014">
                  <c:v>23</c:v>
                </c:pt>
                <c:pt idx="7015">
                  <c:v>24</c:v>
                </c:pt>
                <c:pt idx="7016">
                  <c:v>23</c:v>
                </c:pt>
                <c:pt idx="7017">
                  <c:v>22</c:v>
                </c:pt>
                <c:pt idx="7018">
                  <c:v>23</c:v>
                </c:pt>
                <c:pt idx="7019">
                  <c:v>22</c:v>
                </c:pt>
                <c:pt idx="7020">
                  <c:v>23</c:v>
                </c:pt>
                <c:pt idx="7021">
                  <c:v>24</c:v>
                </c:pt>
                <c:pt idx="7022">
                  <c:v>25</c:v>
                </c:pt>
                <c:pt idx="7023">
                  <c:v>24</c:v>
                </c:pt>
                <c:pt idx="7024">
                  <c:v>25</c:v>
                </c:pt>
                <c:pt idx="7025">
                  <c:v>26</c:v>
                </c:pt>
                <c:pt idx="7026">
                  <c:v>27</c:v>
                </c:pt>
                <c:pt idx="7027">
                  <c:v>26</c:v>
                </c:pt>
                <c:pt idx="7028">
                  <c:v>27</c:v>
                </c:pt>
                <c:pt idx="7029">
                  <c:v>28</c:v>
                </c:pt>
                <c:pt idx="7030">
                  <c:v>29</c:v>
                </c:pt>
                <c:pt idx="7031">
                  <c:v>30</c:v>
                </c:pt>
                <c:pt idx="7032">
                  <c:v>29</c:v>
                </c:pt>
                <c:pt idx="7033">
                  <c:v>28</c:v>
                </c:pt>
                <c:pt idx="7034">
                  <c:v>27</c:v>
                </c:pt>
                <c:pt idx="7035">
                  <c:v>28</c:v>
                </c:pt>
                <c:pt idx="7036">
                  <c:v>29</c:v>
                </c:pt>
                <c:pt idx="7037">
                  <c:v>30</c:v>
                </c:pt>
                <c:pt idx="7038">
                  <c:v>29</c:v>
                </c:pt>
                <c:pt idx="7039">
                  <c:v>28</c:v>
                </c:pt>
                <c:pt idx="7040">
                  <c:v>27</c:v>
                </c:pt>
                <c:pt idx="7041">
                  <c:v>28</c:v>
                </c:pt>
                <c:pt idx="7042">
                  <c:v>29</c:v>
                </c:pt>
                <c:pt idx="7043">
                  <c:v>30</c:v>
                </c:pt>
                <c:pt idx="7044">
                  <c:v>31</c:v>
                </c:pt>
                <c:pt idx="7045">
                  <c:v>32</c:v>
                </c:pt>
                <c:pt idx="7046">
                  <c:v>31</c:v>
                </c:pt>
                <c:pt idx="7047">
                  <c:v>30</c:v>
                </c:pt>
                <c:pt idx="7048">
                  <c:v>31</c:v>
                </c:pt>
                <c:pt idx="7049">
                  <c:v>30</c:v>
                </c:pt>
                <c:pt idx="7050">
                  <c:v>29</c:v>
                </c:pt>
                <c:pt idx="7051">
                  <c:v>28</c:v>
                </c:pt>
                <c:pt idx="7052">
                  <c:v>29</c:v>
                </c:pt>
                <c:pt idx="7053">
                  <c:v>28</c:v>
                </c:pt>
                <c:pt idx="7054">
                  <c:v>29</c:v>
                </c:pt>
                <c:pt idx="7055">
                  <c:v>28</c:v>
                </c:pt>
                <c:pt idx="7056">
                  <c:v>27</c:v>
                </c:pt>
                <c:pt idx="7057">
                  <c:v>26</c:v>
                </c:pt>
                <c:pt idx="7058">
                  <c:v>27</c:v>
                </c:pt>
                <c:pt idx="7059">
                  <c:v>26</c:v>
                </c:pt>
                <c:pt idx="7060">
                  <c:v>27</c:v>
                </c:pt>
                <c:pt idx="7061">
                  <c:v>26</c:v>
                </c:pt>
                <c:pt idx="7062">
                  <c:v>25</c:v>
                </c:pt>
                <c:pt idx="7063">
                  <c:v>24</c:v>
                </c:pt>
                <c:pt idx="7064">
                  <c:v>25</c:v>
                </c:pt>
                <c:pt idx="7065">
                  <c:v>26</c:v>
                </c:pt>
                <c:pt idx="7066">
                  <c:v>27</c:v>
                </c:pt>
                <c:pt idx="7067">
                  <c:v>26</c:v>
                </c:pt>
                <c:pt idx="7068">
                  <c:v>25</c:v>
                </c:pt>
                <c:pt idx="7069">
                  <c:v>26</c:v>
                </c:pt>
                <c:pt idx="7070">
                  <c:v>25</c:v>
                </c:pt>
                <c:pt idx="7071">
                  <c:v>24</c:v>
                </c:pt>
                <c:pt idx="7072">
                  <c:v>23</c:v>
                </c:pt>
                <c:pt idx="7073">
                  <c:v>24</c:v>
                </c:pt>
                <c:pt idx="7074">
                  <c:v>25</c:v>
                </c:pt>
                <c:pt idx="7075">
                  <c:v>24</c:v>
                </c:pt>
                <c:pt idx="7076">
                  <c:v>23</c:v>
                </c:pt>
                <c:pt idx="7077">
                  <c:v>24</c:v>
                </c:pt>
                <c:pt idx="7078">
                  <c:v>25</c:v>
                </c:pt>
                <c:pt idx="7079">
                  <c:v>26</c:v>
                </c:pt>
                <c:pt idx="7080">
                  <c:v>25</c:v>
                </c:pt>
                <c:pt idx="7081">
                  <c:v>26</c:v>
                </c:pt>
                <c:pt idx="7082">
                  <c:v>25</c:v>
                </c:pt>
                <c:pt idx="7083">
                  <c:v>24</c:v>
                </c:pt>
                <c:pt idx="7084">
                  <c:v>25</c:v>
                </c:pt>
                <c:pt idx="7085">
                  <c:v>24</c:v>
                </c:pt>
                <c:pt idx="7086">
                  <c:v>25</c:v>
                </c:pt>
                <c:pt idx="7087">
                  <c:v>26</c:v>
                </c:pt>
                <c:pt idx="7088">
                  <c:v>25</c:v>
                </c:pt>
                <c:pt idx="7089">
                  <c:v>26</c:v>
                </c:pt>
                <c:pt idx="7090">
                  <c:v>25</c:v>
                </c:pt>
                <c:pt idx="7091">
                  <c:v>26</c:v>
                </c:pt>
                <c:pt idx="7092">
                  <c:v>25</c:v>
                </c:pt>
                <c:pt idx="7093">
                  <c:v>26</c:v>
                </c:pt>
                <c:pt idx="7094">
                  <c:v>27</c:v>
                </c:pt>
                <c:pt idx="7095">
                  <c:v>26</c:v>
                </c:pt>
                <c:pt idx="7096">
                  <c:v>27</c:v>
                </c:pt>
                <c:pt idx="7097">
                  <c:v>26</c:v>
                </c:pt>
                <c:pt idx="7098">
                  <c:v>27</c:v>
                </c:pt>
                <c:pt idx="7099">
                  <c:v>28</c:v>
                </c:pt>
                <c:pt idx="7100">
                  <c:v>27</c:v>
                </c:pt>
                <c:pt idx="7101">
                  <c:v>26</c:v>
                </c:pt>
                <c:pt idx="7102">
                  <c:v>25</c:v>
                </c:pt>
                <c:pt idx="7103">
                  <c:v>26</c:v>
                </c:pt>
                <c:pt idx="7104">
                  <c:v>25</c:v>
                </c:pt>
                <c:pt idx="7105">
                  <c:v>26</c:v>
                </c:pt>
                <c:pt idx="7106">
                  <c:v>27</c:v>
                </c:pt>
                <c:pt idx="7107">
                  <c:v>26</c:v>
                </c:pt>
                <c:pt idx="7108">
                  <c:v>25</c:v>
                </c:pt>
                <c:pt idx="7109">
                  <c:v>24</c:v>
                </c:pt>
                <c:pt idx="7110">
                  <c:v>23</c:v>
                </c:pt>
                <c:pt idx="7111">
                  <c:v>22</c:v>
                </c:pt>
                <c:pt idx="7112">
                  <c:v>23</c:v>
                </c:pt>
                <c:pt idx="7113">
                  <c:v>24</c:v>
                </c:pt>
                <c:pt idx="7114">
                  <c:v>23</c:v>
                </c:pt>
                <c:pt idx="7115">
                  <c:v>22</c:v>
                </c:pt>
                <c:pt idx="7116">
                  <c:v>21</c:v>
                </c:pt>
                <c:pt idx="7117">
                  <c:v>22</c:v>
                </c:pt>
                <c:pt idx="7118">
                  <c:v>21</c:v>
                </c:pt>
                <c:pt idx="7119">
                  <c:v>20</c:v>
                </c:pt>
                <c:pt idx="7120">
                  <c:v>21</c:v>
                </c:pt>
                <c:pt idx="7121">
                  <c:v>20</c:v>
                </c:pt>
                <c:pt idx="7122">
                  <c:v>21</c:v>
                </c:pt>
                <c:pt idx="7123">
                  <c:v>22</c:v>
                </c:pt>
                <c:pt idx="7124">
                  <c:v>23</c:v>
                </c:pt>
                <c:pt idx="7125">
                  <c:v>24</c:v>
                </c:pt>
                <c:pt idx="7126">
                  <c:v>25</c:v>
                </c:pt>
                <c:pt idx="7127">
                  <c:v>26</c:v>
                </c:pt>
                <c:pt idx="7128">
                  <c:v>27</c:v>
                </c:pt>
                <c:pt idx="7129">
                  <c:v>26</c:v>
                </c:pt>
                <c:pt idx="7130">
                  <c:v>25</c:v>
                </c:pt>
                <c:pt idx="7131">
                  <c:v>24</c:v>
                </c:pt>
                <c:pt idx="7132">
                  <c:v>25</c:v>
                </c:pt>
                <c:pt idx="7133">
                  <c:v>26</c:v>
                </c:pt>
                <c:pt idx="7134">
                  <c:v>27</c:v>
                </c:pt>
                <c:pt idx="7135">
                  <c:v>28</c:v>
                </c:pt>
                <c:pt idx="7136">
                  <c:v>27</c:v>
                </c:pt>
                <c:pt idx="7137">
                  <c:v>26</c:v>
                </c:pt>
                <c:pt idx="7138">
                  <c:v>27</c:v>
                </c:pt>
                <c:pt idx="7139">
                  <c:v>26</c:v>
                </c:pt>
                <c:pt idx="7140">
                  <c:v>27</c:v>
                </c:pt>
                <c:pt idx="7141">
                  <c:v>28</c:v>
                </c:pt>
                <c:pt idx="7142">
                  <c:v>29</c:v>
                </c:pt>
                <c:pt idx="7143">
                  <c:v>28</c:v>
                </c:pt>
                <c:pt idx="7144">
                  <c:v>29</c:v>
                </c:pt>
                <c:pt idx="7145">
                  <c:v>30</c:v>
                </c:pt>
                <c:pt idx="7146">
                  <c:v>31</c:v>
                </c:pt>
                <c:pt idx="7147">
                  <c:v>32</c:v>
                </c:pt>
                <c:pt idx="7148">
                  <c:v>33</c:v>
                </c:pt>
                <c:pt idx="7149">
                  <c:v>32</c:v>
                </c:pt>
                <c:pt idx="7150">
                  <c:v>31</c:v>
                </c:pt>
                <c:pt idx="7151">
                  <c:v>30</c:v>
                </c:pt>
                <c:pt idx="7152">
                  <c:v>29</c:v>
                </c:pt>
                <c:pt idx="7153">
                  <c:v>30</c:v>
                </c:pt>
                <c:pt idx="7154">
                  <c:v>29</c:v>
                </c:pt>
                <c:pt idx="7155">
                  <c:v>30</c:v>
                </c:pt>
                <c:pt idx="7156">
                  <c:v>29</c:v>
                </c:pt>
                <c:pt idx="7157">
                  <c:v>30</c:v>
                </c:pt>
                <c:pt idx="7158">
                  <c:v>31</c:v>
                </c:pt>
                <c:pt idx="7159">
                  <c:v>30</c:v>
                </c:pt>
                <c:pt idx="7160">
                  <c:v>29</c:v>
                </c:pt>
                <c:pt idx="7161">
                  <c:v>28</c:v>
                </c:pt>
                <c:pt idx="7162">
                  <c:v>27</c:v>
                </c:pt>
                <c:pt idx="7163">
                  <c:v>26</c:v>
                </c:pt>
                <c:pt idx="7164">
                  <c:v>25</c:v>
                </c:pt>
                <c:pt idx="7165">
                  <c:v>26</c:v>
                </c:pt>
                <c:pt idx="7166">
                  <c:v>25</c:v>
                </c:pt>
                <c:pt idx="7167">
                  <c:v>26</c:v>
                </c:pt>
                <c:pt idx="7168">
                  <c:v>27</c:v>
                </c:pt>
                <c:pt idx="7169">
                  <c:v>28</c:v>
                </c:pt>
                <c:pt idx="7170">
                  <c:v>27</c:v>
                </c:pt>
                <c:pt idx="7171">
                  <c:v>26</c:v>
                </c:pt>
                <c:pt idx="7172">
                  <c:v>27</c:v>
                </c:pt>
                <c:pt idx="7173">
                  <c:v>26</c:v>
                </c:pt>
                <c:pt idx="7174">
                  <c:v>25</c:v>
                </c:pt>
                <c:pt idx="7175">
                  <c:v>24</c:v>
                </c:pt>
                <c:pt idx="7176">
                  <c:v>25</c:v>
                </c:pt>
                <c:pt idx="7177">
                  <c:v>24</c:v>
                </c:pt>
                <c:pt idx="7178">
                  <c:v>23</c:v>
                </c:pt>
                <c:pt idx="7179">
                  <c:v>24</c:v>
                </c:pt>
                <c:pt idx="7180">
                  <c:v>23</c:v>
                </c:pt>
                <c:pt idx="7181">
                  <c:v>24</c:v>
                </c:pt>
                <c:pt idx="7182">
                  <c:v>25</c:v>
                </c:pt>
                <c:pt idx="7183">
                  <c:v>26</c:v>
                </c:pt>
                <c:pt idx="7184">
                  <c:v>25</c:v>
                </c:pt>
                <c:pt idx="7185">
                  <c:v>26</c:v>
                </c:pt>
                <c:pt idx="7186">
                  <c:v>25</c:v>
                </c:pt>
                <c:pt idx="7187">
                  <c:v>26</c:v>
                </c:pt>
                <c:pt idx="7188">
                  <c:v>25</c:v>
                </c:pt>
                <c:pt idx="7189">
                  <c:v>26</c:v>
                </c:pt>
                <c:pt idx="7190">
                  <c:v>27</c:v>
                </c:pt>
                <c:pt idx="7191">
                  <c:v>26</c:v>
                </c:pt>
                <c:pt idx="7192">
                  <c:v>25</c:v>
                </c:pt>
                <c:pt idx="7193">
                  <c:v>26</c:v>
                </c:pt>
                <c:pt idx="7194">
                  <c:v>25</c:v>
                </c:pt>
                <c:pt idx="7195">
                  <c:v>26</c:v>
                </c:pt>
                <c:pt idx="7196">
                  <c:v>27</c:v>
                </c:pt>
                <c:pt idx="7197">
                  <c:v>28</c:v>
                </c:pt>
                <c:pt idx="7198">
                  <c:v>27</c:v>
                </c:pt>
                <c:pt idx="7199">
                  <c:v>28</c:v>
                </c:pt>
                <c:pt idx="7200">
                  <c:v>27</c:v>
                </c:pt>
                <c:pt idx="7201">
                  <c:v>26</c:v>
                </c:pt>
                <c:pt idx="7202">
                  <c:v>25</c:v>
                </c:pt>
                <c:pt idx="7203">
                  <c:v>24</c:v>
                </c:pt>
                <c:pt idx="7204">
                  <c:v>25</c:v>
                </c:pt>
                <c:pt idx="7205">
                  <c:v>24</c:v>
                </c:pt>
                <c:pt idx="7206">
                  <c:v>25</c:v>
                </c:pt>
                <c:pt idx="7207">
                  <c:v>24</c:v>
                </c:pt>
                <c:pt idx="7208">
                  <c:v>23</c:v>
                </c:pt>
                <c:pt idx="7209">
                  <c:v>24</c:v>
                </c:pt>
                <c:pt idx="7210">
                  <c:v>23</c:v>
                </c:pt>
                <c:pt idx="7211">
                  <c:v>24</c:v>
                </c:pt>
                <c:pt idx="7212">
                  <c:v>23</c:v>
                </c:pt>
                <c:pt idx="7213">
                  <c:v>24</c:v>
                </c:pt>
                <c:pt idx="7214">
                  <c:v>25</c:v>
                </c:pt>
                <c:pt idx="7215">
                  <c:v>26</c:v>
                </c:pt>
                <c:pt idx="7216">
                  <c:v>27</c:v>
                </c:pt>
                <c:pt idx="7217">
                  <c:v>28</c:v>
                </c:pt>
                <c:pt idx="7218">
                  <c:v>27</c:v>
                </c:pt>
                <c:pt idx="7219">
                  <c:v>26</c:v>
                </c:pt>
                <c:pt idx="7220">
                  <c:v>27</c:v>
                </c:pt>
                <c:pt idx="7221">
                  <c:v>28</c:v>
                </c:pt>
                <c:pt idx="7222">
                  <c:v>29</c:v>
                </c:pt>
                <c:pt idx="7223">
                  <c:v>28</c:v>
                </c:pt>
                <c:pt idx="7224">
                  <c:v>27</c:v>
                </c:pt>
                <c:pt idx="7225">
                  <c:v>28</c:v>
                </c:pt>
                <c:pt idx="7226">
                  <c:v>29</c:v>
                </c:pt>
                <c:pt idx="7227">
                  <c:v>30</c:v>
                </c:pt>
                <c:pt idx="7228">
                  <c:v>31</c:v>
                </c:pt>
                <c:pt idx="7229">
                  <c:v>30</c:v>
                </c:pt>
                <c:pt idx="7230">
                  <c:v>29</c:v>
                </c:pt>
                <c:pt idx="7231">
                  <c:v>30</c:v>
                </c:pt>
                <c:pt idx="7232">
                  <c:v>31</c:v>
                </c:pt>
                <c:pt idx="7233">
                  <c:v>32</c:v>
                </c:pt>
                <c:pt idx="7234">
                  <c:v>31</c:v>
                </c:pt>
                <c:pt idx="7235">
                  <c:v>30</c:v>
                </c:pt>
                <c:pt idx="7236">
                  <c:v>31</c:v>
                </c:pt>
                <c:pt idx="7237">
                  <c:v>32</c:v>
                </c:pt>
                <c:pt idx="7238">
                  <c:v>33</c:v>
                </c:pt>
                <c:pt idx="7239">
                  <c:v>32</c:v>
                </c:pt>
                <c:pt idx="7240">
                  <c:v>33</c:v>
                </c:pt>
                <c:pt idx="7241">
                  <c:v>34</c:v>
                </c:pt>
                <c:pt idx="7242">
                  <c:v>35</c:v>
                </c:pt>
                <c:pt idx="7243">
                  <c:v>34</c:v>
                </c:pt>
                <c:pt idx="7244">
                  <c:v>35</c:v>
                </c:pt>
                <c:pt idx="7245">
                  <c:v>34</c:v>
                </c:pt>
                <c:pt idx="7246">
                  <c:v>35</c:v>
                </c:pt>
                <c:pt idx="7247">
                  <c:v>36</c:v>
                </c:pt>
                <c:pt idx="7248">
                  <c:v>35</c:v>
                </c:pt>
                <c:pt idx="7249">
                  <c:v>34</c:v>
                </c:pt>
                <c:pt idx="7250">
                  <c:v>35</c:v>
                </c:pt>
                <c:pt idx="7251">
                  <c:v>34</c:v>
                </c:pt>
                <c:pt idx="7252">
                  <c:v>35</c:v>
                </c:pt>
                <c:pt idx="7253">
                  <c:v>36</c:v>
                </c:pt>
                <c:pt idx="7254">
                  <c:v>35</c:v>
                </c:pt>
                <c:pt idx="7255">
                  <c:v>36</c:v>
                </c:pt>
                <c:pt idx="7256">
                  <c:v>35</c:v>
                </c:pt>
                <c:pt idx="7257">
                  <c:v>34</c:v>
                </c:pt>
                <c:pt idx="7258">
                  <c:v>35</c:v>
                </c:pt>
                <c:pt idx="7259">
                  <c:v>34</c:v>
                </c:pt>
                <c:pt idx="7260">
                  <c:v>35</c:v>
                </c:pt>
                <c:pt idx="7261">
                  <c:v>34</c:v>
                </c:pt>
                <c:pt idx="7262">
                  <c:v>33</c:v>
                </c:pt>
                <c:pt idx="7263">
                  <c:v>32</c:v>
                </c:pt>
                <c:pt idx="7264">
                  <c:v>33</c:v>
                </c:pt>
                <c:pt idx="7265">
                  <c:v>34</c:v>
                </c:pt>
                <c:pt idx="7266">
                  <c:v>33</c:v>
                </c:pt>
                <c:pt idx="7267">
                  <c:v>32</c:v>
                </c:pt>
                <c:pt idx="7268">
                  <c:v>33</c:v>
                </c:pt>
                <c:pt idx="7269">
                  <c:v>34</c:v>
                </c:pt>
                <c:pt idx="7270">
                  <c:v>35</c:v>
                </c:pt>
                <c:pt idx="7271">
                  <c:v>34</c:v>
                </c:pt>
                <c:pt idx="7272">
                  <c:v>33</c:v>
                </c:pt>
                <c:pt idx="7273">
                  <c:v>34</c:v>
                </c:pt>
                <c:pt idx="7274">
                  <c:v>33</c:v>
                </c:pt>
                <c:pt idx="7275">
                  <c:v>34</c:v>
                </c:pt>
                <c:pt idx="7276">
                  <c:v>35</c:v>
                </c:pt>
                <c:pt idx="7277">
                  <c:v>34</c:v>
                </c:pt>
                <c:pt idx="7278">
                  <c:v>33</c:v>
                </c:pt>
                <c:pt idx="7279">
                  <c:v>34</c:v>
                </c:pt>
                <c:pt idx="7280">
                  <c:v>33</c:v>
                </c:pt>
                <c:pt idx="7281">
                  <c:v>34</c:v>
                </c:pt>
                <c:pt idx="7282">
                  <c:v>33</c:v>
                </c:pt>
                <c:pt idx="7283">
                  <c:v>32</c:v>
                </c:pt>
                <c:pt idx="7284">
                  <c:v>31</c:v>
                </c:pt>
                <c:pt idx="7285">
                  <c:v>32</c:v>
                </c:pt>
                <c:pt idx="7286">
                  <c:v>31</c:v>
                </c:pt>
                <c:pt idx="7287">
                  <c:v>30</c:v>
                </c:pt>
                <c:pt idx="7288">
                  <c:v>31</c:v>
                </c:pt>
                <c:pt idx="7289">
                  <c:v>30</c:v>
                </c:pt>
                <c:pt idx="7290">
                  <c:v>31</c:v>
                </c:pt>
                <c:pt idx="7291">
                  <c:v>32</c:v>
                </c:pt>
                <c:pt idx="7292">
                  <c:v>33</c:v>
                </c:pt>
                <c:pt idx="7293">
                  <c:v>32</c:v>
                </c:pt>
                <c:pt idx="7294">
                  <c:v>33</c:v>
                </c:pt>
                <c:pt idx="7295">
                  <c:v>34</c:v>
                </c:pt>
                <c:pt idx="7296">
                  <c:v>35</c:v>
                </c:pt>
                <c:pt idx="7297">
                  <c:v>34</c:v>
                </c:pt>
                <c:pt idx="7298">
                  <c:v>35</c:v>
                </c:pt>
                <c:pt idx="7299">
                  <c:v>34</c:v>
                </c:pt>
                <c:pt idx="7300">
                  <c:v>33</c:v>
                </c:pt>
                <c:pt idx="7301">
                  <c:v>34</c:v>
                </c:pt>
                <c:pt idx="7302">
                  <c:v>33</c:v>
                </c:pt>
                <c:pt idx="7303">
                  <c:v>34</c:v>
                </c:pt>
                <c:pt idx="7304">
                  <c:v>33</c:v>
                </c:pt>
                <c:pt idx="7305">
                  <c:v>34</c:v>
                </c:pt>
                <c:pt idx="7306">
                  <c:v>33</c:v>
                </c:pt>
                <c:pt idx="7307">
                  <c:v>34</c:v>
                </c:pt>
                <c:pt idx="7308">
                  <c:v>33</c:v>
                </c:pt>
                <c:pt idx="7309">
                  <c:v>32</c:v>
                </c:pt>
                <c:pt idx="7310">
                  <c:v>31</c:v>
                </c:pt>
                <c:pt idx="7311">
                  <c:v>32</c:v>
                </c:pt>
                <c:pt idx="7312">
                  <c:v>33</c:v>
                </c:pt>
                <c:pt idx="7313">
                  <c:v>32</c:v>
                </c:pt>
                <c:pt idx="7314">
                  <c:v>31</c:v>
                </c:pt>
                <c:pt idx="7315">
                  <c:v>32</c:v>
                </c:pt>
                <c:pt idx="7316">
                  <c:v>31</c:v>
                </c:pt>
                <c:pt idx="7317">
                  <c:v>30</c:v>
                </c:pt>
                <c:pt idx="7318">
                  <c:v>29</c:v>
                </c:pt>
                <c:pt idx="7319">
                  <c:v>30</c:v>
                </c:pt>
                <c:pt idx="7320">
                  <c:v>31</c:v>
                </c:pt>
                <c:pt idx="7321">
                  <c:v>30</c:v>
                </c:pt>
                <c:pt idx="7322">
                  <c:v>31</c:v>
                </c:pt>
                <c:pt idx="7323">
                  <c:v>30</c:v>
                </c:pt>
                <c:pt idx="7324">
                  <c:v>29</c:v>
                </c:pt>
                <c:pt idx="7325">
                  <c:v>30</c:v>
                </c:pt>
                <c:pt idx="7326">
                  <c:v>31</c:v>
                </c:pt>
                <c:pt idx="7327">
                  <c:v>32</c:v>
                </c:pt>
                <c:pt idx="7328">
                  <c:v>31</c:v>
                </c:pt>
                <c:pt idx="7329">
                  <c:v>32</c:v>
                </c:pt>
                <c:pt idx="7330">
                  <c:v>31</c:v>
                </c:pt>
                <c:pt idx="7331">
                  <c:v>30</c:v>
                </c:pt>
                <c:pt idx="7332">
                  <c:v>31</c:v>
                </c:pt>
                <c:pt idx="7333">
                  <c:v>30</c:v>
                </c:pt>
                <c:pt idx="7334">
                  <c:v>31</c:v>
                </c:pt>
                <c:pt idx="7335">
                  <c:v>30</c:v>
                </c:pt>
                <c:pt idx="7336">
                  <c:v>29</c:v>
                </c:pt>
                <c:pt idx="7337">
                  <c:v>30</c:v>
                </c:pt>
                <c:pt idx="7338">
                  <c:v>29</c:v>
                </c:pt>
                <c:pt idx="7339">
                  <c:v>28</c:v>
                </c:pt>
                <c:pt idx="7340">
                  <c:v>27</c:v>
                </c:pt>
                <c:pt idx="7341">
                  <c:v>28</c:v>
                </c:pt>
                <c:pt idx="7342">
                  <c:v>29</c:v>
                </c:pt>
                <c:pt idx="7343">
                  <c:v>28</c:v>
                </c:pt>
                <c:pt idx="7344">
                  <c:v>27</c:v>
                </c:pt>
                <c:pt idx="7345">
                  <c:v>28</c:v>
                </c:pt>
                <c:pt idx="7346">
                  <c:v>29</c:v>
                </c:pt>
                <c:pt idx="7347">
                  <c:v>30</c:v>
                </c:pt>
                <c:pt idx="7348">
                  <c:v>31</c:v>
                </c:pt>
                <c:pt idx="7349">
                  <c:v>30</c:v>
                </c:pt>
                <c:pt idx="7350">
                  <c:v>31</c:v>
                </c:pt>
                <c:pt idx="7351">
                  <c:v>30</c:v>
                </c:pt>
                <c:pt idx="7352">
                  <c:v>29</c:v>
                </c:pt>
                <c:pt idx="7353">
                  <c:v>30</c:v>
                </c:pt>
                <c:pt idx="7354">
                  <c:v>31</c:v>
                </c:pt>
                <c:pt idx="7355">
                  <c:v>30</c:v>
                </c:pt>
                <c:pt idx="7356">
                  <c:v>31</c:v>
                </c:pt>
                <c:pt idx="7357">
                  <c:v>30</c:v>
                </c:pt>
                <c:pt idx="7358">
                  <c:v>29</c:v>
                </c:pt>
                <c:pt idx="7359">
                  <c:v>30</c:v>
                </c:pt>
                <c:pt idx="7360">
                  <c:v>29</c:v>
                </c:pt>
                <c:pt idx="7361">
                  <c:v>28</c:v>
                </c:pt>
                <c:pt idx="7362">
                  <c:v>29</c:v>
                </c:pt>
                <c:pt idx="7363">
                  <c:v>28</c:v>
                </c:pt>
                <c:pt idx="7364">
                  <c:v>27</c:v>
                </c:pt>
                <c:pt idx="7365">
                  <c:v>28</c:v>
                </c:pt>
                <c:pt idx="7366">
                  <c:v>27</c:v>
                </c:pt>
                <c:pt idx="7367">
                  <c:v>28</c:v>
                </c:pt>
                <c:pt idx="7368">
                  <c:v>29</c:v>
                </c:pt>
                <c:pt idx="7369">
                  <c:v>28</c:v>
                </c:pt>
                <c:pt idx="7370">
                  <c:v>29</c:v>
                </c:pt>
                <c:pt idx="7371">
                  <c:v>28</c:v>
                </c:pt>
                <c:pt idx="7372">
                  <c:v>27</c:v>
                </c:pt>
                <c:pt idx="7373">
                  <c:v>28</c:v>
                </c:pt>
                <c:pt idx="7374">
                  <c:v>29</c:v>
                </c:pt>
                <c:pt idx="7375">
                  <c:v>28</c:v>
                </c:pt>
                <c:pt idx="7376">
                  <c:v>27</c:v>
                </c:pt>
                <c:pt idx="7377">
                  <c:v>26</c:v>
                </c:pt>
                <c:pt idx="7378">
                  <c:v>27</c:v>
                </c:pt>
                <c:pt idx="7379">
                  <c:v>28</c:v>
                </c:pt>
                <c:pt idx="7380">
                  <c:v>27</c:v>
                </c:pt>
                <c:pt idx="7381">
                  <c:v>28</c:v>
                </c:pt>
                <c:pt idx="7382">
                  <c:v>27</c:v>
                </c:pt>
                <c:pt idx="7383">
                  <c:v>28</c:v>
                </c:pt>
                <c:pt idx="7384">
                  <c:v>29</c:v>
                </c:pt>
                <c:pt idx="7385">
                  <c:v>28</c:v>
                </c:pt>
                <c:pt idx="7386">
                  <c:v>27</c:v>
                </c:pt>
                <c:pt idx="7387">
                  <c:v>28</c:v>
                </c:pt>
                <c:pt idx="7388">
                  <c:v>29</c:v>
                </c:pt>
                <c:pt idx="7389">
                  <c:v>28</c:v>
                </c:pt>
                <c:pt idx="7390">
                  <c:v>27</c:v>
                </c:pt>
                <c:pt idx="7391">
                  <c:v>26</c:v>
                </c:pt>
                <c:pt idx="7392">
                  <c:v>25</c:v>
                </c:pt>
                <c:pt idx="7393">
                  <c:v>26</c:v>
                </c:pt>
                <c:pt idx="7394">
                  <c:v>25</c:v>
                </c:pt>
                <c:pt idx="7395">
                  <c:v>24</c:v>
                </c:pt>
                <c:pt idx="7396">
                  <c:v>25</c:v>
                </c:pt>
                <c:pt idx="7397">
                  <c:v>24</c:v>
                </c:pt>
                <c:pt idx="7398">
                  <c:v>23</c:v>
                </c:pt>
                <c:pt idx="7399">
                  <c:v>24</c:v>
                </c:pt>
                <c:pt idx="7400">
                  <c:v>23</c:v>
                </c:pt>
                <c:pt idx="7401">
                  <c:v>22</c:v>
                </c:pt>
                <c:pt idx="7402">
                  <c:v>23</c:v>
                </c:pt>
                <c:pt idx="7403">
                  <c:v>22</c:v>
                </c:pt>
                <c:pt idx="7404">
                  <c:v>23</c:v>
                </c:pt>
                <c:pt idx="7405">
                  <c:v>24</c:v>
                </c:pt>
                <c:pt idx="7406">
                  <c:v>25</c:v>
                </c:pt>
                <c:pt idx="7407">
                  <c:v>24</c:v>
                </c:pt>
                <c:pt idx="7408">
                  <c:v>25</c:v>
                </c:pt>
                <c:pt idx="7409">
                  <c:v>24</c:v>
                </c:pt>
                <c:pt idx="7410">
                  <c:v>25</c:v>
                </c:pt>
                <c:pt idx="7411">
                  <c:v>26</c:v>
                </c:pt>
                <c:pt idx="7412">
                  <c:v>25</c:v>
                </c:pt>
                <c:pt idx="7413">
                  <c:v>24</c:v>
                </c:pt>
                <c:pt idx="7414">
                  <c:v>25</c:v>
                </c:pt>
                <c:pt idx="7415">
                  <c:v>24</c:v>
                </c:pt>
                <c:pt idx="7416">
                  <c:v>25</c:v>
                </c:pt>
                <c:pt idx="7417">
                  <c:v>24</c:v>
                </c:pt>
                <c:pt idx="7418">
                  <c:v>25</c:v>
                </c:pt>
                <c:pt idx="7419">
                  <c:v>24</c:v>
                </c:pt>
                <c:pt idx="7420">
                  <c:v>25</c:v>
                </c:pt>
                <c:pt idx="7421">
                  <c:v>26</c:v>
                </c:pt>
                <c:pt idx="7422">
                  <c:v>27</c:v>
                </c:pt>
                <c:pt idx="7423">
                  <c:v>28</c:v>
                </c:pt>
                <c:pt idx="7424">
                  <c:v>29</c:v>
                </c:pt>
                <c:pt idx="7425">
                  <c:v>30</c:v>
                </c:pt>
                <c:pt idx="7426">
                  <c:v>31</c:v>
                </c:pt>
                <c:pt idx="7427">
                  <c:v>30</c:v>
                </c:pt>
                <c:pt idx="7428">
                  <c:v>29</c:v>
                </c:pt>
                <c:pt idx="7429">
                  <c:v>28</c:v>
                </c:pt>
                <c:pt idx="7430">
                  <c:v>29</c:v>
                </c:pt>
                <c:pt idx="7431">
                  <c:v>30</c:v>
                </c:pt>
                <c:pt idx="7432">
                  <c:v>29</c:v>
                </c:pt>
                <c:pt idx="7433">
                  <c:v>30</c:v>
                </c:pt>
                <c:pt idx="7434">
                  <c:v>29</c:v>
                </c:pt>
                <c:pt idx="7435">
                  <c:v>30</c:v>
                </c:pt>
                <c:pt idx="7436">
                  <c:v>29</c:v>
                </c:pt>
                <c:pt idx="7437">
                  <c:v>30</c:v>
                </c:pt>
                <c:pt idx="7438">
                  <c:v>31</c:v>
                </c:pt>
                <c:pt idx="7439">
                  <c:v>30</c:v>
                </c:pt>
                <c:pt idx="7440">
                  <c:v>31</c:v>
                </c:pt>
                <c:pt idx="7441">
                  <c:v>32</c:v>
                </c:pt>
                <c:pt idx="7442">
                  <c:v>33</c:v>
                </c:pt>
                <c:pt idx="7443">
                  <c:v>32</c:v>
                </c:pt>
                <c:pt idx="7444">
                  <c:v>33</c:v>
                </c:pt>
                <c:pt idx="7445">
                  <c:v>34</c:v>
                </c:pt>
                <c:pt idx="7446">
                  <c:v>33</c:v>
                </c:pt>
                <c:pt idx="7447">
                  <c:v>34</c:v>
                </c:pt>
                <c:pt idx="7448">
                  <c:v>33</c:v>
                </c:pt>
                <c:pt idx="7449">
                  <c:v>32</c:v>
                </c:pt>
                <c:pt idx="7450">
                  <c:v>33</c:v>
                </c:pt>
                <c:pt idx="7451">
                  <c:v>32</c:v>
                </c:pt>
                <c:pt idx="7452">
                  <c:v>31</c:v>
                </c:pt>
                <c:pt idx="7453">
                  <c:v>32</c:v>
                </c:pt>
                <c:pt idx="7454">
                  <c:v>33</c:v>
                </c:pt>
                <c:pt idx="7455">
                  <c:v>34</c:v>
                </c:pt>
                <c:pt idx="7456">
                  <c:v>35</c:v>
                </c:pt>
                <c:pt idx="7457">
                  <c:v>36</c:v>
                </c:pt>
                <c:pt idx="7458">
                  <c:v>37</c:v>
                </c:pt>
                <c:pt idx="7459">
                  <c:v>36</c:v>
                </c:pt>
                <c:pt idx="7460">
                  <c:v>37</c:v>
                </c:pt>
                <c:pt idx="7461">
                  <c:v>38</c:v>
                </c:pt>
                <c:pt idx="7462">
                  <c:v>39</c:v>
                </c:pt>
                <c:pt idx="7463">
                  <c:v>38</c:v>
                </c:pt>
                <c:pt idx="7464">
                  <c:v>39</c:v>
                </c:pt>
                <c:pt idx="7465">
                  <c:v>38</c:v>
                </c:pt>
                <c:pt idx="7466">
                  <c:v>39</c:v>
                </c:pt>
                <c:pt idx="7467">
                  <c:v>40</c:v>
                </c:pt>
                <c:pt idx="7468">
                  <c:v>39</c:v>
                </c:pt>
                <c:pt idx="7469">
                  <c:v>40</c:v>
                </c:pt>
                <c:pt idx="7470">
                  <c:v>39</c:v>
                </c:pt>
                <c:pt idx="7471">
                  <c:v>38</c:v>
                </c:pt>
                <c:pt idx="7472">
                  <c:v>39</c:v>
                </c:pt>
                <c:pt idx="7473">
                  <c:v>40</c:v>
                </c:pt>
                <c:pt idx="7474">
                  <c:v>39</c:v>
                </c:pt>
                <c:pt idx="7475">
                  <c:v>40</c:v>
                </c:pt>
                <c:pt idx="7476">
                  <c:v>39</c:v>
                </c:pt>
                <c:pt idx="7477">
                  <c:v>40</c:v>
                </c:pt>
                <c:pt idx="7478">
                  <c:v>41</c:v>
                </c:pt>
                <c:pt idx="7479">
                  <c:v>42</c:v>
                </c:pt>
                <c:pt idx="7480">
                  <c:v>43</c:v>
                </c:pt>
                <c:pt idx="7481">
                  <c:v>44</c:v>
                </c:pt>
                <c:pt idx="7482">
                  <c:v>45</c:v>
                </c:pt>
                <c:pt idx="7483">
                  <c:v>46</c:v>
                </c:pt>
                <c:pt idx="7484">
                  <c:v>47</c:v>
                </c:pt>
                <c:pt idx="7485">
                  <c:v>46</c:v>
                </c:pt>
                <c:pt idx="7486">
                  <c:v>45</c:v>
                </c:pt>
                <c:pt idx="7487">
                  <c:v>46</c:v>
                </c:pt>
                <c:pt idx="7488">
                  <c:v>47</c:v>
                </c:pt>
                <c:pt idx="7489">
                  <c:v>46</c:v>
                </c:pt>
                <c:pt idx="7490">
                  <c:v>45</c:v>
                </c:pt>
                <c:pt idx="7491">
                  <c:v>44</c:v>
                </c:pt>
                <c:pt idx="7492">
                  <c:v>43</c:v>
                </c:pt>
                <c:pt idx="7493">
                  <c:v>42</c:v>
                </c:pt>
                <c:pt idx="7494">
                  <c:v>41</c:v>
                </c:pt>
                <c:pt idx="7495">
                  <c:v>42</c:v>
                </c:pt>
                <c:pt idx="7496">
                  <c:v>43</c:v>
                </c:pt>
                <c:pt idx="7497">
                  <c:v>44</c:v>
                </c:pt>
                <c:pt idx="7498">
                  <c:v>45</c:v>
                </c:pt>
                <c:pt idx="7499">
                  <c:v>46</c:v>
                </c:pt>
                <c:pt idx="7500">
                  <c:v>45</c:v>
                </c:pt>
                <c:pt idx="7501">
                  <c:v>44</c:v>
                </c:pt>
                <c:pt idx="7502">
                  <c:v>43</c:v>
                </c:pt>
                <c:pt idx="7503">
                  <c:v>42</c:v>
                </c:pt>
                <c:pt idx="7504">
                  <c:v>41</c:v>
                </c:pt>
                <c:pt idx="7505">
                  <c:v>42</c:v>
                </c:pt>
                <c:pt idx="7506">
                  <c:v>41</c:v>
                </c:pt>
                <c:pt idx="7507">
                  <c:v>40</c:v>
                </c:pt>
                <c:pt idx="7508">
                  <c:v>41</c:v>
                </c:pt>
                <c:pt idx="7509">
                  <c:v>42</c:v>
                </c:pt>
                <c:pt idx="7510">
                  <c:v>43</c:v>
                </c:pt>
                <c:pt idx="7511">
                  <c:v>44</c:v>
                </c:pt>
                <c:pt idx="7512">
                  <c:v>45</c:v>
                </c:pt>
                <c:pt idx="7513">
                  <c:v>44</c:v>
                </c:pt>
                <c:pt idx="7514">
                  <c:v>45</c:v>
                </c:pt>
                <c:pt idx="7515">
                  <c:v>46</c:v>
                </c:pt>
                <c:pt idx="7516">
                  <c:v>45</c:v>
                </c:pt>
                <c:pt idx="7517">
                  <c:v>44</c:v>
                </c:pt>
                <c:pt idx="7518">
                  <c:v>45</c:v>
                </c:pt>
                <c:pt idx="7519">
                  <c:v>44</c:v>
                </c:pt>
                <c:pt idx="7520">
                  <c:v>45</c:v>
                </c:pt>
                <c:pt idx="7521">
                  <c:v>44</c:v>
                </c:pt>
                <c:pt idx="7522">
                  <c:v>43</c:v>
                </c:pt>
                <c:pt idx="7523">
                  <c:v>44</c:v>
                </c:pt>
                <c:pt idx="7524">
                  <c:v>45</c:v>
                </c:pt>
                <c:pt idx="7525">
                  <c:v>44</c:v>
                </c:pt>
                <c:pt idx="7526">
                  <c:v>43</c:v>
                </c:pt>
                <c:pt idx="7527">
                  <c:v>42</c:v>
                </c:pt>
                <c:pt idx="7528">
                  <c:v>41</c:v>
                </c:pt>
                <c:pt idx="7529">
                  <c:v>42</c:v>
                </c:pt>
                <c:pt idx="7530">
                  <c:v>43</c:v>
                </c:pt>
                <c:pt idx="7531">
                  <c:v>42</c:v>
                </c:pt>
                <c:pt idx="7532">
                  <c:v>43</c:v>
                </c:pt>
                <c:pt idx="7533">
                  <c:v>42</c:v>
                </c:pt>
                <c:pt idx="7534">
                  <c:v>43</c:v>
                </c:pt>
                <c:pt idx="7535">
                  <c:v>42</c:v>
                </c:pt>
                <c:pt idx="7536">
                  <c:v>41</c:v>
                </c:pt>
                <c:pt idx="7537">
                  <c:v>40</c:v>
                </c:pt>
                <c:pt idx="7538">
                  <c:v>41</c:v>
                </c:pt>
                <c:pt idx="7539">
                  <c:v>42</c:v>
                </c:pt>
                <c:pt idx="7540">
                  <c:v>41</c:v>
                </c:pt>
                <c:pt idx="7541">
                  <c:v>40</c:v>
                </c:pt>
                <c:pt idx="7542">
                  <c:v>39</c:v>
                </c:pt>
                <c:pt idx="7543">
                  <c:v>38</c:v>
                </c:pt>
                <c:pt idx="7544">
                  <c:v>39</c:v>
                </c:pt>
                <c:pt idx="7545">
                  <c:v>40</c:v>
                </c:pt>
                <c:pt idx="7546">
                  <c:v>41</c:v>
                </c:pt>
                <c:pt idx="7547">
                  <c:v>40</c:v>
                </c:pt>
                <c:pt idx="7548">
                  <c:v>41</c:v>
                </c:pt>
                <c:pt idx="7549">
                  <c:v>42</c:v>
                </c:pt>
                <c:pt idx="7550">
                  <c:v>43</c:v>
                </c:pt>
                <c:pt idx="7551">
                  <c:v>42</c:v>
                </c:pt>
                <c:pt idx="7552">
                  <c:v>41</c:v>
                </c:pt>
                <c:pt idx="7553">
                  <c:v>42</c:v>
                </c:pt>
                <c:pt idx="7554">
                  <c:v>41</c:v>
                </c:pt>
                <c:pt idx="7555">
                  <c:v>40</c:v>
                </c:pt>
                <c:pt idx="7556">
                  <c:v>39</c:v>
                </c:pt>
                <c:pt idx="7557">
                  <c:v>40</c:v>
                </c:pt>
                <c:pt idx="7558">
                  <c:v>41</c:v>
                </c:pt>
                <c:pt idx="7559">
                  <c:v>42</c:v>
                </c:pt>
                <c:pt idx="7560">
                  <c:v>41</c:v>
                </c:pt>
                <c:pt idx="7561">
                  <c:v>40</c:v>
                </c:pt>
                <c:pt idx="7562">
                  <c:v>41</c:v>
                </c:pt>
                <c:pt idx="7563">
                  <c:v>42</c:v>
                </c:pt>
                <c:pt idx="7564">
                  <c:v>43</c:v>
                </c:pt>
                <c:pt idx="7565">
                  <c:v>42</c:v>
                </c:pt>
                <c:pt idx="7566">
                  <c:v>43</c:v>
                </c:pt>
                <c:pt idx="7567">
                  <c:v>44</c:v>
                </c:pt>
                <c:pt idx="7568">
                  <c:v>45</c:v>
                </c:pt>
                <c:pt idx="7569">
                  <c:v>44</c:v>
                </c:pt>
                <c:pt idx="7570">
                  <c:v>43</c:v>
                </c:pt>
                <c:pt idx="7571">
                  <c:v>44</c:v>
                </c:pt>
                <c:pt idx="7572">
                  <c:v>43</c:v>
                </c:pt>
                <c:pt idx="7573">
                  <c:v>42</c:v>
                </c:pt>
                <c:pt idx="7574">
                  <c:v>43</c:v>
                </c:pt>
                <c:pt idx="7575">
                  <c:v>44</c:v>
                </c:pt>
                <c:pt idx="7576">
                  <c:v>45</c:v>
                </c:pt>
                <c:pt idx="7577">
                  <c:v>46</c:v>
                </c:pt>
                <c:pt idx="7578">
                  <c:v>45</c:v>
                </c:pt>
                <c:pt idx="7579">
                  <c:v>44</c:v>
                </c:pt>
                <c:pt idx="7580">
                  <c:v>43</c:v>
                </c:pt>
                <c:pt idx="7581">
                  <c:v>42</c:v>
                </c:pt>
                <c:pt idx="7582">
                  <c:v>41</c:v>
                </c:pt>
                <c:pt idx="7583">
                  <c:v>40</c:v>
                </c:pt>
                <c:pt idx="7584">
                  <c:v>39</c:v>
                </c:pt>
                <c:pt idx="7585">
                  <c:v>38</c:v>
                </c:pt>
                <c:pt idx="7586">
                  <c:v>37</c:v>
                </c:pt>
                <c:pt idx="7587">
                  <c:v>38</c:v>
                </c:pt>
                <c:pt idx="7588">
                  <c:v>39</c:v>
                </c:pt>
                <c:pt idx="7589">
                  <c:v>38</c:v>
                </c:pt>
                <c:pt idx="7590">
                  <c:v>39</c:v>
                </c:pt>
                <c:pt idx="7591">
                  <c:v>38</c:v>
                </c:pt>
                <c:pt idx="7592">
                  <c:v>37</c:v>
                </c:pt>
                <c:pt idx="7593">
                  <c:v>36</c:v>
                </c:pt>
                <c:pt idx="7594">
                  <c:v>35</c:v>
                </c:pt>
                <c:pt idx="7595">
                  <c:v>34</c:v>
                </c:pt>
                <c:pt idx="7596">
                  <c:v>33</c:v>
                </c:pt>
                <c:pt idx="7597">
                  <c:v>32</c:v>
                </c:pt>
                <c:pt idx="7598">
                  <c:v>33</c:v>
                </c:pt>
                <c:pt idx="7599">
                  <c:v>34</c:v>
                </c:pt>
                <c:pt idx="7600">
                  <c:v>33</c:v>
                </c:pt>
                <c:pt idx="7601">
                  <c:v>32</c:v>
                </c:pt>
                <c:pt idx="7602">
                  <c:v>33</c:v>
                </c:pt>
                <c:pt idx="7603">
                  <c:v>34</c:v>
                </c:pt>
                <c:pt idx="7604">
                  <c:v>33</c:v>
                </c:pt>
                <c:pt idx="7605">
                  <c:v>32</c:v>
                </c:pt>
                <c:pt idx="7606">
                  <c:v>33</c:v>
                </c:pt>
                <c:pt idx="7607">
                  <c:v>32</c:v>
                </c:pt>
                <c:pt idx="7608">
                  <c:v>33</c:v>
                </c:pt>
                <c:pt idx="7609">
                  <c:v>34</c:v>
                </c:pt>
                <c:pt idx="7610">
                  <c:v>33</c:v>
                </c:pt>
                <c:pt idx="7611">
                  <c:v>32</c:v>
                </c:pt>
                <c:pt idx="7612">
                  <c:v>31</c:v>
                </c:pt>
                <c:pt idx="7613">
                  <c:v>30</c:v>
                </c:pt>
                <c:pt idx="7614">
                  <c:v>29</c:v>
                </c:pt>
                <c:pt idx="7615">
                  <c:v>28</c:v>
                </c:pt>
                <c:pt idx="7616">
                  <c:v>29</c:v>
                </c:pt>
                <c:pt idx="7617">
                  <c:v>28</c:v>
                </c:pt>
                <c:pt idx="7618">
                  <c:v>27</c:v>
                </c:pt>
                <c:pt idx="7619">
                  <c:v>28</c:v>
                </c:pt>
                <c:pt idx="7620">
                  <c:v>27</c:v>
                </c:pt>
                <c:pt idx="7621">
                  <c:v>26</c:v>
                </c:pt>
                <c:pt idx="7622">
                  <c:v>27</c:v>
                </c:pt>
                <c:pt idx="7623">
                  <c:v>28</c:v>
                </c:pt>
                <c:pt idx="7624">
                  <c:v>27</c:v>
                </c:pt>
                <c:pt idx="7625">
                  <c:v>28</c:v>
                </c:pt>
                <c:pt idx="7626">
                  <c:v>27</c:v>
                </c:pt>
                <c:pt idx="7627">
                  <c:v>26</c:v>
                </c:pt>
                <c:pt idx="7628">
                  <c:v>27</c:v>
                </c:pt>
                <c:pt idx="7629">
                  <c:v>26</c:v>
                </c:pt>
                <c:pt idx="7630">
                  <c:v>25</c:v>
                </c:pt>
                <c:pt idx="7631">
                  <c:v>26</c:v>
                </c:pt>
                <c:pt idx="7632">
                  <c:v>25</c:v>
                </c:pt>
                <c:pt idx="7633">
                  <c:v>24</c:v>
                </c:pt>
                <c:pt idx="7634">
                  <c:v>23</c:v>
                </c:pt>
                <c:pt idx="7635">
                  <c:v>22</c:v>
                </c:pt>
                <c:pt idx="7636">
                  <c:v>23</c:v>
                </c:pt>
                <c:pt idx="7637">
                  <c:v>24</c:v>
                </c:pt>
                <c:pt idx="7638">
                  <c:v>23</c:v>
                </c:pt>
                <c:pt idx="7639">
                  <c:v>24</c:v>
                </c:pt>
                <c:pt idx="7640">
                  <c:v>23</c:v>
                </c:pt>
                <c:pt idx="7641">
                  <c:v>24</c:v>
                </c:pt>
                <c:pt idx="7642">
                  <c:v>23</c:v>
                </c:pt>
                <c:pt idx="7643">
                  <c:v>24</c:v>
                </c:pt>
                <c:pt idx="7644">
                  <c:v>25</c:v>
                </c:pt>
                <c:pt idx="7645">
                  <c:v>24</c:v>
                </c:pt>
                <c:pt idx="7646">
                  <c:v>23</c:v>
                </c:pt>
                <c:pt idx="7647">
                  <c:v>24</c:v>
                </c:pt>
                <c:pt idx="7648">
                  <c:v>25</c:v>
                </c:pt>
                <c:pt idx="7649">
                  <c:v>24</c:v>
                </c:pt>
                <c:pt idx="7650">
                  <c:v>23</c:v>
                </c:pt>
                <c:pt idx="7651">
                  <c:v>24</c:v>
                </c:pt>
                <c:pt idx="7652">
                  <c:v>25</c:v>
                </c:pt>
                <c:pt idx="7653">
                  <c:v>24</c:v>
                </c:pt>
                <c:pt idx="7654">
                  <c:v>23</c:v>
                </c:pt>
                <c:pt idx="7655">
                  <c:v>22</c:v>
                </c:pt>
                <c:pt idx="7656">
                  <c:v>23</c:v>
                </c:pt>
                <c:pt idx="7657">
                  <c:v>22</c:v>
                </c:pt>
                <c:pt idx="7658">
                  <c:v>23</c:v>
                </c:pt>
                <c:pt idx="7659">
                  <c:v>22</c:v>
                </c:pt>
                <c:pt idx="7660">
                  <c:v>23</c:v>
                </c:pt>
                <c:pt idx="7661">
                  <c:v>24</c:v>
                </c:pt>
                <c:pt idx="7662">
                  <c:v>23</c:v>
                </c:pt>
                <c:pt idx="7663">
                  <c:v>24</c:v>
                </c:pt>
                <c:pt idx="7664">
                  <c:v>25</c:v>
                </c:pt>
                <c:pt idx="7665">
                  <c:v>24</c:v>
                </c:pt>
                <c:pt idx="7666">
                  <c:v>25</c:v>
                </c:pt>
                <c:pt idx="7667">
                  <c:v>26</c:v>
                </c:pt>
                <c:pt idx="7668">
                  <c:v>27</c:v>
                </c:pt>
                <c:pt idx="7669">
                  <c:v>26</c:v>
                </c:pt>
                <c:pt idx="7670">
                  <c:v>25</c:v>
                </c:pt>
                <c:pt idx="7671">
                  <c:v>26</c:v>
                </c:pt>
                <c:pt idx="7672">
                  <c:v>27</c:v>
                </c:pt>
                <c:pt idx="7673">
                  <c:v>28</c:v>
                </c:pt>
                <c:pt idx="7674">
                  <c:v>29</c:v>
                </c:pt>
                <c:pt idx="7675">
                  <c:v>28</c:v>
                </c:pt>
                <c:pt idx="7676">
                  <c:v>29</c:v>
                </c:pt>
                <c:pt idx="7677">
                  <c:v>30</c:v>
                </c:pt>
                <c:pt idx="7678">
                  <c:v>29</c:v>
                </c:pt>
                <c:pt idx="7679">
                  <c:v>28</c:v>
                </c:pt>
                <c:pt idx="7680">
                  <c:v>27</c:v>
                </c:pt>
                <c:pt idx="7681">
                  <c:v>28</c:v>
                </c:pt>
                <c:pt idx="7682">
                  <c:v>27</c:v>
                </c:pt>
                <c:pt idx="7683">
                  <c:v>28</c:v>
                </c:pt>
                <c:pt idx="7684">
                  <c:v>27</c:v>
                </c:pt>
                <c:pt idx="7685">
                  <c:v>28</c:v>
                </c:pt>
                <c:pt idx="7686">
                  <c:v>27</c:v>
                </c:pt>
                <c:pt idx="7687">
                  <c:v>28</c:v>
                </c:pt>
                <c:pt idx="7688">
                  <c:v>29</c:v>
                </c:pt>
                <c:pt idx="7689">
                  <c:v>30</c:v>
                </c:pt>
                <c:pt idx="7690">
                  <c:v>31</c:v>
                </c:pt>
                <c:pt idx="7691">
                  <c:v>32</c:v>
                </c:pt>
                <c:pt idx="7692">
                  <c:v>31</c:v>
                </c:pt>
                <c:pt idx="7693">
                  <c:v>30</c:v>
                </c:pt>
                <c:pt idx="7694">
                  <c:v>31</c:v>
                </c:pt>
                <c:pt idx="7695">
                  <c:v>32</c:v>
                </c:pt>
                <c:pt idx="7696">
                  <c:v>31</c:v>
                </c:pt>
                <c:pt idx="7697">
                  <c:v>30</c:v>
                </c:pt>
                <c:pt idx="7698">
                  <c:v>29</c:v>
                </c:pt>
                <c:pt idx="7699">
                  <c:v>30</c:v>
                </c:pt>
                <c:pt idx="7700">
                  <c:v>29</c:v>
                </c:pt>
                <c:pt idx="7701">
                  <c:v>28</c:v>
                </c:pt>
                <c:pt idx="7702">
                  <c:v>27</c:v>
                </c:pt>
                <c:pt idx="7703">
                  <c:v>28</c:v>
                </c:pt>
                <c:pt idx="7704">
                  <c:v>29</c:v>
                </c:pt>
                <c:pt idx="7705">
                  <c:v>30</c:v>
                </c:pt>
                <c:pt idx="7706">
                  <c:v>29</c:v>
                </c:pt>
                <c:pt idx="7707">
                  <c:v>30</c:v>
                </c:pt>
                <c:pt idx="7708">
                  <c:v>31</c:v>
                </c:pt>
                <c:pt idx="7709">
                  <c:v>30</c:v>
                </c:pt>
                <c:pt idx="7710">
                  <c:v>29</c:v>
                </c:pt>
                <c:pt idx="7711">
                  <c:v>30</c:v>
                </c:pt>
                <c:pt idx="7712">
                  <c:v>29</c:v>
                </c:pt>
                <c:pt idx="7713">
                  <c:v>30</c:v>
                </c:pt>
                <c:pt idx="7714">
                  <c:v>31</c:v>
                </c:pt>
                <c:pt idx="7715">
                  <c:v>32</c:v>
                </c:pt>
                <c:pt idx="7716">
                  <c:v>31</c:v>
                </c:pt>
                <c:pt idx="7717">
                  <c:v>32</c:v>
                </c:pt>
                <c:pt idx="7718">
                  <c:v>31</c:v>
                </c:pt>
                <c:pt idx="7719">
                  <c:v>32</c:v>
                </c:pt>
                <c:pt idx="7720">
                  <c:v>33</c:v>
                </c:pt>
                <c:pt idx="7721">
                  <c:v>32</c:v>
                </c:pt>
                <c:pt idx="7722">
                  <c:v>33</c:v>
                </c:pt>
                <c:pt idx="7723">
                  <c:v>32</c:v>
                </c:pt>
                <c:pt idx="7724">
                  <c:v>33</c:v>
                </c:pt>
                <c:pt idx="7725">
                  <c:v>34</c:v>
                </c:pt>
                <c:pt idx="7726">
                  <c:v>33</c:v>
                </c:pt>
                <c:pt idx="7727">
                  <c:v>34</c:v>
                </c:pt>
                <c:pt idx="7728">
                  <c:v>33</c:v>
                </c:pt>
                <c:pt idx="7729">
                  <c:v>34</c:v>
                </c:pt>
                <c:pt idx="7730">
                  <c:v>33</c:v>
                </c:pt>
                <c:pt idx="7731">
                  <c:v>34</c:v>
                </c:pt>
                <c:pt idx="7732">
                  <c:v>33</c:v>
                </c:pt>
                <c:pt idx="7733">
                  <c:v>32</c:v>
                </c:pt>
                <c:pt idx="7734">
                  <c:v>33</c:v>
                </c:pt>
                <c:pt idx="7735">
                  <c:v>32</c:v>
                </c:pt>
                <c:pt idx="7736">
                  <c:v>31</c:v>
                </c:pt>
                <c:pt idx="7737">
                  <c:v>30</c:v>
                </c:pt>
                <c:pt idx="7738">
                  <c:v>31</c:v>
                </c:pt>
                <c:pt idx="7739">
                  <c:v>32</c:v>
                </c:pt>
                <c:pt idx="7740">
                  <c:v>33</c:v>
                </c:pt>
                <c:pt idx="7741">
                  <c:v>34</c:v>
                </c:pt>
                <c:pt idx="7742">
                  <c:v>35</c:v>
                </c:pt>
                <c:pt idx="7743">
                  <c:v>36</c:v>
                </c:pt>
                <c:pt idx="7744">
                  <c:v>37</c:v>
                </c:pt>
                <c:pt idx="7745">
                  <c:v>36</c:v>
                </c:pt>
                <c:pt idx="7746">
                  <c:v>35</c:v>
                </c:pt>
                <c:pt idx="7747">
                  <c:v>34</c:v>
                </c:pt>
                <c:pt idx="7748">
                  <c:v>35</c:v>
                </c:pt>
                <c:pt idx="7749">
                  <c:v>34</c:v>
                </c:pt>
                <c:pt idx="7750">
                  <c:v>35</c:v>
                </c:pt>
                <c:pt idx="7751">
                  <c:v>34</c:v>
                </c:pt>
                <c:pt idx="7752">
                  <c:v>35</c:v>
                </c:pt>
                <c:pt idx="7753">
                  <c:v>34</c:v>
                </c:pt>
                <c:pt idx="7754">
                  <c:v>35</c:v>
                </c:pt>
                <c:pt idx="7755">
                  <c:v>34</c:v>
                </c:pt>
                <c:pt idx="7756">
                  <c:v>35</c:v>
                </c:pt>
                <c:pt idx="7757">
                  <c:v>36</c:v>
                </c:pt>
                <c:pt idx="7758">
                  <c:v>37</c:v>
                </c:pt>
                <c:pt idx="7759">
                  <c:v>36</c:v>
                </c:pt>
                <c:pt idx="7760">
                  <c:v>37</c:v>
                </c:pt>
                <c:pt idx="7761">
                  <c:v>38</c:v>
                </c:pt>
                <c:pt idx="7762">
                  <c:v>37</c:v>
                </c:pt>
                <c:pt idx="7763">
                  <c:v>38</c:v>
                </c:pt>
                <c:pt idx="7764">
                  <c:v>37</c:v>
                </c:pt>
                <c:pt idx="7765">
                  <c:v>38</c:v>
                </c:pt>
                <c:pt idx="7766">
                  <c:v>39</c:v>
                </c:pt>
                <c:pt idx="7767">
                  <c:v>38</c:v>
                </c:pt>
                <c:pt idx="7768">
                  <c:v>37</c:v>
                </c:pt>
                <c:pt idx="7769">
                  <c:v>38</c:v>
                </c:pt>
                <c:pt idx="7770">
                  <c:v>39</c:v>
                </c:pt>
                <c:pt idx="7771">
                  <c:v>38</c:v>
                </c:pt>
                <c:pt idx="7772">
                  <c:v>37</c:v>
                </c:pt>
                <c:pt idx="7773">
                  <c:v>36</c:v>
                </c:pt>
                <c:pt idx="7774">
                  <c:v>37</c:v>
                </c:pt>
                <c:pt idx="7775">
                  <c:v>36</c:v>
                </c:pt>
                <c:pt idx="7776">
                  <c:v>35</c:v>
                </c:pt>
                <c:pt idx="7777">
                  <c:v>34</c:v>
                </c:pt>
                <c:pt idx="7778">
                  <c:v>35</c:v>
                </c:pt>
                <c:pt idx="7779">
                  <c:v>36</c:v>
                </c:pt>
                <c:pt idx="7780">
                  <c:v>37</c:v>
                </c:pt>
                <c:pt idx="7781">
                  <c:v>36</c:v>
                </c:pt>
                <c:pt idx="7782">
                  <c:v>37</c:v>
                </c:pt>
                <c:pt idx="7783">
                  <c:v>38</c:v>
                </c:pt>
                <c:pt idx="7784">
                  <c:v>37</c:v>
                </c:pt>
                <c:pt idx="7785">
                  <c:v>38</c:v>
                </c:pt>
                <c:pt idx="7786">
                  <c:v>39</c:v>
                </c:pt>
                <c:pt idx="7787">
                  <c:v>40</c:v>
                </c:pt>
                <c:pt idx="7788">
                  <c:v>41</c:v>
                </c:pt>
                <c:pt idx="7789">
                  <c:v>40</c:v>
                </c:pt>
                <c:pt idx="7790">
                  <c:v>39</c:v>
                </c:pt>
                <c:pt idx="7791">
                  <c:v>40</c:v>
                </c:pt>
                <c:pt idx="7792">
                  <c:v>41</c:v>
                </c:pt>
                <c:pt idx="7793">
                  <c:v>40</c:v>
                </c:pt>
                <c:pt idx="7794">
                  <c:v>39</c:v>
                </c:pt>
                <c:pt idx="7795">
                  <c:v>40</c:v>
                </c:pt>
                <c:pt idx="7796">
                  <c:v>39</c:v>
                </c:pt>
                <c:pt idx="7797">
                  <c:v>40</c:v>
                </c:pt>
                <c:pt idx="7798">
                  <c:v>39</c:v>
                </c:pt>
                <c:pt idx="7799">
                  <c:v>40</c:v>
                </c:pt>
                <c:pt idx="7800">
                  <c:v>39</c:v>
                </c:pt>
                <c:pt idx="7801">
                  <c:v>38</c:v>
                </c:pt>
                <c:pt idx="7802">
                  <c:v>39</c:v>
                </c:pt>
                <c:pt idx="7803">
                  <c:v>38</c:v>
                </c:pt>
                <c:pt idx="7804">
                  <c:v>39</c:v>
                </c:pt>
                <c:pt idx="7805">
                  <c:v>38</c:v>
                </c:pt>
                <c:pt idx="7806">
                  <c:v>39</c:v>
                </c:pt>
                <c:pt idx="7807">
                  <c:v>40</c:v>
                </c:pt>
                <c:pt idx="7808">
                  <c:v>41</c:v>
                </c:pt>
                <c:pt idx="7809">
                  <c:v>40</c:v>
                </c:pt>
                <c:pt idx="7810">
                  <c:v>41</c:v>
                </c:pt>
                <c:pt idx="7811">
                  <c:v>40</c:v>
                </c:pt>
                <c:pt idx="7812">
                  <c:v>39</c:v>
                </c:pt>
                <c:pt idx="7813">
                  <c:v>38</c:v>
                </c:pt>
                <c:pt idx="7814">
                  <c:v>39</c:v>
                </c:pt>
                <c:pt idx="7815">
                  <c:v>38</c:v>
                </c:pt>
                <c:pt idx="7816">
                  <c:v>39</c:v>
                </c:pt>
                <c:pt idx="7817">
                  <c:v>38</c:v>
                </c:pt>
                <c:pt idx="7818">
                  <c:v>37</c:v>
                </c:pt>
                <c:pt idx="7819">
                  <c:v>36</c:v>
                </c:pt>
                <c:pt idx="7820">
                  <c:v>35</c:v>
                </c:pt>
                <c:pt idx="7821">
                  <c:v>36</c:v>
                </c:pt>
                <c:pt idx="7822">
                  <c:v>35</c:v>
                </c:pt>
                <c:pt idx="7823">
                  <c:v>34</c:v>
                </c:pt>
                <c:pt idx="7824">
                  <c:v>35</c:v>
                </c:pt>
                <c:pt idx="7825">
                  <c:v>34</c:v>
                </c:pt>
                <c:pt idx="7826">
                  <c:v>33</c:v>
                </c:pt>
                <c:pt idx="7827">
                  <c:v>34</c:v>
                </c:pt>
                <c:pt idx="7828">
                  <c:v>35</c:v>
                </c:pt>
                <c:pt idx="7829">
                  <c:v>34</c:v>
                </c:pt>
                <c:pt idx="7830">
                  <c:v>33</c:v>
                </c:pt>
                <c:pt idx="7831">
                  <c:v>34</c:v>
                </c:pt>
                <c:pt idx="7832">
                  <c:v>35</c:v>
                </c:pt>
                <c:pt idx="7833">
                  <c:v>34</c:v>
                </c:pt>
                <c:pt idx="7834">
                  <c:v>33</c:v>
                </c:pt>
                <c:pt idx="7835">
                  <c:v>34</c:v>
                </c:pt>
                <c:pt idx="7836">
                  <c:v>33</c:v>
                </c:pt>
                <c:pt idx="7837">
                  <c:v>32</c:v>
                </c:pt>
                <c:pt idx="7838">
                  <c:v>31</c:v>
                </c:pt>
                <c:pt idx="7839">
                  <c:v>30</c:v>
                </c:pt>
                <c:pt idx="7840">
                  <c:v>31</c:v>
                </c:pt>
                <c:pt idx="7841">
                  <c:v>30</c:v>
                </c:pt>
                <c:pt idx="7842">
                  <c:v>31</c:v>
                </c:pt>
                <c:pt idx="7843">
                  <c:v>30</c:v>
                </c:pt>
                <c:pt idx="7844">
                  <c:v>29</c:v>
                </c:pt>
                <c:pt idx="7845">
                  <c:v>30</c:v>
                </c:pt>
                <c:pt idx="7846">
                  <c:v>29</c:v>
                </c:pt>
                <c:pt idx="7847">
                  <c:v>30</c:v>
                </c:pt>
                <c:pt idx="7848">
                  <c:v>29</c:v>
                </c:pt>
                <c:pt idx="7849">
                  <c:v>28</c:v>
                </c:pt>
                <c:pt idx="7850">
                  <c:v>27</c:v>
                </c:pt>
                <c:pt idx="7851">
                  <c:v>28</c:v>
                </c:pt>
                <c:pt idx="7852">
                  <c:v>29</c:v>
                </c:pt>
                <c:pt idx="7853">
                  <c:v>28</c:v>
                </c:pt>
                <c:pt idx="7854">
                  <c:v>27</c:v>
                </c:pt>
                <c:pt idx="7855">
                  <c:v>28</c:v>
                </c:pt>
                <c:pt idx="7856">
                  <c:v>27</c:v>
                </c:pt>
                <c:pt idx="7857">
                  <c:v>26</c:v>
                </c:pt>
                <c:pt idx="7858">
                  <c:v>27</c:v>
                </c:pt>
                <c:pt idx="7859">
                  <c:v>26</c:v>
                </c:pt>
                <c:pt idx="7860">
                  <c:v>25</c:v>
                </c:pt>
                <c:pt idx="7861">
                  <c:v>24</c:v>
                </c:pt>
                <c:pt idx="7862">
                  <c:v>23</c:v>
                </c:pt>
                <c:pt idx="7863">
                  <c:v>24</c:v>
                </c:pt>
                <c:pt idx="7864">
                  <c:v>25</c:v>
                </c:pt>
                <c:pt idx="7865">
                  <c:v>26</c:v>
                </c:pt>
                <c:pt idx="7866">
                  <c:v>25</c:v>
                </c:pt>
                <c:pt idx="7867">
                  <c:v>24</c:v>
                </c:pt>
                <c:pt idx="7868">
                  <c:v>25</c:v>
                </c:pt>
                <c:pt idx="7869">
                  <c:v>24</c:v>
                </c:pt>
                <c:pt idx="7870">
                  <c:v>25</c:v>
                </c:pt>
                <c:pt idx="7871">
                  <c:v>24</c:v>
                </c:pt>
                <c:pt idx="7872">
                  <c:v>25</c:v>
                </c:pt>
                <c:pt idx="7873">
                  <c:v>24</c:v>
                </c:pt>
                <c:pt idx="7874">
                  <c:v>25</c:v>
                </c:pt>
                <c:pt idx="7875">
                  <c:v>26</c:v>
                </c:pt>
                <c:pt idx="7876">
                  <c:v>25</c:v>
                </c:pt>
                <c:pt idx="7877">
                  <c:v>24</c:v>
                </c:pt>
                <c:pt idx="7878">
                  <c:v>25</c:v>
                </c:pt>
                <c:pt idx="7879">
                  <c:v>24</c:v>
                </c:pt>
                <c:pt idx="7880">
                  <c:v>25</c:v>
                </c:pt>
                <c:pt idx="7881">
                  <c:v>24</c:v>
                </c:pt>
                <c:pt idx="7882">
                  <c:v>25</c:v>
                </c:pt>
                <c:pt idx="7883">
                  <c:v>26</c:v>
                </c:pt>
                <c:pt idx="7884">
                  <c:v>27</c:v>
                </c:pt>
                <c:pt idx="7885">
                  <c:v>26</c:v>
                </c:pt>
                <c:pt idx="7886">
                  <c:v>25</c:v>
                </c:pt>
                <c:pt idx="7887">
                  <c:v>26</c:v>
                </c:pt>
                <c:pt idx="7888">
                  <c:v>27</c:v>
                </c:pt>
                <c:pt idx="7889">
                  <c:v>28</c:v>
                </c:pt>
                <c:pt idx="7890">
                  <c:v>29</c:v>
                </c:pt>
                <c:pt idx="7891">
                  <c:v>30</c:v>
                </c:pt>
                <c:pt idx="7892">
                  <c:v>29</c:v>
                </c:pt>
                <c:pt idx="7893">
                  <c:v>30</c:v>
                </c:pt>
                <c:pt idx="7894">
                  <c:v>29</c:v>
                </c:pt>
                <c:pt idx="7895">
                  <c:v>28</c:v>
                </c:pt>
                <c:pt idx="7896">
                  <c:v>27</c:v>
                </c:pt>
                <c:pt idx="7897">
                  <c:v>28</c:v>
                </c:pt>
                <c:pt idx="7898">
                  <c:v>29</c:v>
                </c:pt>
                <c:pt idx="7899">
                  <c:v>28</c:v>
                </c:pt>
                <c:pt idx="7900">
                  <c:v>27</c:v>
                </c:pt>
                <c:pt idx="7901">
                  <c:v>28</c:v>
                </c:pt>
                <c:pt idx="7902">
                  <c:v>27</c:v>
                </c:pt>
                <c:pt idx="7903">
                  <c:v>28</c:v>
                </c:pt>
                <c:pt idx="7904">
                  <c:v>27</c:v>
                </c:pt>
                <c:pt idx="7905">
                  <c:v>28</c:v>
                </c:pt>
                <c:pt idx="7906">
                  <c:v>29</c:v>
                </c:pt>
                <c:pt idx="7907">
                  <c:v>28</c:v>
                </c:pt>
                <c:pt idx="7908">
                  <c:v>29</c:v>
                </c:pt>
                <c:pt idx="7909">
                  <c:v>28</c:v>
                </c:pt>
                <c:pt idx="7910">
                  <c:v>29</c:v>
                </c:pt>
                <c:pt idx="7911">
                  <c:v>30</c:v>
                </c:pt>
                <c:pt idx="7912">
                  <c:v>29</c:v>
                </c:pt>
                <c:pt idx="7913">
                  <c:v>30</c:v>
                </c:pt>
                <c:pt idx="7914">
                  <c:v>31</c:v>
                </c:pt>
                <c:pt idx="7915">
                  <c:v>30</c:v>
                </c:pt>
                <c:pt idx="7916">
                  <c:v>29</c:v>
                </c:pt>
                <c:pt idx="7917">
                  <c:v>28</c:v>
                </c:pt>
                <c:pt idx="7918">
                  <c:v>29</c:v>
                </c:pt>
                <c:pt idx="7919">
                  <c:v>30</c:v>
                </c:pt>
                <c:pt idx="7920">
                  <c:v>29</c:v>
                </c:pt>
                <c:pt idx="7921">
                  <c:v>28</c:v>
                </c:pt>
                <c:pt idx="7922">
                  <c:v>27</c:v>
                </c:pt>
                <c:pt idx="7923">
                  <c:v>26</c:v>
                </c:pt>
                <c:pt idx="7924">
                  <c:v>27</c:v>
                </c:pt>
                <c:pt idx="7925">
                  <c:v>28</c:v>
                </c:pt>
                <c:pt idx="7926">
                  <c:v>27</c:v>
                </c:pt>
                <c:pt idx="7927">
                  <c:v>26</c:v>
                </c:pt>
                <c:pt idx="7928">
                  <c:v>27</c:v>
                </c:pt>
                <c:pt idx="7929">
                  <c:v>26</c:v>
                </c:pt>
                <c:pt idx="7930">
                  <c:v>27</c:v>
                </c:pt>
                <c:pt idx="7931">
                  <c:v>28</c:v>
                </c:pt>
                <c:pt idx="7932">
                  <c:v>27</c:v>
                </c:pt>
                <c:pt idx="7933">
                  <c:v>26</c:v>
                </c:pt>
                <c:pt idx="7934">
                  <c:v>25</c:v>
                </c:pt>
                <c:pt idx="7935">
                  <c:v>26</c:v>
                </c:pt>
                <c:pt idx="7936">
                  <c:v>25</c:v>
                </c:pt>
                <c:pt idx="7937">
                  <c:v>24</c:v>
                </c:pt>
                <c:pt idx="7938">
                  <c:v>23</c:v>
                </c:pt>
                <c:pt idx="7939">
                  <c:v>24</c:v>
                </c:pt>
                <c:pt idx="7940">
                  <c:v>23</c:v>
                </c:pt>
                <c:pt idx="7941">
                  <c:v>24</c:v>
                </c:pt>
                <c:pt idx="7942">
                  <c:v>23</c:v>
                </c:pt>
                <c:pt idx="7943">
                  <c:v>24</c:v>
                </c:pt>
                <c:pt idx="7944">
                  <c:v>25</c:v>
                </c:pt>
                <c:pt idx="7945">
                  <c:v>24</c:v>
                </c:pt>
                <c:pt idx="7946">
                  <c:v>23</c:v>
                </c:pt>
                <c:pt idx="7947">
                  <c:v>24</c:v>
                </c:pt>
                <c:pt idx="7948">
                  <c:v>23</c:v>
                </c:pt>
                <c:pt idx="7949">
                  <c:v>22</c:v>
                </c:pt>
                <c:pt idx="7950">
                  <c:v>23</c:v>
                </c:pt>
                <c:pt idx="7951">
                  <c:v>24</c:v>
                </c:pt>
                <c:pt idx="7952">
                  <c:v>23</c:v>
                </c:pt>
                <c:pt idx="7953">
                  <c:v>22</c:v>
                </c:pt>
                <c:pt idx="7954">
                  <c:v>21</c:v>
                </c:pt>
                <c:pt idx="7955">
                  <c:v>20</c:v>
                </c:pt>
                <c:pt idx="7956">
                  <c:v>21</c:v>
                </c:pt>
                <c:pt idx="7957">
                  <c:v>22</c:v>
                </c:pt>
                <c:pt idx="7958">
                  <c:v>21</c:v>
                </c:pt>
                <c:pt idx="7959">
                  <c:v>22</c:v>
                </c:pt>
                <c:pt idx="7960">
                  <c:v>23</c:v>
                </c:pt>
                <c:pt idx="7961">
                  <c:v>22</c:v>
                </c:pt>
                <c:pt idx="7962">
                  <c:v>23</c:v>
                </c:pt>
                <c:pt idx="7963">
                  <c:v>24</c:v>
                </c:pt>
                <c:pt idx="7964">
                  <c:v>23</c:v>
                </c:pt>
                <c:pt idx="7965">
                  <c:v>24</c:v>
                </c:pt>
                <c:pt idx="7966">
                  <c:v>23</c:v>
                </c:pt>
                <c:pt idx="7967">
                  <c:v>24</c:v>
                </c:pt>
                <c:pt idx="7968">
                  <c:v>25</c:v>
                </c:pt>
                <c:pt idx="7969">
                  <c:v>24</c:v>
                </c:pt>
                <c:pt idx="7970">
                  <c:v>23</c:v>
                </c:pt>
                <c:pt idx="7971">
                  <c:v>24</c:v>
                </c:pt>
                <c:pt idx="7972">
                  <c:v>25</c:v>
                </c:pt>
                <c:pt idx="7973">
                  <c:v>26</c:v>
                </c:pt>
                <c:pt idx="7974">
                  <c:v>27</c:v>
                </c:pt>
                <c:pt idx="7975">
                  <c:v>28</c:v>
                </c:pt>
                <c:pt idx="7976">
                  <c:v>27</c:v>
                </c:pt>
                <c:pt idx="7977">
                  <c:v>26</c:v>
                </c:pt>
                <c:pt idx="7978">
                  <c:v>27</c:v>
                </c:pt>
                <c:pt idx="7979">
                  <c:v>26</c:v>
                </c:pt>
                <c:pt idx="7980">
                  <c:v>27</c:v>
                </c:pt>
                <c:pt idx="7981">
                  <c:v>28</c:v>
                </c:pt>
                <c:pt idx="7982">
                  <c:v>27</c:v>
                </c:pt>
                <c:pt idx="7983">
                  <c:v>26</c:v>
                </c:pt>
                <c:pt idx="7984">
                  <c:v>25</c:v>
                </c:pt>
                <c:pt idx="7985">
                  <c:v>24</c:v>
                </c:pt>
                <c:pt idx="7986">
                  <c:v>23</c:v>
                </c:pt>
                <c:pt idx="7987">
                  <c:v>24</c:v>
                </c:pt>
                <c:pt idx="7988">
                  <c:v>23</c:v>
                </c:pt>
                <c:pt idx="7989">
                  <c:v>22</c:v>
                </c:pt>
                <c:pt idx="7990">
                  <c:v>21</c:v>
                </c:pt>
                <c:pt idx="7991">
                  <c:v>20</c:v>
                </c:pt>
                <c:pt idx="7992">
                  <c:v>21</c:v>
                </c:pt>
                <c:pt idx="7993">
                  <c:v>20</c:v>
                </c:pt>
                <c:pt idx="7994">
                  <c:v>19</c:v>
                </c:pt>
                <c:pt idx="7995">
                  <c:v>20</c:v>
                </c:pt>
                <c:pt idx="7996">
                  <c:v>19</c:v>
                </c:pt>
                <c:pt idx="7997">
                  <c:v>20</c:v>
                </c:pt>
                <c:pt idx="7998">
                  <c:v>19</c:v>
                </c:pt>
                <c:pt idx="7999">
                  <c:v>20</c:v>
                </c:pt>
                <c:pt idx="8000">
                  <c:v>19</c:v>
                </c:pt>
                <c:pt idx="8001">
                  <c:v>18</c:v>
                </c:pt>
                <c:pt idx="8002">
                  <c:v>17</c:v>
                </c:pt>
                <c:pt idx="8003">
                  <c:v>18</c:v>
                </c:pt>
                <c:pt idx="8004">
                  <c:v>17</c:v>
                </c:pt>
                <c:pt idx="8005">
                  <c:v>18</c:v>
                </c:pt>
                <c:pt idx="8006">
                  <c:v>17</c:v>
                </c:pt>
                <c:pt idx="8007">
                  <c:v>18</c:v>
                </c:pt>
                <c:pt idx="8008">
                  <c:v>19</c:v>
                </c:pt>
                <c:pt idx="8009">
                  <c:v>18</c:v>
                </c:pt>
                <c:pt idx="8010">
                  <c:v>19</c:v>
                </c:pt>
                <c:pt idx="8011">
                  <c:v>20</c:v>
                </c:pt>
                <c:pt idx="8012">
                  <c:v>19</c:v>
                </c:pt>
                <c:pt idx="8013">
                  <c:v>18</c:v>
                </c:pt>
                <c:pt idx="8014">
                  <c:v>17</c:v>
                </c:pt>
                <c:pt idx="8015">
                  <c:v>16</c:v>
                </c:pt>
                <c:pt idx="8016">
                  <c:v>17</c:v>
                </c:pt>
                <c:pt idx="8017">
                  <c:v>16</c:v>
                </c:pt>
                <c:pt idx="8018">
                  <c:v>15</c:v>
                </c:pt>
                <c:pt idx="8019">
                  <c:v>14</c:v>
                </c:pt>
                <c:pt idx="8020">
                  <c:v>15</c:v>
                </c:pt>
                <c:pt idx="8021">
                  <c:v>16</c:v>
                </c:pt>
                <c:pt idx="8022">
                  <c:v>15</c:v>
                </c:pt>
                <c:pt idx="8023">
                  <c:v>14</c:v>
                </c:pt>
                <c:pt idx="8024">
                  <c:v>15</c:v>
                </c:pt>
                <c:pt idx="8025">
                  <c:v>14</c:v>
                </c:pt>
                <c:pt idx="8026">
                  <c:v>13</c:v>
                </c:pt>
                <c:pt idx="8027">
                  <c:v>14</c:v>
                </c:pt>
                <c:pt idx="8028">
                  <c:v>13</c:v>
                </c:pt>
                <c:pt idx="8029">
                  <c:v>12</c:v>
                </c:pt>
                <c:pt idx="8030">
                  <c:v>11</c:v>
                </c:pt>
                <c:pt idx="8031">
                  <c:v>10</c:v>
                </c:pt>
                <c:pt idx="8032">
                  <c:v>9</c:v>
                </c:pt>
                <c:pt idx="8033">
                  <c:v>10</c:v>
                </c:pt>
                <c:pt idx="8034">
                  <c:v>9</c:v>
                </c:pt>
                <c:pt idx="8035">
                  <c:v>8</c:v>
                </c:pt>
                <c:pt idx="8036">
                  <c:v>9</c:v>
                </c:pt>
                <c:pt idx="8037">
                  <c:v>8</c:v>
                </c:pt>
                <c:pt idx="8038">
                  <c:v>9</c:v>
                </c:pt>
                <c:pt idx="8039">
                  <c:v>10</c:v>
                </c:pt>
                <c:pt idx="8040">
                  <c:v>11</c:v>
                </c:pt>
                <c:pt idx="8041">
                  <c:v>10</c:v>
                </c:pt>
                <c:pt idx="8042">
                  <c:v>9</c:v>
                </c:pt>
                <c:pt idx="8043">
                  <c:v>10</c:v>
                </c:pt>
                <c:pt idx="8044">
                  <c:v>11</c:v>
                </c:pt>
                <c:pt idx="8045">
                  <c:v>12</c:v>
                </c:pt>
                <c:pt idx="8046">
                  <c:v>11</c:v>
                </c:pt>
                <c:pt idx="8047">
                  <c:v>10</c:v>
                </c:pt>
                <c:pt idx="8048">
                  <c:v>11</c:v>
                </c:pt>
                <c:pt idx="8049">
                  <c:v>10</c:v>
                </c:pt>
                <c:pt idx="8050">
                  <c:v>11</c:v>
                </c:pt>
                <c:pt idx="8051">
                  <c:v>10</c:v>
                </c:pt>
                <c:pt idx="8052">
                  <c:v>9</c:v>
                </c:pt>
                <c:pt idx="8053">
                  <c:v>10</c:v>
                </c:pt>
                <c:pt idx="8054">
                  <c:v>11</c:v>
                </c:pt>
                <c:pt idx="8055">
                  <c:v>12</c:v>
                </c:pt>
                <c:pt idx="8056">
                  <c:v>13</c:v>
                </c:pt>
                <c:pt idx="8057">
                  <c:v>12</c:v>
                </c:pt>
                <c:pt idx="8058">
                  <c:v>13</c:v>
                </c:pt>
                <c:pt idx="8059">
                  <c:v>12</c:v>
                </c:pt>
                <c:pt idx="8060">
                  <c:v>13</c:v>
                </c:pt>
                <c:pt idx="8061">
                  <c:v>12</c:v>
                </c:pt>
                <c:pt idx="8062">
                  <c:v>13</c:v>
                </c:pt>
                <c:pt idx="8063">
                  <c:v>12</c:v>
                </c:pt>
                <c:pt idx="8064">
                  <c:v>11</c:v>
                </c:pt>
                <c:pt idx="8065">
                  <c:v>10</c:v>
                </c:pt>
                <c:pt idx="8066">
                  <c:v>11</c:v>
                </c:pt>
                <c:pt idx="8067">
                  <c:v>10</c:v>
                </c:pt>
                <c:pt idx="8068">
                  <c:v>9</c:v>
                </c:pt>
                <c:pt idx="8069">
                  <c:v>8</c:v>
                </c:pt>
                <c:pt idx="8070">
                  <c:v>9</c:v>
                </c:pt>
                <c:pt idx="8071">
                  <c:v>8</c:v>
                </c:pt>
                <c:pt idx="8072">
                  <c:v>9</c:v>
                </c:pt>
                <c:pt idx="8073">
                  <c:v>10</c:v>
                </c:pt>
                <c:pt idx="8074">
                  <c:v>9</c:v>
                </c:pt>
                <c:pt idx="8075">
                  <c:v>10</c:v>
                </c:pt>
                <c:pt idx="8076">
                  <c:v>11</c:v>
                </c:pt>
                <c:pt idx="8077">
                  <c:v>10</c:v>
                </c:pt>
                <c:pt idx="8078">
                  <c:v>9</c:v>
                </c:pt>
                <c:pt idx="8079">
                  <c:v>8</c:v>
                </c:pt>
                <c:pt idx="8080">
                  <c:v>9</c:v>
                </c:pt>
                <c:pt idx="8081">
                  <c:v>8</c:v>
                </c:pt>
                <c:pt idx="8082">
                  <c:v>9</c:v>
                </c:pt>
                <c:pt idx="8083">
                  <c:v>10</c:v>
                </c:pt>
                <c:pt idx="8084">
                  <c:v>11</c:v>
                </c:pt>
                <c:pt idx="8085">
                  <c:v>12</c:v>
                </c:pt>
                <c:pt idx="8086">
                  <c:v>13</c:v>
                </c:pt>
                <c:pt idx="8087">
                  <c:v>14</c:v>
                </c:pt>
                <c:pt idx="8088">
                  <c:v>15</c:v>
                </c:pt>
                <c:pt idx="8089">
                  <c:v>16</c:v>
                </c:pt>
                <c:pt idx="8090">
                  <c:v>17</c:v>
                </c:pt>
                <c:pt idx="8091">
                  <c:v>16</c:v>
                </c:pt>
                <c:pt idx="8092">
                  <c:v>15</c:v>
                </c:pt>
                <c:pt idx="8093">
                  <c:v>14</c:v>
                </c:pt>
                <c:pt idx="8094">
                  <c:v>13</c:v>
                </c:pt>
                <c:pt idx="8095">
                  <c:v>12</c:v>
                </c:pt>
                <c:pt idx="8096">
                  <c:v>13</c:v>
                </c:pt>
                <c:pt idx="8097">
                  <c:v>12</c:v>
                </c:pt>
                <c:pt idx="8098">
                  <c:v>13</c:v>
                </c:pt>
                <c:pt idx="8099">
                  <c:v>14</c:v>
                </c:pt>
                <c:pt idx="8100">
                  <c:v>13</c:v>
                </c:pt>
                <c:pt idx="8101">
                  <c:v>12</c:v>
                </c:pt>
                <c:pt idx="8102">
                  <c:v>13</c:v>
                </c:pt>
                <c:pt idx="8103">
                  <c:v>12</c:v>
                </c:pt>
                <c:pt idx="8104">
                  <c:v>13</c:v>
                </c:pt>
                <c:pt idx="8105">
                  <c:v>12</c:v>
                </c:pt>
                <c:pt idx="8106">
                  <c:v>11</c:v>
                </c:pt>
                <c:pt idx="8107">
                  <c:v>12</c:v>
                </c:pt>
                <c:pt idx="8108">
                  <c:v>13</c:v>
                </c:pt>
                <c:pt idx="8109">
                  <c:v>12</c:v>
                </c:pt>
                <c:pt idx="8110">
                  <c:v>11</c:v>
                </c:pt>
                <c:pt idx="8111">
                  <c:v>10</c:v>
                </c:pt>
                <c:pt idx="8112">
                  <c:v>11</c:v>
                </c:pt>
                <c:pt idx="8113">
                  <c:v>10</c:v>
                </c:pt>
                <c:pt idx="8114">
                  <c:v>11</c:v>
                </c:pt>
                <c:pt idx="8115">
                  <c:v>12</c:v>
                </c:pt>
                <c:pt idx="8116">
                  <c:v>11</c:v>
                </c:pt>
                <c:pt idx="8117">
                  <c:v>12</c:v>
                </c:pt>
                <c:pt idx="8118">
                  <c:v>11</c:v>
                </c:pt>
                <c:pt idx="8119">
                  <c:v>10</c:v>
                </c:pt>
                <c:pt idx="8120">
                  <c:v>9</c:v>
                </c:pt>
                <c:pt idx="8121">
                  <c:v>10</c:v>
                </c:pt>
                <c:pt idx="8122">
                  <c:v>11</c:v>
                </c:pt>
                <c:pt idx="8123">
                  <c:v>10</c:v>
                </c:pt>
                <c:pt idx="8124">
                  <c:v>11</c:v>
                </c:pt>
                <c:pt idx="8125">
                  <c:v>12</c:v>
                </c:pt>
                <c:pt idx="8126">
                  <c:v>13</c:v>
                </c:pt>
                <c:pt idx="8127">
                  <c:v>14</c:v>
                </c:pt>
                <c:pt idx="8128">
                  <c:v>15</c:v>
                </c:pt>
                <c:pt idx="8129">
                  <c:v>14</c:v>
                </c:pt>
                <c:pt idx="8130">
                  <c:v>15</c:v>
                </c:pt>
                <c:pt idx="8131">
                  <c:v>16</c:v>
                </c:pt>
                <c:pt idx="8132">
                  <c:v>17</c:v>
                </c:pt>
                <c:pt idx="8133">
                  <c:v>16</c:v>
                </c:pt>
                <c:pt idx="8134">
                  <c:v>17</c:v>
                </c:pt>
                <c:pt idx="8135">
                  <c:v>16</c:v>
                </c:pt>
                <c:pt idx="8136">
                  <c:v>17</c:v>
                </c:pt>
                <c:pt idx="8137">
                  <c:v>16</c:v>
                </c:pt>
                <c:pt idx="8138">
                  <c:v>17</c:v>
                </c:pt>
                <c:pt idx="8139">
                  <c:v>16</c:v>
                </c:pt>
                <c:pt idx="8140">
                  <c:v>15</c:v>
                </c:pt>
                <c:pt idx="8141">
                  <c:v>14</c:v>
                </c:pt>
                <c:pt idx="8142">
                  <c:v>15</c:v>
                </c:pt>
                <c:pt idx="8143">
                  <c:v>16</c:v>
                </c:pt>
                <c:pt idx="8144">
                  <c:v>17</c:v>
                </c:pt>
                <c:pt idx="8145">
                  <c:v>18</c:v>
                </c:pt>
                <c:pt idx="8146">
                  <c:v>17</c:v>
                </c:pt>
                <c:pt idx="8147">
                  <c:v>16</c:v>
                </c:pt>
                <c:pt idx="8148">
                  <c:v>15</c:v>
                </c:pt>
                <c:pt idx="8149">
                  <c:v>16</c:v>
                </c:pt>
                <c:pt idx="8150">
                  <c:v>17</c:v>
                </c:pt>
                <c:pt idx="8151">
                  <c:v>16</c:v>
                </c:pt>
                <c:pt idx="8152">
                  <c:v>15</c:v>
                </c:pt>
                <c:pt idx="8153">
                  <c:v>16</c:v>
                </c:pt>
                <c:pt idx="8154">
                  <c:v>15</c:v>
                </c:pt>
                <c:pt idx="8155">
                  <c:v>14</c:v>
                </c:pt>
                <c:pt idx="8156">
                  <c:v>13</c:v>
                </c:pt>
                <c:pt idx="8157">
                  <c:v>12</c:v>
                </c:pt>
                <c:pt idx="8158">
                  <c:v>13</c:v>
                </c:pt>
                <c:pt idx="8159">
                  <c:v>14</c:v>
                </c:pt>
                <c:pt idx="8160">
                  <c:v>15</c:v>
                </c:pt>
                <c:pt idx="8161">
                  <c:v>16</c:v>
                </c:pt>
                <c:pt idx="8162">
                  <c:v>15</c:v>
                </c:pt>
                <c:pt idx="8163">
                  <c:v>16</c:v>
                </c:pt>
                <c:pt idx="8164">
                  <c:v>17</c:v>
                </c:pt>
                <c:pt idx="8165">
                  <c:v>18</c:v>
                </c:pt>
                <c:pt idx="8166">
                  <c:v>17</c:v>
                </c:pt>
                <c:pt idx="8167">
                  <c:v>16</c:v>
                </c:pt>
                <c:pt idx="8168">
                  <c:v>17</c:v>
                </c:pt>
                <c:pt idx="8169">
                  <c:v>16</c:v>
                </c:pt>
                <c:pt idx="8170">
                  <c:v>17</c:v>
                </c:pt>
                <c:pt idx="8171">
                  <c:v>18</c:v>
                </c:pt>
                <c:pt idx="8172">
                  <c:v>19</c:v>
                </c:pt>
                <c:pt idx="8173">
                  <c:v>20</c:v>
                </c:pt>
                <c:pt idx="8174">
                  <c:v>21</c:v>
                </c:pt>
                <c:pt idx="8175">
                  <c:v>22</c:v>
                </c:pt>
                <c:pt idx="8176">
                  <c:v>21</c:v>
                </c:pt>
                <c:pt idx="8177">
                  <c:v>20</c:v>
                </c:pt>
                <c:pt idx="8178">
                  <c:v>19</c:v>
                </c:pt>
                <c:pt idx="8179">
                  <c:v>18</c:v>
                </c:pt>
                <c:pt idx="8180">
                  <c:v>17</c:v>
                </c:pt>
                <c:pt idx="8181">
                  <c:v>16</c:v>
                </c:pt>
                <c:pt idx="8182">
                  <c:v>17</c:v>
                </c:pt>
                <c:pt idx="8183">
                  <c:v>18</c:v>
                </c:pt>
                <c:pt idx="8184">
                  <c:v>19</c:v>
                </c:pt>
                <c:pt idx="8185">
                  <c:v>18</c:v>
                </c:pt>
                <c:pt idx="8186">
                  <c:v>19</c:v>
                </c:pt>
                <c:pt idx="8187">
                  <c:v>20</c:v>
                </c:pt>
                <c:pt idx="8188">
                  <c:v>21</c:v>
                </c:pt>
                <c:pt idx="8189">
                  <c:v>22</c:v>
                </c:pt>
                <c:pt idx="8190">
                  <c:v>23</c:v>
                </c:pt>
                <c:pt idx="8191">
                  <c:v>24</c:v>
                </c:pt>
                <c:pt idx="8192">
                  <c:v>23</c:v>
                </c:pt>
                <c:pt idx="8193">
                  <c:v>24</c:v>
                </c:pt>
                <c:pt idx="8194">
                  <c:v>25</c:v>
                </c:pt>
                <c:pt idx="8195">
                  <c:v>24</c:v>
                </c:pt>
                <c:pt idx="8196">
                  <c:v>25</c:v>
                </c:pt>
                <c:pt idx="8197">
                  <c:v>26</c:v>
                </c:pt>
                <c:pt idx="8198">
                  <c:v>25</c:v>
                </c:pt>
                <c:pt idx="8199">
                  <c:v>26</c:v>
                </c:pt>
                <c:pt idx="8200">
                  <c:v>25</c:v>
                </c:pt>
                <c:pt idx="8201">
                  <c:v>24</c:v>
                </c:pt>
                <c:pt idx="8202">
                  <c:v>25</c:v>
                </c:pt>
                <c:pt idx="8203">
                  <c:v>26</c:v>
                </c:pt>
                <c:pt idx="8204">
                  <c:v>25</c:v>
                </c:pt>
                <c:pt idx="8205">
                  <c:v>26</c:v>
                </c:pt>
                <c:pt idx="8206">
                  <c:v>27</c:v>
                </c:pt>
                <c:pt idx="8207">
                  <c:v>28</c:v>
                </c:pt>
                <c:pt idx="8208">
                  <c:v>29</c:v>
                </c:pt>
                <c:pt idx="8209">
                  <c:v>30</c:v>
                </c:pt>
                <c:pt idx="8210">
                  <c:v>29</c:v>
                </c:pt>
                <c:pt idx="8211">
                  <c:v>30</c:v>
                </c:pt>
                <c:pt idx="8212">
                  <c:v>29</c:v>
                </c:pt>
                <c:pt idx="8213">
                  <c:v>30</c:v>
                </c:pt>
                <c:pt idx="8214">
                  <c:v>29</c:v>
                </c:pt>
                <c:pt idx="8215">
                  <c:v>30</c:v>
                </c:pt>
                <c:pt idx="8216">
                  <c:v>29</c:v>
                </c:pt>
                <c:pt idx="8217">
                  <c:v>30</c:v>
                </c:pt>
                <c:pt idx="8218">
                  <c:v>31</c:v>
                </c:pt>
                <c:pt idx="8219">
                  <c:v>32</c:v>
                </c:pt>
                <c:pt idx="8220">
                  <c:v>31</c:v>
                </c:pt>
                <c:pt idx="8221">
                  <c:v>32</c:v>
                </c:pt>
                <c:pt idx="8222">
                  <c:v>31</c:v>
                </c:pt>
                <c:pt idx="8223">
                  <c:v>30</c:v>
                </c:pt>
                <c:pt idx="8224">
                  <c:v>31</c:v>
                </c:pt>
                <c:pt idx="8225">
                  <c:v>30</c:v>
                </c:pt>
                <c:pt idx="8226">
                  <c:v>31</c:v>
                </c:pt>
                <c:pt idx="8227">
                  <c:v>30</c:v>
                </c:pt>
                <c:pt idx="8228">
                  <c:v>31</c:v>
                </c:pt>
                <c:pt idx="8229">
                  <c:v>30</c:v>
                </c:pt>
                <c:pt idx="8230">
                  <c:v>29</c:v>
                </c:pt>
                <c:pt idx="8231">
                  <c:v>28</c:v>
                </c:pt>
                <c:pt idx="8232">
                  <c:v>27</c:v>
                </c:pt>
                <c:pt idx="8233">
                  <c:v>26</c:v>
                </c:pt>
                <c:pt idx="8234">
                  <c:v>27</c:v>
                </c:pt>
                <c:pt idx="8235">
                  <c:v>28</c:v>
                </c:pt>
                <c:pt idx="8236">
                  <c:v>27</c:v>
                </c:pt>
                <c:pt idx="8237">
                  <c:v>28</c:v>
                </c:pt>
                <c:pt idx="8238">
                  <c:v>27</c:v>
                </c:pt>
                <c:pt idx="8239">
                  <c:v>28</c:v>
                </c:pt>
                <c:pt idx="8240">
                  <c:v>27</c:v>
                </c:pt>
                <c:pt idx="8241">
                  <c:v>28</c:v>
                </c:pt>
                <c:pt idx="8242">
                  <c:v>29</c:v>
                </c:pt>
                <c:pt idx="8243">
                  <c:v>30</c:v>
                </c:pt>
                <c:pt idx="8244">
                  <c:v>29</c:v>
                </c:pt>
                <c:pt idx="8245">
                  <c:v>30</c:v>
                </c:pt>
                <c:pt idx="8246">
                  <c:v>31</c:v>
                </c:pt>
                <c:pt idx="8247">
                  <c:v>32</c:v>
                </c:pt>
                <c:pt idx="8248">
                  <c:v>33</c:v>
                </c:pt>
                <c:pt idx="8249">
                  <c:v>32</c:v>
                </c:pt>
                <c:pt idx="8250">
                  <c:v>31</c:v>
                </c:pt>
                <c:pt idx="8251">
                  <c:v>30</c:v>
                </c:pt>
                <c:pt idx="8252">
                  <c:v>29</c:v>
                </c:pt>
                <c:pt idx="8253">
                  <c:v>28</c:v>
                </c:pt>
                <c:pt idx="8254">
                  <c:v>29</c:v>
                </c:pt>
                <c:pt idx="8255">
                  <c:v>30</c:v>
                </c:pt>
                <c:pt idx="8256">
                  <c:v>29</c:v>
                </c:pt>
                <c:pt idx="8257">
                  <c:v>28</c:v>
                </c:pt>
                <c:pt idx="8258">
                  <c:v>29</c:v>
                </c:pt>
                <c:pt idx="8259">
                  <c:v>28</c:v>
                </c:pt>
                <c:pt idx="8260">
                  <c:v>27</c:v>
                </c:pt>
                <c:pt idx="8261">
                  <c:v>28</c:v>
                </c:pt>
                <c:pt idx="8262">
                  <c:v>27</c:v>
                </c:pt>
                <c:pt idx="8263">
                  <c:v>26</c:v>
                </c:pt>
                <c:pt idx="8264">
                  <c:v>27</c:v>
                </c:pt>
                <c:pt idx="8265">
                  <c:v>28</c:v>
                </c:pt>
                <c:pt idx="8266">
                  <c:v>27</c:v>
                </c:pt>
                <c:pt idx="8267">
                  <c:v>28</c:v>
                </c:pt>
                <c:pt idx="8268">
                  <c:v>27</c:v>
                </c:pt>
                <c:pt idx="8269">
                  <c:v>28</c:v>
                </c:pt>
                <c:pt idx="8270">
                  <c:v>29</c:v>
                </c:pt>
                <c:pt idx="8271">
                  <c:v>30</c:v>
                </c:pt>
                <c:pt idx="8272">
                  <c:v>29</c:v>
                </c:pt>
                <c:pt idx="8273">
                  <c:v>28</c:v>
                </c:pt>
                <c:pt idx="8274">
                  <c:v>27</c:v>
                </c:pt>
                <c:pt idx="8275">
                  <c:v>26</c:v>
                </c:pt>
                <c:pt idx="8276">
                  <c:v>27</c:v>
                </c:pt>
                <c:pt idx="8277">
                  <c:v>26</c:v>
                </c:pt>
                <c:pt idx="8278">
                  <c:v>25</c:v>
                </c:pt>
                <c:pt idx="8279">
                  <c:v>26</c:v>
                </c:pt>
                <c:pt idx="8280">
                  <c:v>25</c:v>
                </c:pt>
                <c:pt idx="8281">
                  <c:v>24</c:v>
                </c:pt>
                <c:pt idx="8282">
                  <c:v>23</c:v>
                </c:pt>
                <c:pt idx="8283">
                  <c:v>22</c:v>
                </c:pt>
                <c:pt idx="8284">
                  <c:v>23</c:v>
                </c:pt>
                <c:pt idx="8285">
                  <c:v>22</c:v>
                </c:pt>
                <c:pt idx="8286">
                  <c:v>21</c:v>
                </c:pt>
                <c:pt idx="8287">
                  <c:v>22</c:v>
                </c:pt>
                <c:pt idx="8288">
                  <c:v>21</c:v>
                </c:pt>
                <c:pt idx="8289">
                  <c:v>20</c:v>
                </c:pt>
                <c:pt idx="8290">
                  <c:v>19</c:v>
                </c:pt>
                <c:pt idx="8291">
                  <c:v>20</c:v>
                </c:pt>
                <c:pt idx="8292">
                  <c:v>21</c:v>
                </c:pt>
                <c:pt idx="8293">
                  <c:v>22</c:v>
                </c:pt>
                <c:pt idx="8294">
                  <c:v>21</c:v>
                </c:pt>
                <c:pt idx="8295">
                  <c:v>22</c:v>
                </c:pt>
                <c:pt idx="8296">
                  <c:v>21</c:v>
                </c:pt>
                <c:pt idx="8297">
                  <c:v>22</c:v>
                </c:pt>
                <c:pt idx="8298">
                  <c:v>23</c:v>
                </c:pt>
                <c:pt idx="8299">
                  <c:v>24</c:v>
                </c:pt>
                <c:pt idx="8300">
                  <c:v>25</c:v>
                </c:pt>
                <c:pt idx="8301">
                  <c:v>24</c:v>
                </c:pt>
                <c:pt idx="8302">
                  <c:v>25</c:v>
                </c:pt>
                <c:pt idx="8303">
                  <c:v>26</c:v>
                </c:pt>
                <c:pt idx="8304">
                  <c:v>25</c:v>
                </c:pt>
                <c:pt idx="8305">
                  <c:v>26</c:v>
                </c:pt>
                <c:pt idx="8306">
                  <c:v>25</c:v>
                </c:pt>
                <c:pt idx="8307">
                  <c:v>26</c:v>
                </c:pt>
                <c:pt idx="8308">
                  <c:v>25</c:v>
                </c:pt>
                <c:pt idx="8309">
                  <c:v>26</c:v>
                </c:pt>
                <c:pt idx="8310">
                  <c:v>27</c:v>
                </c:pt>
                <c:pt idx="8311">
                  <c:v>28</c:v>
                </c:pt>
                <c:pt idx="8312">
                  <c:v>27</c:v>
                </c:pt>
                <c:pt idx="8313">
                  <c:v>26</c:v>
                </c:pt>
                <c:pt idx="8314">
                  <c:v>25</c:v>
                </c:pt>
                <c:pt idx="8315">
                  <c:v>24</c:v>
                </c:pt>
                <c:pt idx="8316">
                  <c:v>25</c:v>
                </c:pt>
                <c:pt idx="8317">
                  <c:v>26</c:v>
                </c:pt>
                <c:pt idx="8318">
                  <c:v>27</c:v>
                </c:pt>
                <c:pt idx="8319">
                  <c:v>26</c:v>
                </c:pt>
                <c:pt idx="8320">
                  <c:v>27</c:v>
                </c:pt>
                <c:pt idx="8321">
                  <c:v>26</c:v>
                </c:pt>
                <c:pt idx="8322">
                  <c:v>25</c:v>
                </c:pt>
                <c:pt idx="8323">
                  <c:v>24</c:v>
                </c:pt>
                <c:pt idx="8324">
                  <c:v>23</c:v>
                </c:pt>
                <c:pt idx="8325">
                  <c:v>24</c:v>
                </c:pt>
                <c:pt idx="8326">
                  <c:v>23</c:v>
                </c:pt>
                <c:pt idx="8327">
                  <c:v>24</c:v>
                </c:pt>
                <c:pt idx="8328">
                  <c:v>25</c:v>
                </c:pt>
                <c:pt idx="8329">
                  <c:v>26</c:v>
                </c:pt>
                <c:pt idx="8330">
                  <c:v>25</c:v>
                </c:pt>
                <c:pt idx="8331">
                  <c:v>26</c:v>
                </c:pt>
                <c:pt idx="8332">
                  <c:v>27</c:v>
                </c:pt>
                <c:pt idx="8333">
                  <c:v>26</c:v>
                </c:pt>
                <c:pt idx="8334">
                  <c:v>25</c:v>
                </c:pt>
                <c:pt idx="8335">
                  <c:v>24</c:v>
                </c:pt>
                <c:pt idx="8336">
                  <c:v>25</c:v>
                </c:pt>
                <c:pt idx="8337">
                  <c:v>26</c:v>
                </c:pt>
                <c:pt idx="8338">
                  <c:v>25</c:v>
                </c:pt>
                <c:pt idx="8339">
                  <c:v>24</c:v>
                </c:pt>
                <c:pt idx="8340">
                  <c:v>25</c:v>
                </c:pt>
                <c:pt idx="8341">
                  <c:v>26</c:v>
                </c:pt>
                <c:pt idx="8342">
                  <c:v>27</c:v>
                </c:pt>
                <c:pt idx="8343">
                  <c:v>26</c:v>
                </c:pt>
                <c:pt idx="8344">
                  <c:v>25</c:v>
                </c:pt>
                <c:pt idx="8345">
                  <c:v>24</c:v>
                </c:pt>
                <c:pt idx="8346">
                  <c:v>25</c:v>
                </c:pt>
                <c:pt idx="8347">
                  <c:v>24</c:v>
                </c:pt>
                <c:pt idx="8348">
                  <c:v>23</c:v>
                </c:pt>
                <c:pt idx="8349">
                  <c:v>22</c:v>
                </c:pt>
                <c:pt idx="8350">
                  <c:v>23</c:v>
                </c:pt>
                <c:pt idx="8351">
                  <c:v>22</c:v>
                </c:pt>
                <c:pt idx="8352">
                  <c:v>21</c:v>
                </c:pt>
                <c:pt idx="8353">
                  <c:v>20</c:v>
                </c:pt>
                <c:pt idx="8354">
                  <c:v>21</c:v>
                </c:pt>
                <c:pt idx="8355">
                  <c:v>22</c:v>
                </c:pt>
                <c:pt idx="8356">
                  <c:v>23</c:v>
                </c:pt>
                <c:pt idx="8357">
                  <c:v>22</c:v>
                </c:pt>
                <c:pt idx="8358">
                  <c:v>21</c:v>
                </c:pt>
                <c:pt idx="8359">
                  <c:v>20</c:v>
                </c:pt>
                <c:pt idx="8360">
                  <c:v>19</c:v>
                </c:pt>
                <c:pt idx="8361">
                  <c:v>20</c:v>
                </c:pt>
                <c:pt idx="8362">
                  <c:v>19</c:v>
                </c:pt>
                <c:pt idx="8363">
                  <c:v>18</c:v>
                </c:pt>
                <c:pt idx="8364">
                  <c:v>17</c:v>
                </c:pt>
                <c:pt idx="8365">
                  <c:v>18</c:v>
                </c:pt>
                <c:pt idx="8366">
                  <c:v>17</c:v>
                </c:pt>
                <c:pt idx="8367">
                  <c:v>18</c:v>
                </c:pt>
                <c:pt idx="8368">
                  <c:v>17</c:v>
                </c:pt>
                <c:pt idx="8369">
                  <c:v>18</c:v>
                </c:pt>
                <c:pt idx="8370">
                  <c:v>17</c:v>
                </c:pt>
                <c:pt idx="8371">
                  <c:v>18</c:v>
                </c:pt>
                <c:pt idx="8372">
                  <c:v>19</c:v>
                </c:pt>
                <c:pt idx="8373">
                  <c:v>20</c:v>
                </c:pt>
                <c:pt idx="8374">
                  <c:v>21</c:v>
                </c:pt>
                <c:pt idx="8375">
                  <c:v>22</c:v>
                </c:pt>
                <c:pt idx="8376">
                  <c:v>21</c:v>
                </c:pt>
                <c:pt idx="8377">
                  <c:v>20</c:v>
                </c:pt>
                <c:pt idx="8378">
                  <c:v>19</c:v>
                </c:pt>
                <c:pt idx="8379">
                  <c:v>20</c:v>
                </c:pt>
                <c:pt idx="8380">
                  <c:v>21</c:v>
                </c:pt>
                <c:pt idx="8381">
                  <c:v>20</c:v>
                </c:pt>
                <c:pt idx="8382">
                  <c:v>21</c:v>
                </c:pt>
                <c:pt idx="8383">
                  <c:v>20</c:v>
                </c:pt>
                <c:pt idx="8384">
                  <c:v>21</c:v>
                </c:pt>
                <c:pt idx="8385">
                  <c:v>20</c:v>
                </c:pt>
                <c:pt idx="8386">
                  <c:v>21</c:v>
                </c:pt>
                <c:pt idx="8387">
                  <c:v>22</c:v>
                </c:pt>
                <c:pt idx="8388">
                  <c:v>21</c:v>
                </c:pt>
                <c:pt idx="8389">
                  <c:v>22</c:v>
                </c:pt>
                <c:pt idx="8390">
                  <c:v>21</c:v>
                </c:pt>
                <c:pt idx="8391">
                  <c:v>22</c:v>
                </c:pt>
                <c:pt idx="8392">
                  <c:v>23</c:v>
                </c:pt>
                <c:pt idx="8393">
                  <c:v>24</c:v>
                </c:pt>
                <c:pt idx="8394">
                  <c:v>23</c:v>
                </c:pt>
                <c:pt idx="8395">
                  <c:v>24</c:v>
                </c:pt>
                <c:pt idx="8396">
                  <c:v>25</c:v>
                </c:pt>
                <c:pt idx="8397">
                  <c:v>26</c:v>
                </c:pt>
                <c:pt idx="8398">
                  <c:v>27</c:v>
                </c:pt>
                <c:pt idx="8399">
                  <c:v>26</c:v>
                </c:pt>
                <c:pt idx="8400">
                  <c:v>25</c:v>
                </c:pt>
                <c:pt idx="8401">
                  <c:v>26</c:v>
                </c:pt>
                <c:pt idx="8402">
                  <c:v>25</c:v>
                </c:pt>
                <c:pt idx="8403">
                  <c:v>24</c:v>
                </c:pt>
                <c:pt idx="8404">
                  <c:v>25</c:v>
                </c:pt>
                <c:pt idx="8405">
                  <c:v>24</c:v>
                </c:pt>
                <c:pt idx="8406">
                  <c:v>23</c:v>
                </c:pt>
                <c:pt idx="8407">
                  <c:v>24</c:v>
                </c:pt>
                <c:pt idx="8408">
                  <c:v>23</c:v>
                </c:pt>
                <c:pt idx="8409">
                  <c:v>22</c:v>
                </c:pt>
                <c:pt idx="8410">
                  <c:v>23</c:v>
                </c:pt>
                <c:pt idx="8411">
                  <c:v>22</c:v>
                </c:pt>
                <c:pt idx="8412">
                  <c:v>23</c:v>
                </c:pt>
                <c:pt idx="8413">
                  <c:v>24</c:v>
                </c:pt>
                <c:pt idx="8414">
                  <c:v>23</c:v>
                </c:pt>
                <c:pt idx="8415">
                  <c:v>22</c:v>
                </c:pt>
                <c:pt idx="8416">
                  <c:v>23</c:v>
                </c:pt>
                <c:pt idx="8417">
                  <c:v>24</c:v>
                </c:pt>
                <c:pt idx="8418">
                  <c:v>25</c:v>
                </c:pt>
                <c:pt idx="8419">
                  <c:v>26</c:v>
                </c:pt>
                <c:pt idx="8420">
                  <c:v>27</c:v>
                </c:pt>
                <c:pt idx="8421">
                  <c:v>28</c:v>
                </c:pt>
                <c:pt idx="8422">
                  <c:v>27</c:v>
                </c:pt>
                <c:pt idx="8423">
                  <c:v>28</c:v>
                </c:pt>
                <c:pt idx="8424">
                  <c:v>29</c:v>
                </c:pt>
                <c:pt idx="8425">
                  <c:v>28</c:v>
                </c:pt>
                <c:pt idx="8426">
                  <c:v>29</c:v>
                </c:pt>
                <c:pt idx="8427">
                  <c:v>28</c:v>
                </c:pt>
                <c:pt idx="8428">
                  <c:v>27</c:v>
                </c:pt>
                <c:pt idx="8429">
                  <c:v>28</c:v>
                </c:pt>
                <c:pt idx="8430">
                  <c:v>29</c:v>
                </c:pt>
                <c:pt idx="8431">
                  <c:v>28</c:v>
                </c:pt>
                <c:pt idx="8432">
                  <c:v>29</c:v>
                </c:pt>
                <c:pt idx="8433">
                  <c:v>30</c:v>
                </c:pt>
                <c:pt idx="8434">
                  <c:v>29</c:v>
                </c:pt>
                <c:pt idx="8435">
                  <c:v>28</c:v>
                </c:pt>
                <c:pt idx="8436">
                  <c:v>29</c:v>
                </c:pt>
                <c:pt idx="8437">
                  <c:v>30</c:v>
                </c:pt>
                <c:pt idx="8438">
                  <c:v>31</c:v>
                </c:pt>
                <c:pt idx="8439">
                  <c:v>30</c:v>
                </c:pt>
                <c:pt idx="8440">
                  <c:v>29</c:v>
                </c:pt>
                <c:pt idx="8441">
                  <c:v>30</c:v>
                </c:pt>
                <c:pt idx="8442">
                  <c:v>29</c:v>
                </c:pt>
                <c:pt idx="8443">
                  <c:v>30</c:v>
                </c:pt>
                <c:pt idx="8444">
                  <c:v>29</c:v>
                </c:pt>
                <c:pt idx="8445">
                  <c:v>28</c:v>
                </c:pt>
                <c:pt idx="8446">
                  <c:v>27</c:v>
                </c:pt>
                <c:pt idx="8447">
                  <c:v>26</c:v>
                </c:pt>
                <c:pt idx="8448">
                  <c:v>25</c:v>
                </c:pt>
                <c:pt idx="8449">
                  <c:v>26</c:v>
                </c:pt>
                <c:pt idx="8450">
                  <c:v>27</c:v>
                </c:pt>
                <c:pt idx="8451">
                  <c:v>26</c:v>
                </c:pt>
                <c:pt idx="8452">
                  <c:v>25</c:v>
                </c:pt>
                <c:pt idx="8453">
                  <c:v>24</c:v>
                </c:pt>
                <c:pt idx="8454">
                  <c:v>23</c:v>
                </c:pt>
                <c:pt idx="8455">
                  <c:v>22</c:v>
                </c:pt>
                <c:pt idx="8456">
                  <c:v>23</c:v>
                </c:pt>
                <c:pt idx="8457">
                  <c:v>24</c:v>
                </c:pt>
                <c:pt idx="8458">
                  <c:v>25</c:v>
                </c:pt>
                <c:pt idx="8459">
                  <c:v>26</c:v>
                </c:pt>
                <c:pt idx="8460">
                  <c:v>27</c:v>
                </c:pt>
                <c:pt idx="8461">
                  <c:v>26</c:v>
                </c:pt>
                <c:pt idx="8462">
                  <c:v>25</c:v>
                </c:pt>
                <c:pt idx="8463">
                  <c:v>24</c:v>
                </c:pt>
                <c:pt idx="8464">
                  <c:v>23</c:v>
                </c:pt>
                <c:pt idx="8465">
                  <c:v>22</c:v>
                </c:pt>
                <c:pt idx="8466">
                  <c:v>23</c:v>
                </c:pt>
                <c:pt idx="8467">
                  <c:v>22</c:v>
                </c:pt>
                <c:pt idx="8468">
                  <c:v>23</c:v>
                </c:pt>
                <c:pt idx="8469">
                  <c:v>22</c:v>
                </c:pt>
                <c:pt idx="8470">
                  <c:v>21</c:v>
                </c:pt>
                <c:pt idx="8471">
                  <c:v>20</c:v>
                </c:pt>
                <c:pt idx="8472">
                  <c:v>21</c:v>
                </c:pt>
                <c:pt idx="8473">
                  <c:v>20</c:v>
                </c:pt>
                <c:pt idx="8474">
                  <c:v>19</c:v>
                </c:pt>
                <c:pt idx="8475">
                  <c:v>20</c:v>
                </c:pt>
                <c:pt idx="8476">
                  <c:v>19</c:v>
                </c:pt>
                <c:pt idx="8477">
                  <c:v>20</c:v>
                </c:pt>
                <c:pt idx="8478">
                  <c:v>21</c:v>
                </c:pt>
                <c:pt idx="8479">
                  <c:v>20</c:v>
                </c:pt>
                <c:pt idx="8480">
                  <c:v>21</c:v>
                </c:pt>
                <c:pt idx="8481">
                  <c:v>22</c:v>
                </c:pt>
                <c:pt idx="8482">
                  <c:v>21</c:v>
                </c:pt>
                <c:pt idx="8483">
                  <c:v>20</c:v>
                </c:pt>
                <c:pt idx="8484">
                  <c:v>19</c:v>
                </c:pt>
                <c:pt idx="8485">
                  <c:v>20</c:v>
                </c:pt>
                <c:pt idx="8486">
                  <c:v>21</c:v>
                </c:pt>
                <c:pt idx="8487">
                  <c:v>22</c:v>
                </c:pt>
                <c:pt idx="8488">
                  <c:v>21</c:v>
                </c:pt>
                <c:pt idx="8489">
                  <c:v>22</c:v>
                </c:pt>
                <c:pt idx="8490">
                  <c:v>23</c:v>
                </c:pt>
                <c:pt idx="8491">
                  <c:v>22</c:v>
                </c:pt>
                <c:pt idx="8492">
                  <c:v>21</c:v>
                </c:pt>
                <c:pt idx="8493">
                  <c:v>20</c:v>
                </c:pt>
                <c:pt idx="8494">
                  <c:v>21</c:v>
                </c:pt>
                <c:pt idx="8495">
                  <c:v>22</c:v>
                </c:pt>
                <c:pt idx="8496">
                  <c:v>21</c:v>
                </c:pt>
                <c:pt idx="8497">
                  <c:v>20</c:v>
                </c:pt>
                <c:pt idx="8498">
                  <c:v>19</c:v>
                </c:pt>
                <c:pt idx="8499">
                  <c:v>20</c:v>
                </c:pt>
                <c:pt idx="8500">
                  <c:v>19</c:v>
                </c:pt>
                <c:pt idx="8501">
                  <c:v>18</c:v>
                </c:pt>
                <c:pt idx="8502">
                  <c:v>17</c:v>
                </c:pt>
                <c:pt idx="8503">
                  <c:v>18</c:v>
                </c:pt>
                <c:pt idx="8504">
                  <c:v>17</c:v>
                </c:pt>
                <c:pt idx="8505">
                  <c:v>16</c:v>
                </c:pt>
                <c:pt idx="8506">
                  <c:v>15</c:v>
                </c:pt>
                <c:pt idx="8507">
                  <c:v>14</c:v>
                </c:pt>
                <c:pt idx="8508">
                  <c:v>15</c:v>
                </c:pt>
                <c:pt idx="8509">
                  <c:v>16</c:v>
                </c:pt>
                <c:pt idx="8510">
                  <c:v>17</c:v>
                </c:pt>
                <c:pt idx="8511">
                  <c:v>16</c:v>
                </c:pt>
                <c:pt idx="8512">
                  <c:v>17</c:v>
                </c:pt>
                <c:pt idx="8513">
                  <c:v>18</c:v>
                </c:pt>
                <c:pt idx="8514">
                  <c:v>17</c:v>
                </c:pt>
                <c:pt idx="8515">
                  <c:v>16</c:v>
                </c:pt>
                <c:pt idx="8516">
                  <c:v>15</c:v>
                </c:pt>
                <c:pt idx="8517">
                  <c:v>14</c:v>
                </c:pt>
                <c:pt idx="8518">
                  <c:v>13</c:v>
                </c:pt>
                <c:pt idx="8519">
                  <c:v>12</c:v>
                </c:pt>
                <c:pt idx="8520">
                  <c:v>13</c:v>
                </c:pt>
                <c:pt idx="8521">
                  <c:v>14</c:v>
                </c:pt>
                <c:pt idx="8522">
                  <c:v>15</c:v>
                </c:pt>
                <c:pt idx="8523">
                  <c:v>14</c:v>
                </c:pt>
                <c:pt idx="8524">
                  <c:v>13</c:v>
                </c:pt>
                <c:pt idx="8525">
                  <c:v>14</c:v>
                </c:pt>
                <c:pt idx="8526">
                  <c:v>13</c:v>
                </c:pt>
                <c:pt idx="8527">
                  <c:v>14</c:v>
                </c:pt>
                <c:pt idx="8528">
                  <c:v>15</c:v>
                </c:pt>
                <c:pt idx="8529">
                  <c:v>16</c:v>
                </c:pt>
                <c:pt idx="8530">
                  <c:v>15</c:v>
                </c:pt>
                <c:pt idx="8531">
                  <c:v>16</c:v>
                </c:pt>
                <c:pt idx="8532">
                  <c:v>17</c:v>
                </c:pt>
                <c:pt idx="8533">
                  <c:v>16</c:v>
                </c:pt>
                <c:pt idx="8534">
                  <c:v>17</c:v>
                </c:pt>
                <c:pt idx="8535">
                  <c:v>16</c:v>
                </c:pt>
                <c:pt idx="8536">
                  <c:v>15</c:v>
                </c:pt>
                <c:pt idx="8537">
                  <c:v>16</c:v>
                </c:pt>
                <c:pt idx="8538">
                  <c:v>17</c:v>
                </c:pt>
                <c:pt idx="8539">
                  <c:v>16</c:v>
                </c:pt>
                <c:pt idx="8540">
                  <c:v>17</c:v>
                </c:pt>
                <c:pt idx="8541">
                  <c:v>16</c:v>
                </c:pt>
                <c:pt idx="8542">
                  <c:v>17</c:v>
                </c:pt>
                <c:pt idx="8543">
                  <c:v>18</c:v>
                </c:pt>
                <c:pt idx="8544">
                  <c:v>17</c:v>
                </c:pt>
                <c:pt idx="8545">
                  <c:v>18</c:v>
                </c:pt>
                <c:pt idx="8546">
                  <c:v>17</c:v>
                </c:pt>
                <c:pt idx="8547">
                  <c:v>18</c:v>
                </c:pt>
                <c:pt idx="8548">
                  <c:v>17</c:v>
                </c:pt>
                <c:pt idx="8549">
                  <c:v>18</c:v>
                </c:pt>
                <c:pt idx="8550">
                  <c:v>17</c:v>
                </c:pt>
                <c:pt idx="8551">
                  <c:v>16</c:v>
                </c:pt>
                <c:pt idx="8552">
                  <c:v>17</c:v>
                </c:pt>
                <c:pt idx="8553">
                  <c:v>18</c:v>
                </c:pt>
                <c:pt idx="8554">
                  <c:v>19</c:v>
                </c:pt>
                <c:pt idx="8555">
                  <c:v>20</c:v>
                </c:pt>
                <c:pt idx="8556">
                  <c:v>19</c:v>
                </c:pt>
                <c:pt idx="8557">
                  <c:v>18</c:v>
                </c:pt>
                <c:pt idx="8558">
                  <c:v>17</c:v>
                </c:pt>
                <c:pt idx="8559">
                  <c:v>16</c:v>
                </c:pt>
                <c:pt idx="8560">
                  <c:v>17</c:v>
                </c:pt>
                <c:pt idx="8561">
                  <c:v>18</c:v>
                </c:pt>
                <c:pt idx="8562">
                  <c:v>17</c:v>
                </c:pt>
                <c:pt idx="8563">
                  <c:v>16</c:v>
                </c:pt>
                <c:pt idx="8564">
                  <c:v>15</c:v>
                </c:pt>
                <c:pt idx="8565">
                  <c:v>16</c:v>
                </c:pt>
                <c:pt idx="8566">
                  <c:v>17</c:v>
                </c:pt>
                <c:pt idx="8567">
                  <c:v>18</c:v>
                </c:pt>
                <c:pt idx="8568">
                  <c:v>19</c:v>
                </c:pt>
                <c:pt idx="8569">
                  <c:v>20</c:v>
                </c:pt>
                <c:pt idx="8570">
                  <c:v>21</c:v>
                </c:pt>
                <c:pt idx="8571">
                  <c:v>20</c:v>
                </c:pt>
                <c:pt idx="8572">
                  <c:v>19</c:v>
                </c:pt>
                <c:pt idx="8573">
                  <c:v>18</c:v>
                </c:pt>
                <c:pt idx="8574">
                  <c:v>17</c:v>
                </c:pt>
                <c:pt idx="8575">
                  <c:v>18</c:v>
                </c:pt>
                <c:pt idx="8576">
                  <c:v>19</c:v>
                </c:pt>
                <c:pt idx="8577">
                  <c:v>20</c:v>
                </c:pt>
                <c:pt idx="8578">
                  <c:v>19</c:v>
                </c:pt>
                <c:pt idx="8579">
                  <c:v>20</c:v>
                </c:pt>
                <c:pt idx="8580">
                  <c:v>19</c:v>
                </c:pt>
                <c:pt idx="8581">
                  <c:v>20</c:v>
                </c:pt>
                <c:pt idx="8582">
                  <c:v>21</c:v>
                </c:pt>
                <c:pt idx="8583">
                  <c:v>22</c:v>
                </c:pt>
                <c:pt idx="8584">
                  <c:v>21</c:v>
                </c:pt>
                <c:pt idx="8585">
                  <c:v>22</c:v>
                </c:pt>
                <c:pt idx="8586">
                  <c:v>23</c:v>
                </c:pt>
                <c:pt idx="8587">
                  <c:v>22</c:v>
                </c:pt>
                <c:pt idx="8588">
                  <c:v>21</c:v>
                </c:pt>
                <c:pt idx="8589">
                  <c:v>22</c:v>
                </c:pt>
                <c:pt idx="8590">
                  <c:v>21</c:v>
                </c:pt>
                <c:pt idx="8591">
                  <c:v>22</c:v>
                </c:pt>
                <c:pt idx="8592">
                  <c:v>23</c:v>
                </c:pt>
                <c:pt idx="8593">
                  <c:v>24</c:v>
                </c:pt>
                <c:pt idx="8594">
                  <c:v>23</c:v>
                </c:pt>
                <c:pt idx="8595">
                  <c:v>24</c:v>
                </c:pt>
                <c:pt idx="8596">
                  <c:v>25</c:v>
                </c:pt>
                <c:pt idx="8597">
                  <c:v>24</c:v>
                </c:pt>
                <c:pt idx="8598">
                  <c:v>25</c:v>
                </c:pt>
                <c:pt idx="8599">
                  <c:v>26</c:v>
                </c:pt>
                <c:pt idx="8600">
                  <c:v>25</c:v>
                </c:pt>
                <c:pt idx="8601">
                  <c:v>24</c:v>
                </c:pt>
                <c:pt idx="8602">
                  <c:v>25</c:v>
                </c:pt>
                <c:pt idx="8603">
                  <c:v>26</c:v>
                </c:pt>
                <c:pt idx="8604">
                  <c:v>25</c:v>
                </c:pt>
                <c:pt idx="8605">
                  <c:v>24</c:v>
                </c:pt>
                <c:pt idx="8606">
                  <c:v>25</c:v>
                </c:pt>
                <c:pt idx="8607">
                  <c:v>24</c:v>
                </c:pt>
                <c:pt idx="8608">
                  <c:v>23</c:v>
                </c:pt>
                <c:pt idx="8609">
                  <c:v>22</c:v>
                </c:pt>
                <c:pt idx="8610">
                  <c:v>21</c:v>
                </c:pt>
                <c:pt idx="8611">
                  <c:v>20</c:v>
                </c:pt>
                <c:pt idx="8612">
                  <c:v>21</c:v>
                </c:pt>
                <c:pt idx="8613">
                  <c:v>20</c:v>
                </c:pt>
                <c:pt idx="8614">
                  <c:v>19</c:v>
                </c:pt>
                <c:pt idx="8615">
                  <c:v>20</c:v>
                </c:pt>
                <c:pt idx="8616">
                  <c:v>21</c:v>
                </c:pt>
                <c:pt idx="8617">
                  <c:v>22</c:v>
                </c:pt>
                <c:pt idx="8618">
                  <c:v>23</c:v>
                </c:pt>
                <c:pt idx="8619">
                  <c:v>24</c:v>
                </c:pt>
                <c:pt idx="8620">
                  <c:v>23</c:v>
                </c:pt>
                <c:pt idx="8621">
                  <c:v>22</c:v>
                </c:pt>
                <c:pt idx="8622">
                  <c:v>21</c:v>
                </c:pt>
                <c:pt idx="8623">
                  <c:v>20</c:v>
                </c:pt>
                <c:pt idx="8624">
                  <c:v>21</c:v>
                </c:pt>
                <c:pt idx="8625">
                  <c:v>22</c:v>
                </c:pt>
                <c:pt idx="8626">
                  <c:v>23</c:v>
                </c:pt>
                <c:pt idx="8627">
                  <c:v>22</c:v>
                </c:pt>
                <c:pt idx="8628">
                  <c:v>23</c:v>
                </c:pt>
                <c:pt idx="8629">
                  <c:v>22</c:v>
                </c:pt>
                <c:pt idx="8630">
                  <c:v>21</c:v>
                </c:pt>
                <c:pt idx="8631">
                  <c:v>22</c:v>
                </c:pt>
                <c:pt idx="8632">
                  <c:v>23</c:v>
                </c:pt>
                <c:pt idx="8633">
                  <c:v>24</c:v>
                </c:pt>
                <c:pt idx="8634">
                  <c:v>23</c:v>
                </c:pt>
                <c:pt idx="8635">
                  <c:v>22</c:v>
                </c:pt>
                <c:pt idx="8636">
                  <c:v>23</c:v>
                </c:pt>
                <c:pt idx="8637">
                  <c:v>22</c:v>
                </c:pt>
                <c:pt idx="8638">
                  <c:v>23</c:v>
                </c:pt>
                <c:pt idx="8639">
                  <c:v>24</c:v>
                </c:pt>
                <c:pt idx="8640">
                  <c:v>23</c:v>
                </c:pt>
                <c:pt idx="8641">
                  <c:v>24</c:v>
                </c:pt>
                <c:pt idx="8642">
                  <c:v>25</c:v>
                </c:pt>
                <c:pt idx="8643">
                  <c:v>24</c:v>
                </c:pt>
                <c:pt idx="8644">
                  <c:v>23</c:v>
                </c:pt>
                <c:pt idx="8645">
                  <c:v>22</c:v>
                </c:pt>
                <c:pt idx="8646">
                  <c:v>23</c:v>
                </c:pt>
                <c:pt idx="8647">
                  <c:v>24</c:v>
                </c:pt>
                <c:pt idx="8648">
                  <c:v>25</c:v>
                </c:pt>
                <c:pt idx="8649">
                  <c:v>24</c:v>
                </c:pt>
                <c:pt idx="8650">
                  <c:v>23</c:v>
                </c:pt>
                <c:pt idx="8651">
                  <c:v>22</c:v>
                </c:pt>
                <c:pt idx="8652">
                  <c:v>21</c:v>
                </c:pt>
                <c:pt idx="8653">
                  <c:v>20</c:v>
                </c:pt>
                <c:pt idx="8654">
                  <c:v>19</c:v>
                </c:pt>
                <c:pt idx="8655">
                  <c:v>18</c:v>
                </c:pt>
                <c:pt idx="8656">
                  <c:v>19</c:v>
                </c:pt>
                <c:pt idx="8657">
                  <c:v>18</c:v>
                </c:pt>
                <c:pt idx="8658">
                  <c:v>19</c:v>
                </c:pt>
                <c:pt idx="8659">
                  <c:v>20</c:v>
                </c:pt>
                <c:pt idx="8660">
                  <c:v>21</c:v>
                </c:pt>
                <c:pt idx="8661">
                  <c:v>20</c:v>
                </c:pt>
                <c:pt idx="8662">
                  <c:v>19</c:v>
                </c:pt>
                <c:pt idx="8663">
                  <c:v>20</c:v>
                </c:pt>
                <c:pt idx="8664">
                  <c:v>21</c:v>
                </c:pt>
                <c:pt idx="8665">
                  <c:v>22</c:v>
                </c:pt>
                <c:pt idx="8666">
                  <c:v>23</c:v>
                </c:pt>
                <c:pt idx="8667">
                  <c:v>22</c:v>
                </c:pt>
                <c:pt idx="8668">
                  <c:v>23</c:v>
                </c:pt>
                <c:pt idx="8669">
                  <c:v>22</c:v>
                </c:pt>
                <c:pt idx="8670">
                  <c:v>23</c:v>
                </c:pt>
                <c:pt idx="8671">
                  <c:v>22</c:v>
                </c:pt>
                <c:pt idx="8672">
                  <c:v>23</c:v>
                </c:pt>
                <c:pt idx="8673">
                  <c:v>22</c:v>
                </c:pt>
                <c:pt idx="8674">
                  <c:v>21</c:v>
                </c:pt>
                <c:pt idx="8675">
                  <c:v>22</c:v>
                </c:pt>
                <c:pt idx="8676">
                  <c:v>21</c:v>
                </c:pt>
                <c:pt idx="8677">
                  <c:v>20</c:v>
                </c:pt>
                <c:pt idx="8678">
                  <c:v>21</c:v>
                </c:pt>
                <c:pt idx="8679">
                  <c:v>20</c:v>
                </c:pt>
                <c:pt idx="8680">
                  <c:v>21</c:v>
                </c:pt>
                <c:pt idx="8681">
                  <c:v>22</c:v>
                </c:pt>
                <c:pt idx="8682">
                  <c:v>21</c:v>
                </c:pt>
                <c:pt idx="8683">
                  <c:v>22</c:v>
                </c:pt>
                <c:pt idx="8684">
                  <c:v>21</c:v>
                </c:pt>
                <c:pt idx="8685">
                  <c:v>20</c:v>
                </c:pt>
                <c:pt idx="8686">
                  <c:v>19</c:v>
                </c:pt>
                <c:pt idx="8687">
                  <c:v>20</c:v>
                </c:pt>
                <c:pt idx="8688">
                  <c:v>21</c:v>
                </c:pt>
                <c:pt idx="8689">
                  <c:v>20</c:v>
                </c:pt>
                <c:pt idx="8690">
                  <c:v>19</c:v>
                </c:pt>
                <c:pt idx="8691">
                  <c:v>20</c:v>
                </c:pt>
                <c:pt idx="8692">
                  <c:v>19</c:v>
                </c:pt>
                <c:pt idx="8693">
                  <c:v>18</c:v>
                </c:pt>
                <c:pt idx="8694">
                  <c:v>17</c:v>
                </c:pt>
                <c:pt idx="8695">
                  <c:v>18</c:v>
                </c:pt>
                <c:pt idx="8696">
                  <c:v>19</c:v>
                </c:pt>
                <c:pt idx="8697">
                  <c:v>18</c:v>
                </c:pt>
                <c:pt idx="8698">
                  <c:v>17</c:v>
                </c:pt>
                <c:pt idx="8699">
                  <c:v>16</c:v>
                </c:pt>
                <c:pt idx="8700">
                  <c:v>15</c:v>
                </c:pt>
                <c:pt idx="8701">
                  <c:v>16</c:v>
                </c:pt>
                <c:pt idx="8702">
                  <c:v>17</c:v>
                </c:pt>
                <c:pt idx="8703">
                  <c:v>18</c:v>
                </c:pt>
                <c:pt idx="8704">
                  <c:v>19</c:v>
                </c:pt>
                <c:pt idx="8705">
                  <c:v>18</c:v>
                </c:pt>
                <c:pt idx="8706">
                  <c:v>17</c:v>
                </c:pt>
                <c:pt idx="8707">
                  <c:v>16</c:v>
                </c:pt>
                <c:pt idx="8708">
                  <c:v>17</c:v>
                </c:pt>
                <c:pt idx="8709">
                  <c:v>18</c:v>
                </c:pt>
                <c:pt idx="8710">
                  <c:v>17</c:v>
                </c:pt>
                <c:pt idx="8711">
                  <c:v>16</c:v>
                </c:pt>
                <c:pt idx="8712">
                  <c:v>17</c:v>
                </c:pt>
                <c:pt idx="8713">
                  <c:v>16</c:v>
                </c:pt>
                <c:pt idx="8714">
                  <c:v>17</c:v>
                </c:pt>
                <c:pt idx="8715">
                  <c:v>18</c:v>
                </c:pt>
                <c:pt idx="8716">
                  <c:v>17</c:v>
                </c:pt>
                <c:pt idx="8717">
                  <c:v>16</c:v>
                </c:pt>
                <c:pt idx="8718">
                  <c:v>15</c:v>
                </c:pt>
                <c:pt idx="8719">
                  <c:v>14</c:v>
                </c:pt>
                <c:pt idx="8720">
                  <c:v>15</c:v>
                </c:pt>
                <c:pt idx="8721">
                  <c:v>16</c:v>
                </c:pt>
                <c:pt idx="8722">
                  <c:v>15</c:v>
                </c:pt>
                <c:pt idx="8723">
                  <c:v>16</c:v>
                </c:pt>
                <c:pt idx="8724">
                  <c:v>17</c:v>
                </c:pt>
                <c:pt idx="8725">
                  <c:v>16</c:v>
                </c:pt>
                <c:pt idx="8726">
                  <c:v>15</c:v>
                </c:pt>
                <c:pt idx="8727">
                  <c:v>16</c:v>
                </c:pt>
                <c:pt idx="8728">
                  <c:v>17</c:v>
                </c:pt>
                <c:pt idx="8729">
                  <c:v>18</c:v>
                </c:pt>
                <c:pt idx="8730">
                  <c:v>17</c:v>
                </c:pt>
                <c:pt idx="8731">
                  <c:v>18</c:v>
                </c:pt>
                <c:pt idx="8732">
                  <c:v>19</c:v>
                </c:pt>
                <c:pt idx="8733">
                  <c:v>20</c:v>
                </c:pt>
                <c:pt idx="8734">
                  <c:v>19</c:v>
                </c:pt>
                <c:pt idx="8735">
                  <c:v>20</c:v>
                </c:pt>
                <c:pt idx="8736">
                  <c:v>19</c:v>
                </c:pt>
                <c:pt idx="8737">
                  <c:v>20</c:v>
                </c:pt>
                <c:pt idx="8738">
                  <c:v>21</c:v>
                </c:pt>
                <c:pt idx="8739">
                  <c:v>22</c:v>
                </c:pt>
                <c:pt idx="8740">
                  <c:v>23</c:v>
                </c:pt>
                <c:pt idx="8741">
                  <c:v>22</c:v>
                </c:pt>
                <c:pt idx="8742">
                  <c:v>23</c:v>
                </c:pt>
                <c:pt idx="8743">
                  <c:v>24</c:v>
                </c:pt>
                <c:pt idx="8744">
                  <c:v>23</c:v>
                </c:pt>
                <c:pt idx="8745">
                  <c:v>24</c:v>
                </c:pt>
                <c:pt idx="8746">
                  <c:v>25</c:v>
                </c:pt>
                <c:pt idx="8747">
                  <c:v>26</c:v>
                </c:pt>
                <c:pt idx="8748">
                  <c:v>25</c:v>
                </c:pt>
                <c:pt idx="8749">
                  <c:v>24</c:v>
                </c:pt>
                <c:pt idx="8750">
                  <c:v>25</c:v>
                </c:pt>
                <c:pt idx="8751">
                  <c:v>26</c:v>
                </c:pt>
                <c:pt idx="8752">
                  <c:v>25</c:v>
                </c:pt>
                <c:pt idx="8753">
                  <c:v>24</c:v>
                </c:pt>
                <c:pt idx="8754">
                  <c:v>23</c:v>
                </c:pt>
                <c:pt idx="8755">
                  <c:v>24</c:v>
                </c:pt>
                <c:pt idx="8756">
                  <c:v>25</c:v>
                </c:pt>
                <c:pt idx="8757">
                  <c:v>24</c:v>
                </c:pt>
                <c:pt idx="8758">
                  <c:v>23</c:v>
                </c:pt>
                <c:pt idx="8759">
                  <c:v>24</c:v>
                </c:pt>
                <c:pt idx="8760">
                  <c:v>23</c:v>
                </c:pt>
                <c:pt idx="8761">
                  <c:v>22</c:v>
                </c:pt>
                <c:pt idx="8762">
                  <c:v>21</c:v>
                </c:pt>
                <c:pt idx="8763">
                  <c:v>22</c:v>
                </c:pt>
                <c:pt idx="8764">
                  <c:v>23</c:v>
                </c:pt>
                <c:pt idx="8765">
                  <c:v>22</c:v>
                </c:pt>
                <c:pt idx="8766">
                  <c:v>23</c:v>
                </c:pt>
                <c:pt idx="8767">
                  <c:v>22</c:v>
                </c:pt>
                <c:pt idx="8768">
                  <c:v>23</c:v>
                </c:pt>
                <c:pt idx="8769">
                  <c:v>22</c:v>
                </c:pt>
                <c:pt idx="8770">
                  <c:v>23</c:v>
                </c:pt>
                <c:pt idx="8771">
                  <c:v>24</c:v>
                </c:pt>
                <c:pt idx="8772">
                  <c:v>23</c:v>
                </c:pt>
                <c:pt idx="8773">
                  <c:v>24</c:v>
                </c:pt>
                <c:pt idx="8774">
                  <c:v>23</c:v>
                </c:pt>
                <c:pt idx="8775">
                  <c:v>24</c:v>
                </c:pt>
                <c:pt idx="8776">
                  <c:v>25</c:v>
                </c:pt>
                <c:pt idx="8777">
                  <c:v>24</c:v>
                </c:pt>
                <c:pt idx="8778">
                  <c:v>25</c:v>
                </c:pt>
                <c:pt idx="8779">
                  <c:v>24</c:v>
                </c:pt>
                <c:pt idx="8780">
                  <c:v>25</c:v>
                </c:pt>
                <c:pt idx="8781">
                  <c:v>26</c:v>
                </c:pt>
                <c:pt idx="8782">
                  <c:v>27</c:v>
                </c:pt>
                <c:pt idx="8783">
                  <c:v>26</c:v>
                </c:pt>
                <c:pt idx="8784">
                  <c:v>25</c:v>
                </c:pt>
                <c:pt idx="8785">
                  <c:v>26</c:v>
                </c:pt>
                <c:pt idx="8786">
                  <c:v>27</c:v>
                </c:pt>
                <c:pt idx="8787">
                  <c:v>26</c:v>
                </c:pt>
                <c:pt idx="8788">
                  <c:v>27</c:v>
                </c:pt>
                <c:pt idx="8789">
                  <c:v>26</c:v>
                </c:pt>
                <c:pt idx="8790">
                  <c:v>25</c:v>
                </c:pt>
                <c:pt idx="8791">
                  <c:v>24</c:v>
                </c:pt>
                <c:pt idx="8792">
                  <c:v>23</c:v>
                </c:pt>
                <c:pt idx="8793">
                  <c:v>24</c:v>
                </c:pt>
                <c:pt idx="8794">
                  <c:v>23</c:v>
                </c:pt>
                <c:pt idx="8795">
                  <c:v>22</c:v>
                </c:pt>
                <c:pt idx="8796">
                  <c:v>21</c:v>
                </c:pt>
                <c:pt idx="8797">
                  <c:v>22</c:v>
                </c:pt>
                <c:pt idx="8798">
                  <c:v>23</c:v>
                </c:pt>
                <c:pt idx="8799">
                  <c:v>22</c:v>
                </c:pt>
                <c:pt idx="8800">
                  <c:v>21</c:v>
                </c:pt>
                <c:pt idx="8801">
                  <c:v>20</c:v>
                </c:pt>
                <c:pt idx="8802">
                  <c:v>21</c:v>
                </c:pt>
                <c:pt idx="8803">
                  <c:v>20</c:v>
                </c:pt>
                <c:pt idx="8804">
                  <c:v>21</c:v>
                </c:pt>
                <c:pt idx="8805">
                  <c:v>20</c:v>
                </c:pt>
                <c:pt idx="8806">
                  <c:v>19</c:v>
                </c:pt>
                <c:pt idx="8807">
                  <c:v>20</c:v>
                </c:pt>
                <c:pt idx="8808">
                  <c:v>21</c:v>
                </c:pt>
                <c:pt idx="8809">
                  <c:v>20</c:v>
                </c:pt>
                <c:pt idx="8810">
                  <c:v>19</c:v>
                </c:pt>
                <c:pt idx="8811">
                  <c:v>20</c:v>
                </c:pt>
                <c:pt idx="8812">
                  <c:v>21</c:v>
                </c:pt>
                <c:pt idx="8813">
                  <c:v>22</c:v>
                </c:pt>
                <c:pt idx="8814">
                  <c:v>23</c:v>
                </c:pt>
                <c:pt idx="8815">
                  <c:v>22</c:v>
                </c:pt>
                <c:pt idx="8816">
                  <c:v>23</c:v>
                </c:pt>
                <c:pt idx="8817">
                  <c:v>22</c:v>
                </c:pt>
                <c:pt idx="8818">
                  <c:v>21</c:v>
                </c:pt>
                <c:pt idx="8819">
                  <c:v>20</c:v>
                </c:pt>
                <c:pt idx="8820">
                  <c:v>21</c:v>
                </c:pt>
                <c:pt idx="8821">
                  <c:v>20</c:v>
                </c:pt>
                <c:pt idx="8822">
                  <c:v>21</c:v>
                </c:pt>
                <c:pt idx="8823">
                  <c:v>20</c:v>
                </c:pt>
                <c:pt idx="8824">
                  <c:v>21</c:v>
                </c:pt>
                <c:pt idx="8825">
                  <c:v>20</c:v>
                </c:pt>
                <c:pt idx="8826">
                  <c:v>19</c:v>
                </c:pt>
                <c:pt idx="8827">
                  <c:v>18</c:v>
                </c:pt>
                <c:pt idx="8828">
                  <c:v>19</c:v>
                </c:pt>
                <c:pt idx="8829">
                  <c:v>20</c:v>
                </c:pt>
                <c:pt idx="8830">
                  <c:v>21</c:v>
                </c:pt>
                <c:pt idx="8831">
                  <c:v>22</c:v>
                </c:pt>
                <c:pt idx="8832">
                  <c:v>23</c:v>
                </c:pt>
                <c:pt idx="8833">
                  <c:v>24</c:v>
                </c:pt>
                <c:pt idx="8834">
                  <c:v>23</c:v>
                </c:pt>
                <c:pt idx="8835">
                  <c:v>22</c:v>
                </c:pt>
                <c:pt idx="8836">
                  <c:v>23</c:v>
                </c:pt>
                <c:pt idx="8837">
                  <c:v>22</c:v>
                </c:pt>
                <c:pt idx="8838">
                  <c:v>21</c:v>
                </c:pt>
                <c:pt idx="8839">
                  <c:v>20</c:v>
                </c:pt>
                <c:pt idx="8840">
                  <c:v>21</c:v>
                </c:pt>
                <c:pt idx="8841">
                  <c:v>20</c:v>
                </c:pt>
                <c:pt idx="8842">
                  <c:v>19</c:v>
                </c:pt>
                <c:pt idx="8843">
                  <c:v>18</c:v>
                </c:pt>
                <c:pt idx="8844">
                  <c:v>19</c:v>
                </c:pt>
                <c:pt idx="8845">
                  <c:v>20</c:v>
                </c:pt>
                <c:pt idx="8846">
                  <c:v>19</c:v>
                </c:pt>
                <c:pt idx="8847">
                  <c:v>20</c:v>
                </c:pt>
                <c:pt idx="8848">
                  <c:v>19</c:v>
                </c:pt>
                <c:pt idx="8849">
                  <c:v>20</c:v>
                </c:pt>
                <c:pt idx="8850">
                  <c:v>19</c:v>
                </c:pt>
                <c:pt idx="8851">
                  <c:v>20</c:v>
                </c:pt>
                <c:pt idx="8852">
                  <c:v>19</c:v>
                </c:pt>
                <c:pt idx="8853">
                  <c:v>20</c:v>
                </c:pt>
                <c:pt idx="8854">
                  <c:v>21</c:v>
                </c:pt>
                <c:pt idx="8855">
                  <c:v>20</c:v>
                </c:pt>
                <c:pt idx="8856">
                  <c:v>19</c:v>
                </c:pt>
                <c:pt idx="8857">
                  <c:v>20</c:v>
                </c:pt>
                <c:pt idx="8858">
                  <c:v>21</c:v>
                </c:pt>
                <c:pt idx="8859">
                  <c:v>20</c:v>
                </c:pt>
                <c:pt idx="8860">
                  <c:v>21</c:v>
                </c:pt>
                <c:pt idx="8861">
                  <c:v>22</c:v>
                </c:pt>
                <c:pt idx="8862">
                  <c:v>23</c:v>
                </c:pt>
                <c:pt idx="8863">
                  <c:v>22</c:v>
                </c:pt>
                <c:pt idx="8864">
                  <c:v>23</c:v>
                </c:pt>
                <c:pt idx="8865">
                  <c:v>22</c:v>
                </c:pt>
                <c:pt idx="8866">
                  <c:v>21</c:v>
                </c:pt>
                <c:pt idx="8867">
                  <c:v>20</c:v>
                </c:pt>
                <c:pt idx="8868">
                  <c:v>19</c:v>
                </c:pt>
                <c:pt idx="8869">
                  <c:v>20</c:v>
                </c:pt>
                <c:pt idx="8870">
                  <c:v>21</c:v>
                </c:pt>
                <c:pt idx="8871">
                  <c:v>22</c:v>
                </c:pt>
                <c:pt idx="8872">
                  <c:v>21</c:v>
                </c:pt>
                <c:pt idx="8873">
                  <c:v>20</c:v>
                </c:pt>
                <c:pt idx="8874">
                  <c:v>19</c:v>
                </c:pt>
                <c:pt idx="8875">
                  <c:v>18</c:v>
                </c:pt>
                <c:pt idx="8876">
                  <c:v>19</c:v>
                </c:pt>
                <c:pt idx="8877">
                  <c:v>20</c:v>
                </c:pt>
                <c:pt idx="8878">
                  <c:v>19</c:v>
                </c:pt>
                <c:pt idx="8879">
                  <c:v>20</c:v>
                </c:pt>
                <c:pt idx="8880">
                  <c:v>21</c:v>
                </c:pt>
                <c:pt idx="8881">
                  <c:v>22</c:v>
                </c:pt>
                <c:pt idx="8882">
                  <c:v>21</c:v>
                </c:pt>
                <c:pt idx="8883">
                  <c:v>20</c:v>
                </c:pt>
                <c:pt idx="8884">
                  <c:v>19</c:v>
                </c:pt>
                <c:pt idx="8885">
                  <c:v>20</c:v>
                </c:pt>
                <c:pt idx="8886">
                  <c:v>21</c:v>
                </c:pt>
                <c:pt idx="8887">
                  <c:v>20</c:v>
                </c:pt>
                <c:pt idx="8888">
                  <c:v>19</c:v>
                </c:pt>
                <c:pt idx="8889">
                  <c:v>20</c:v>
                </c:pt>
                <c:pt idx="8890">
                  <c:v>21</c:v>
                </c:pt>
                <c:pt idx="8891">
                  <c:v>20</c:v>
                </c:pt>
                <c:pt idx="8892">
                  <c:v>19</c:v>
                </c:pt>
                <c:pt idx="8893">
                  <c:v>18</c:v>
                </c:pt>
                <c:pt idx="8894">
                  <c:v>17</c:v>
                </c:pt>
                <c:pt idx="8895">
                  <c:v>16</c:v>
                </c:pt>
                <c:pt idx="8896">
                  <c:v>15</c:v>
                </c:pt>
                <c:pt idx="8897">
                  <c:v>14</c:v>
                </c:pt>
                <c:pt idx="8898">
                  <c:v>13</c:v>
                </c:pt>
                <c:pt idx="8899">
                  <c:v>14</c:v>
                </c:pt>
                <c:pt idx="8900">
                  <c:v>15</c:v>
                </c:pt>
                <c:pt idx="8901">
                  <c:v>14</c:v>
                </c:pt>
                <c:pt idx="8902">
                  <c:v>15</c:v>
                </c:pt>
                <c:pt idx="8903">
                  <c:v>16</c:v>
                </c:pt>
                <c:pt idx="8904">
                  <c:v>17</c:v>
                </c:pt>
                <c:pt idx="8905">
                  <c:v>16</c:v>
                </c:pt>
                <c:pt idx="8906">
                  <c:v>17</c:v>
                </c:pt>
                <c:pt idx="8907">
                  <c:v>16</c:v>
                </c:pt>
                <c:pt idx="8908">
                  <c:v>17</c:v>
                </c:pt>
                <c:pt idx="8909">
                  <c:v>18</c:v>
                </c:pt>
                <c:pt idx="8910">
                  <c:v>19</c:v>
                </c:pt>
                <c:pt idx="8911">
                  <c:v>20</c:v>
                </c:pt>
                <c:pt idx="8912">
                  <c:v>21</c:v>
                </c:pt>
                <c:pt idx="8913">
                  <c:v>20</c:v>
                </c:pt>
                <c:pt idx="8914">
                  <c:v>21</c:v>
                </c:pt>
                <c:pt idx="8915">
                  <c:v>22</c:v>
                </c:pt>
                <c:pt idx="8916">
                  <c:v>21</c:v>
                </c:pt>
                <c:pt idx="8917">
                  <c:v>22</c:v>
                </c:pt>
                <c:pt idx="8918">
                  <c:v>23</c:v>
                </c:pt>
                <c:pt idx="8919">
                  <c:v>24</c:v>
                </c:pt>
                <c:pt idx="8920">
                  <c:v>23</c:v>
                </c:pt>
                <c:pt idx="8921">
                  <c:v>22</c:v>
                </c:pt>
                <c:pt idx="8922">
                  <c:v>21</c:v>
                </c:pt>
                <c:pt idx="8923">
                  <c:v>22</c:v>
                </c:pt>
                <c:pt idx="8924">
                  <c:v>23</c:v>
                </c:pt>
                <c:pt idx="8925">
                  <c:v>24</c:v>
                </c:pt>
                <c:pt idx="8926">
                  <c:v>23</c:v>
                </c:pt>
                <c:pt idx="8927">
                  <c:v>24</c:v>
                </c:pt>
                <c:pt idx="8928">
                  <c:v>25</c:v>
                </c:pt>
                <c:pt idx="8929">
                  <c:v>24</c:v>
                </c:pt>
                <c:pt idx="8930">
                  <c:v>23</c:v>
                </c:pt>
                <c:pt idx="8931">
                  <c:v>24</c:v>
                </c:pt>
                <c:pt idx="8932">
                  <c:v>23</c:v>
                </c:pt>
                <c:pt idx="8933">
                  <c:v>22</c:v>
                </c:pt>
                <c:pt idx="8934">
                  <c:v>21</c:v>
                </c:pt>
                <c:pt idx="8935">
                  <c:v>20</c:v>
                </c:pt>
                <c:pt idx="8936">
                  <c:v>19</c:v>
                </c:pt>
                <c:pt idx="8937">
                  <c:v>18</c:v>
                </c:pt>
                <c:pt idx="8938">
                  <c:v>17</c:v>
                </c:pt>
                <c:pt idx="8939">
                  <c:v>18</c:v>
                </c:pt>
                <c:pt idx="8940">
                  <c:v>17</c:v>
                </c:pt>
                <c:pt idx="8941">
                  <c:v>16</c:v>
                </c:pt>
                <c:pt idx="8942">
                  <c:v>15</c:v>
                </c:pt>
                <c:pt idx="8943">
                  <c:v>14</c:v>
                </c:pt>
                <c:pt idx="8944">
                  <c:v>13</c:v>
                </c:pt>
                <c:pt idx="8945">
                  <c:v>14</c:v>
                </c:pt>
                <c:pt idx="8946">
                  <c:v>13</c:v>
                </c:pt>
                <c:pt idx="8947">
                  <c:v>14</c:v>
                </c:pt>
                <c:pt idx="8948">
                  <c:v>13</c:v>
                </c:pt>
                <c:pt idx="8949">
                  <c:v>12</c:v>
                </c:pt>
                <c:pt idx="8950">
                  <c:v>13</c:v>
                </c:pt>
                <c:pt idx="8951">
                  <c:v>12</c:v>
                </c:pt>
                <c:pt idx="8952">
                  <c:v>13</c:v>
                </c:pt>
                <c:pt idx="8953">
                  <c:v>12</c:v>
                </c:pt>
                <c:pt idx="8954">
                  <c:v>13</c:v>
                </c:pt>
                <c:pt idx="8955">
                  <c:v>12</c:v>
                </c:pt>
                <c:pt idx="8956">
                  <c:v>13</c:v>
                </c:pt>
                <c:pt idx="8957">
                  <c:v>14</c:v>
                </c:pt>
                <c:pt idx="8958">
                  <c:v>13</c:v>
                </c:pt>
                <c:pt idx="8959">
                  <c:v>14</c:v>
                </c:pt>
                <c:pt idx="8960">
                  <c:v>15</c:v>
                </c:pt>
                <c:pt idx="8961">
                  <c:v>14</c:v>
                </c:pt>
                <c:pt idx="8962">
                  <c:v>13</c:v>
                </c:pt>
                <c:pt idx="8963">
                  <c:v>12</c:v>
                </c:pt>
                <c:pt idx="8964">
                  <c:v>13</c:v>
                </c:pt>
                <c:pt idx="8965">
                  <c:v>14</c:v>
                </c:pt>
                <c:pt idx="8966">
                  <c:v>13</c:v>
                </c:pt>
                <c:pt idx="8967">
                  <c:v>12</c:v>
                </c:pt>
                <c:pt idx="8968">
                  <c:v>13</c:v>
                </c:pt>
                <c:pt idx="8969">
                  <c:v>14</c:v>
                </c:pt>
                <c:pt idx="8970">
                  <c:v>15</c:v>
                </c:pt>
                <c:pt idx="8971">
                  <c:v>16</c:v>
                </c:pt>
                <c:pt idx="8972">
                  <c:v>15</c:v>
                </c:pt>
                <c:pt idx="8973">
                  <c:v>16</c:v>
                </c:pt>
                <c:pt idx="8974">
                  <c:v>15</c:v>
                </c:pt>
                <c:pt idx="8975">
                  <c:v>16</c:v>
                </c:pt>
                <c:pt idx="8976">
                  <c:v>15</c:v>
                </c:pt>
                <c:pt idx="8977">
                  <c:v>14</c:v>
                </c:pt>
                <c:pt idx="8978">
                  <c:v>13</c:v>
                </c:pt>
                <c:pt idx="8979">
                  <c:v>12</c:v>
                </c:pt>
                <c:pt idx="8980">
                  <c:v>13</c:v>
                </c:pt>
                <c:pt idx="8981">
                  <c:v>14</c:v>
                </c:pt>
                <c:pt idx="8982">
                  <c:v>13</c:v>
                </c:pt>
                <c:pt idx="8983">
                  <c:v>12</c:v>
                </c:pt>
                <c:pt idx="8984">
                  <c:v>13</c:v>
                </c:pt>
                <c:pt idx="8985">
                  <c:v>14</c:v>
                </c:pt>
                <c:pt idx="8986">
                  <c:v>13</c:v>
                </c:pt>
                <c:pt idx="8987">
                  <c:v>14</c:v>
                </c:pt>
                <c:pt idx="8988">
                  <c:v>15</c:v>
                </c:pt>
                <c:pt idx="8989">
                  <c:v>16</c:v>
                </c:pt>
                <c:pt idx="8990">
                  <c:v>17</c:v>
                </c:pt>
                <c:pt idx="8991">
                  <c:v>18</c:v>
                </c:pt>
                <c:pt idx="8992">
                  <c:v>19</c:v>
                </c:pt>
                <c:pt idx="8993">
                  <c:v>18</c:v>
                </c:pt>
                <c:pt idx="8994">
                  <c:v>19</c:v>
                </c:pt>
                <c:pt idx="8995">
                  <c:v>20</c:v>
                </c:pt>
                <c:pt idx="8996">
                  <c:v>21</c:v>
                </c:pt>
                <c:pt idx="8997">
                  <c:v>22</c:v>
                </c:pt>
                <c:pt idx="8998">
                  <c:v>23</c:v>
                </c:pt>
                <c:pt idx="8999">
                  <c:v>22</c:v>
                </c:pt>
                <c:pt idx="9000">
                  <c:v>21</c:v>
                </c:pt>
                <c:pt idx="9001">
                  <c:v>22</c:v>
                </c:pt>
                <c:pt idx="9002">
                  <c:v>23</c:v>
                </c:pt>
                <c:pt idx="9003">
                  <c:v>24</c:v>
                </c:pt>
                <c:pt idx="9004">
                  <c:v>23</c:v>
                </c:pt>
                <c:pt idx="9005">
                  <c:v>24</c:v>
                </c:pt>
                <c:pt idx="9006">
                  <c:v>25</c:v>
                </c:pt>
                <c:pt idx="9007">
                  <c:v>24</c:v>
                </c:pt>
                <c:pt idx="9008">
                  <c:v>25</c:v>
                </c:pt>
                <c:pt idx="9009">
                  <c:v>24</c:v>
                </c:pt>
                <c:pt idx="9010">
                  <c:v>25</c:v>
                </c:pt>
                <c:pt idx="9011">
                  <c:v>26</c:v>
                </c:pt>
                <c:pt idx="9012">
                  <c:v>27</c:v>
                </c:pt>
                <c:pt idx="9013">
                  <c:v>28</c:v>
                </c:pt>
                <c:pt idx="9014">
                  <c:v>27</c:v>
                </c:pt>
                <c:pt idx="9015">
                  <c:v>26</c:v>
                </c:pt>
                <c:pt idx="9016">
                  <c:v>27</c:v>
                </c:pt>
                <c:pt idx="9017">
                  <c:v>28</c:v>
                </c:pt>
                <c:pt idx="9018">
                  <c:v>29</c:v>
                </c:pt>
                <c:pt idx="9019">
                  <c:v>30</c:v>
                </c:pt>
                <c:pt idx="9020">
                  <c:v>31</c:v>
                </c:pt>
                <c:pt idx="9021">
                  <c:v>30</c:v>
                </c:pt>
                <c:pt idx="9022">
                  <c:v>31</c:v>
                </c:pt>
                <c:pt idx="9023">
                  <c:v>30</c:v>
                </c:pt>
                <c:pt idx="9024">
                  <c:v>29</c:v>
                </c:pt>
                <c:pt idx="9025">
                  <c:v>30</c:v>
                </c:pt>
                <c:pt idx="9026">
                  <c:v>29</c:v>
                </c:pt>
                <c:pt idx="9027">
                  <c:v>30</c:v>
                </c:pt>
                <c:pt idx="9028">
                  <c:v>31</c:v>
                </c:pt>
                <c:pt idx="9029">
                  <c:v>32</c:v>
                </c:pt>
                <c:pt idx="9030">
                  <c:v>31</c:v>
                </c:pt>
                <c:pt idx="9031">
                  <c:v>32</c:v>
                </c:pt>
                <c:pt idx="9032">
                  <c:v>33</c:v>
                </c:pt>
                <c:pt idx="9033">
                  <c:v>32</c:v>
                </c:pt>
                <c:pt idx="9034">
                  <c:v>31</c:v>
                </c:pt>
                <c:pt idx="9035">
                  <c:v>32</c:v>
                </c:pt>
                <c:pt idx="9036">
                  <c:v>31</c:v>
                </c:pt>
                <c:pt idx="9037">
                  <c:v>30</c:v>
                </c:pt>
                <c:pt idx="9038">
                  <c:v>31</c:v>
                </c:pt>
                <c:pt idx="9039">
                  <c:v>30</c:v>
                </c:pt>
                <c:pt idx="9040">
                  <c:v>29</c:v>
                </c:pt>
                <c:pt idx="9041">
                  <c:v>30</c:v>
                </c:pt>
                <c:pt idx="9042">
                  <c:v>29</c:v>
                </c:pt>
                <c:pt idx="9043">
                  <c:v>30</c:v>
                </c:pt>
                <c:pt idx="9044">
                  <c:v>29</c:v>
                </c:pt>
                <c:pt idx="9045">
                  <c:v>28</c:v>
                </c:pt>
                <c:pt idx="9046">
                  <c:v>29</c:v>
                </c:pt>
                <c:pt idx="9047">
                  <c:v>30</c:v>
                </c:pt>
                <c:pt idx="9048">
                  <c:v>29</c:v>
                </c:pt>
                <c:pt idx="9049">
                  <c:v>30</c:v>
                </c:pt>
                <c:pt idx="9050">
                  <c:v>31</c:v>
                </c:pt>
                <c:pt idx="9051">
                  <c:v>32</c:v>
                </c:pt>
                <c:pt idx="9052">
                  <c:v>33</c:v>
                </c:pt>
                <c:pt idx="9053">
                  <c:v>32</c:v>
                </c:pt>
                <c:pt idx="9054">
                  <c:v>31</c:v>
                </c:pt>
                <c:pt idx="9055">
                  <c:v>32</c:v>
                </c:pt>
                <c:pt idx="9056">
                  <c:v>31</c:v>
                </c:pt>
                <c:pt idx="9057">
                  <c:v>30</c:v>
                </c:pt>
                <c:pt idx="9058">
                  <c:v>31</c:v>
                </c:pt>
                <c:pt idx="9059">
                  <c:v>30</c:v>
                </c:pt>
                <c:pt idx="9060">
                  <c:v>29</c:v>
                </c:pt>
                <c:pt idx="9061">
                  <c:v>30</c:v>
                </c:pt>
                <c:pt idx="9062">
                  <c:v>31</c:v>
                </c:pt>
                <c:pt idx="9063">
                  <c:v>32</c:v>
                </c:pt>
                <c:pt idx="9064">
                  <c:v>31</c:v>
                </c:pt>
                <c:pt idx="9065">
                  <c:v>30</c:v>
                </c:pt>
                <c:pt idx="9066">
                  <c:v>31</c:v>
                </c:pt>
                <c:pt idx="9067">
                  <c:v>32</c:v>
                </c:pt>
                <c:pt idx="9068">
                  <c:v>31</c:v>
                </c:pt>
                <c:pt idx="9069">
                  <c:v>30</c:v>
                </c:pt>
                <c:pt idx="9070">
                  <c:v>29</c:v>
                </c:pt>
                <c:pt idx="9071">
                  <c:v>28</c:v>
                </c:pt>
                <c:pt idx="9072">
                  <c:v>29</c:v>
                </c:pt>
                <c:pt idx="9073">
                  <c:v>28</c:v>
                </c:pt>
                <c:pt idx="9074">
                  <c:v>27</c:v>
                </c:pt>
                <c:pt idx="9075">
                  <c:v>26</c:v>
                </c:pt>
                <c:pt idx="9076">
                  <c:v>25</c:v>
                </c:pt>
                <c:pt idx="9077">
                  <c:v>26</c:v>
                </c:pt>
                <c:pt idx="9078">
                  <c:v>25</c:v>
                </c:pt>
                <c:pt idx="9079">
                  <c:v>26</c:v>
                </c:pt>
                <c:pt idx="9080">
                  <c:v>27</c:v>
                </c:pt>
                <c:pt idx="9081">
                  <c:v>28</c:v>
                </c:pt>
                <c:pt idx="9082">
                  <c:v>27</c:v>
                </c:pt>
                <c:pt idx="9083">
                  <c:v>26</c:v>
                </c:pt>
                <c:pt idx="9084">
                  <c:v>25</c:v>
                </c:pt>
                <c:pt idx="9085">
                  <c:v>26</c:v>
                </c:pt>
                <c:pt idx="9086">
                  <c:v>25</c:v>
                </c:pt>
                <c:pt idx="9087">
                  <c:v>26</c:v>
                </c:pt>
                <c:pt idx="9088">
                  <c:v>27</c:v>
                </c:pt>
                <c:pt idx="9089">
                  <c:v>26</c:v>
                </c:pt>
                <c:pt idx="9090">
                  <c:v>25</c:v>
                </c:pt>
                <c:pt idx="9091">
                  <c:v>26</c:v>
                </c:pt>
                <c:pt idx="9092">
                  <c:v>25</c:v>
                </c:pt>
                <c:pt idx="9093">
                  <c:v>24</c:v>
                </c:pt>
                <c:pt idx="9094">
                  <c:v>23</c:v>
                </c:pt>
                <c:pt idx="9095">
                  <c:v>22</c:v>
                </c:pt>
                <c:pt idx="9096">
                  <c:v>23</c:v>
                </c:pt>
                <c:pt idx="9097">
                  <c:v>22</c:v>
                </c:pt>
                <c:pt idx="9098">
                  <c:v>21</c:v>
                </c:pt>
                <c:pt idx="9099">
                  <c:v>22</c:v>
                </c:pt>
                <c:pt idx="9100">
                  <c:v>23</c:v>
                </c:pt>
                <c:pt idx="9101">
                  <c:v>24</c:v>
                </c:pt>
                <c:pt idx="9102">
                  <c:v>23</c:v>
                </c:pt>
                <c:pt idx="9103">
                  <c:v>24</c:v>
                </c:pt>
                <c:pt idx="9104">
                  <c:v>25</c:v>
                </c:pt>
                <c:pt idx="9105">
                  <c:v>26</c:v>
                </c:pt>
                <c:pt idx="9106">
                  <c:v>25</c:v>
                </c:pt>
                <c:pt idx="9107">
                  <c:v>26</c:v>
                </c:pt>
                <c:pt idx="9108">
                  <c:v>25</c:v>
                </c:pt>
                <c:pt idx="9109">
                  <c:v>26</c:v>
                </c:pt>
                <c:pt idx="9110">
                  <c:v>27</c:v>
                </c:pt>
                <c:pt idx="9111">
                  <c:v>26</c:v>
                </c:pt>
                <c:pt idx="9112">
                  <c:v>25</c:v>
                </c:pt>
                <c:pt idx="9113">
                  <c:v>24</c:v>
                </c:pt>
                <c:pt idx="9114">
                  <c:v>23</c:v>
                </c:pt>
                <c:pt idx="9115">
                  <c:v>24</c:v>
                </c:pt>
                <c:pt idx="9116">
                  <c:v>25</c:v>
                </c:pt>
                <c:pt idx="9117">
                  <c:v>26</c:v>
                </c:pt>
                <c:pt idx="9118">
                  <c:v>25</c:v>
                </c:pt>
                <c:pt idx="9119">
                  <c:v>26</c:v>
                </c:pt>
                <c:pt idx="9120">
                  <c:v>27</c:v>
                </c:pt>
                <c:pt idx="9121">
                  <c:v>26</c:v>
                </c:pt>
                <c:pt idx="9122">
                  <c:v>25</c:v>
                </c:pt>
                <c:pt idx="9123">
                  <c:v>24</c:v>
                </c:pt>
                <c:pt idx="9124">
                  <c:v>23</c:v>
                </c:pt>
                <c:pt idx="9125">
                  <c:v>24</c:v>
                </c:pt>
                <c:pt idx="9126">
                  <c:v>25</c:v>
                </c:pt>
                <c:pt idx="9127">
                  <c:v>24</c:v>
                </c:pt>
                <c:pt idx="9128">
                  <c:v>25</c:v>
                </c:pt>
                <c:pt idx="9129">
                  <c:v>24</c:v>
                </c:pt>
                <c:pt idx="9130">
                  <c:v>23</c:v>
                </c:pt>
                <c:pt idx="9131">
                  <c:v>24</c:v>
                </c:pt>
                <c:pt idx="9132">
                  <c:v>25</c:v>
                </c:pt>
                <c:pt idx="9133">
                  <c:v>24</c:v>
                </c:pt>
                <c:pt idx="9134">
                  <c:v>25</c:v>
                </c:pt>
                <c:pt idx="9135">
                  <c:v>24</c:v>
                </c:pt>
                <c:pt idx="9136">
                  <c:v>25</c:v>
                </c:pt>
                <c:pt idx="9137">
                  <c:v>26</c:v>
                </c:pt>
                <c:pt idx="9138">
                  <c:v>27</c:v>
                </c:pt>
                <c:pt idx="9139">
                  <c:v>26</c:v>
                </c:pt>
                <c:pt idx="9140">
                  <c:v>25</c:v>
                </c:pt>
                <c:pt idx="9141">
                  <c:v>26</c:v>
                </c:pt>
                <c:pt idx="9142">
                  <c:v>27</c:v>
                </c:pt>
                <c:pt idx="9143">
                  <c:v>28</c:v>
                </c:pt>
                <c:pt idx="9144">
                  <c:v>27</c:v>
                </c:pt>
                <c:pt idx="9145">
                  <c:v>26</c:v>
                </c:pt>
                <c:pt idx="9146">
                  <c:v>27</c:v>
                </c:pt>
                <c:pt idx="9147">
                  <c:v>28</c:v>
                </c:pt>
                <c:pt idx="9148">
                  <c:v>29</c:v>
                </c:pt>
                <c:pt idx="9149">
                  <c:v>28</c:v>
                </c:pt>
                <c:pt idx="9150">
                  <c:v>29</c:v>
                </c:pt>
                <c:pt idx="9151">
                  <c:v>28</c:v>
                </c:pt>
                <c:pt idx="9152">
                  <c:v>27</c:v>
                </c:pt>
                <c:pt idx="9153">
                  <c:v>26</c:v>
                </c:pt>
                <c:pt idx="9154">
                  <c:v>27</c:v>
                </c:pt>
                <c:pt idx="9155">
                  <c:v>28</c:v>
                </c:pt>
                <c:pt idx="9156">
                  <c:v>27</c:v>
                </c:pt>
                <c:pt idx="9157">
                  <c:v>28</c:v>
                </c:pt>
                <c:pt idx="9158">
                  <c:v>27</c:v>
                </c:pt>
                <c:pt idx="9159">
                  <c:v>28</c:v>
                </c:pt>
                <c:pt idx="9160">
                  <c:v>29</c:v>
                </c:pt>
                <c:pt idx="9161">
                  <c:v>28</c:v>
                </c:pt>
                <c:pt idx="9162">
                  <c:v>27</c:v>
                </c:pt>
                <c:pt idx="9163">
                  <c:v>26</c:v>
                </c:pt>
                <c:pt idx="9164">
                  <c:v>27</c:v>
                </c:pt>
                <c:pt idx="9165">
                  <c:v>28</c:v>
                </c:pt>
                <c:pt idx="9166">
                  <c:v>27</c:v>
                </c:pt>
                <c:pt idx="9167">
                  <c:v>26</c:v>
                </c:pt>
                <c:pt idx="9168">
                  <c:v>25</c:v>
                </c:pt>
                <c:pt idx="9169">
                  <c:v>24</c:v>
                </c:pt>
                <c:pt idx="9170">
                  <c:v>25</c:v>
                </c:pt>
                <c:pt idx="9171">
                  <c:v>24</c:v>
                </c:pt>
                <c:pt idx="9172">
                  <c:v>23</c:v>
                </c:pt>
                <c:pt idx="9173">
                  <c:v>22</c:v>
                </c:pt>
                <c:pt idx="9174">
                  <c:v>21</c:v>
                </c:pt>
                <c:pt idx="9175">
                  <c:v>22</c:v>
                </c:pt>
                <c:pt idx="9176">
                  <c:v>21</c:v>
                </c:pt>
                <c:pt idx="9177">
                  <c:v>22</c:v>
                </c:pt>
                <c:pt idx="9178">
                  <c:v>21</c:v>
                </c:pt>
                <c:pt idx="9179">
                  <c:v>20</c:v>
                </c:pt>
                <c:pt idx="9180">
                  <c:v>21</c:v>
                </c:pt>
                <c:pt idx="9181">
                  <c:v>20</c:v>
                </c:pt>
                <c:pt idx="9182">
                  <c:v>19</c:v>
                </c:pt>
                <c:pt idx="9183">
                  <c:v>20</c:v>
                </c:pt>
                <c:pt idx="9184">
                  <c:v>21</c:v>
                </c:pt>
                <c:pt idx="9185">
                  <c:v>22</c:v>
                </c:pt>
                <c:pt idx="9186">
                  <c:v>23</c:v>
                </c:pt>
                <c:pt idx="9187">
                  <c:v>22</c:v>
                </c:pt>
                <c:pt idx="9188">
                  <c:v>23</c:v>
                </c:pt>
                <c:pt idx="9189">
                  <c:v>22</c:v>
                </c:pt>
                <c:pt idx="9190">
                  <c:v>23</c:v>
                </c:pt>
                <c:pt idx="9191">
                  <c:v>24</c:v>
                </c:pt>
                <c:pt idx="9192">
                  <c:v>25</c:v>
                </c:pt>
                <c:pt idx="9193">
                  <c:v>24</c:v>
                </c:pt>
                <c:pt idx="9194">
                  <c:v>25</c:v>
                </c:pt>
                <c:pt idx="9195">
                  <c:v>26</c:v>
                </c:pt>
                <c:pt idx="9196">
                  <c:v>25</c:v>
                </c:pt>
                <c:pt idx="9197">
                  <c:v>26</c:v>
                </c:pt>
                <c:pt idx="9198">
                  <c:v>27</c:v>
                </c:pt>
                <c:pt idx="9199">
                  <c:v>26</c:v>
                </c:pt>
                <c:pt idx="9200">
                  <c:v>27</c:v>
                </c:pt>
                <c:pt idx="9201">
                  <c:v>26</c:v>
                </c:pt>
                <c:pt idx="9202">
                  <c:v>27</c:v>
                </c:pt>
                <c:pt idx="9203">
                  <c:v>26</c:v>
                </c:pt>
                <c:pt idx="9204">
                  <c:v>25</c:v>
                </c:pt>
                <c:pt idx="9205">
                  <c:v>24</c:v>
                </c:pt>
                <c:pt idx="9206">
                  <c:v>23</c:v>
                </c:pt>
                <c:pt idx="9207">
                  <c:v>24</c:v>
                </c:pt>
                <c:pt idx="9208">
                  <c:v>23</c:v>
                </c:pt>
                <c:pt idx="9209">
                  <c:v>24</c:v>
                </c:pt>
                <c:pt idx="9210">
                  <c:v>23</c:v>
                </c:pt>
                <c:pt idx="9211">
                  <c:v>24</c:v>
                </c:pt>
                <c:pt idx="9212">
                  <c:v>23</c:v>
                </c:pt>
                <c:pt idx="9213">
                  <c:v>24</c:v>
                </c:pt>
                <c:pt idx="9214">
                  <c:v>25</c:v>
                </c:pt>
                <c:pt idx="9215">
                  <c:v>24</c:v>
                </c:pt>
                <c:pt idx="9216">
                  <c:v>25</c:v>
                </c:pt>
                <c:pt idx="9217">
                  <c:v>26</c:v>
                </c:pt>
                <c:pt idx="9218">
                  <c:v>27</c:v>
                </c:pt>
                <c:pt idx="9219">
                  <c:v>26</c:v>
                </c:pt>
                <c:pt idx="9220">
                  <c:v>27</c:v>
                </c:pt>
                <c:pt idx="9221">
                  <c:v>28</c:v>
                </c:pt>
                <c:pt idx="9222">
                  <c:v>27</c:v>
                </c:pt>
                <c:pt idx="9223">
                  <c:v>26</c:v>
                </c:pt>
                <c:pt idx="9224">
                  <c:v>25</c:v>
                </c:pt>
                <c:pt idx="9225">
                  <c:v>24</c:v>
                </c:pt>
                <c:pt idx="9226">
                  <c:v>25</c:v>
                </c:pt>
                <c:pt idx="9227">
                  <c:v>26</c:v>
                </c:pt>
                <c:pt idx="9228">
                  <c:v>27</c:v>
                </c:pt>
                <c:pt idx="9229">
                  <c:v>28</c:v>
                </c:pt>
                <c:pt idx="9230">
                  <c:v>27</c:v>
                </c:pt>
                <c:pt idx="9231">
                  <c:v>28</c:v>
                </c:pt>
                <c:pt idx="9232">
                  <c:v>27</c:v>
                </c:pt>
                <c:pt idx="9233">
                  <c:v>26</c:v>
                </c:pt>
                <c:pt idx="9234">
                  <c:v>27</c:v>
                </c:pt>
                <c:pt idx="9235">
                  <c:v>28</c:v>
                </c:pt>
                <c:pt idx="9236">
                  <c:v>29</c:v>
                </c:pt>
                <c:pt idx="9237">
                  <c:v>28</c:v>
                </c:pt>
                <c:pt idx="9238">
                  <c:v>27</c:v>
                </c:pt>
                <c:pt idx="9239">
                  <c:v>26</c:v>
                </c:pt>
                <c:pt idx="9240">
                  <c:v>27</c:v>
                </c:pt>
                <c:pt idx="9241">
                  <c:v>26</c:v>
                </c:pt>
                <c:pt idx="9242">
                  <c:v>27</c:v>
                </c:pt>
                <c:pt idx="9243">
                  <c:v>26</c:v>
                </c:pt>
                <c:pt idx="9244">
                  <c:v>27</c:v>
                </c:pt>
                <c:pt idx="9245">
                  <c:v>26</c:v>
                </c:pt>
                <c:pt idx="9246">
                  <c:v>27</c:v>
                </c:pt>
                <c:pt idx="9247">
                  <c:v>28</c:v>
                </c:pt>
                <c:pt idx="9248">
                  <c:v>29</c:v>
                </c:pt>
                <c:pt idx="9249">
                  <c:v>28</c:v>
                </c:pt>
                <c:pt idx="9250">
                  <c:v>27</c:v>
                </c:pt>
                <c:pt idx="9251">
                  <c:v>28</c:v>
                </c:pt>
                <c:pt idx="9252">
                  <c:v>29</c:v>
                </c:pt>
                <c:pt idx="9253">
                  <c:v>28</c:v>
                </c:pt>
                <c:pt idx="9254">
                  <c:v>27</c:v>
                </c:pt>
                <c:pt idx="9255">
                  <c:v>26</c:v>
                </c:pt>
                <c:pt idx="9256">
                  <c:v>27</c:v>
                </c:pt>
                <c:pt idx="9257">
                  <c:v>28</c:v>
                </c:pt>
                <c:pt idx="9258">
                  <c:v>27</c:v>
                </c:pt>
                <c:pt idx="9259">
                  <c:v>26</c:v>
                </c:pt>
                <c:pt idx="9260">
                  <c:v>27</c:v>
                </c:pt>
                <c:pt idx="9261">
                  <c:v>26</c:v>
                </c:pt>
                <c:pt idx="9262">
                  <c:v>27</c:v>
                </c:pt>
                <c:pt idx="9263">
                  <c:v>28</c:v>
                </c:pt>
                <c:pt idx="9264">
                  <c:v>27</c:v>
                </c:pt>
                <c:pt idx="9265">
                  <c:v>28</c:v>
                </c:pt>
                <c:pt idx="9266">
                  <c:v>29</c:v>
                </c:pt>
                <c:pt idx="9267">
                  <c:v>30</c:v>
                </c:pt>
                <c:pt idx="9268">
                  <c:v>29</c:v>
                </c:pt>
                <c:pt idx="9269">
                  <c:v>30</c:v>
                </c:pt>
                <c:pt idx="9270">
                  <c:v>31</c:v>
                </c:pt>
                <c:pt idx="9271">
                  <c:v>32</c:v>
                </c:pt>
                <c:pt idx="9272">
                  <c:v>31</c:v>
                </c:pt>
                <c:pt idx="9273">
                  <c:v>30</c:v>
                </c:pt>
                <c:pt idx="9274">
                  <c:v>31</c:v>
                </c:pt>
                <c:pt idx="9275">
                  <c:v>30</c:v>
                </c:pt>
                <c:pt idx="9276">
                  <c:v>29</c:v>
                </c:pt>
                <c:pt idx="9277">
                  <c:v>30</c:v>
                </c:pt>
                <c:pt idx="9278">
                  <c:v>31</c:v>
                </c:pt>
                <c:pt idx="9279">
                  <c:v>30</c:v>
                </c:pt>
                <c:pt idx="9280">
                  <c:v>29</c:v>
                </c:pt>
                <c:pt idx="9281">
                  <c:v>28</c:v>
                </c:pt>
                <c:pt idx="9282">
                  <c:v>29</c:v>
                </c:pt>
                <c:pt idx="9283">
                  <c:v>28</c:v>
                </c:pt>
                <c:pt idx="9284">
                  <c:v>27</c:v>
                </c:pt>
                <c:pt idx="9285">
                  <c:v>26</c:v>
                </c:pt>
                <c:pt idx="9286">
                  <c:v>25</c:v>
                </c:pt>
                <c:pt idx="9287">
                  <c:v>24</c:v>
                </c:pt>
                <c:pt idx="9288">
                  <c:v>25</c:v>
                </c:pt>
                <c:pt idx="9289">
                  <c:v>26</c:v>
                </c:pt>
                <c:pt idx="9290">
                  <c:v>27</c:v>
                </c:pt>
                <c:pt idx="9291">
                  <c:v>28</c:v>
                </c:pt>
                <c:pt idx="9292">
                  <c:v>27</c:v>
                </c:pt>
                <c:pt idx="9293">
                  <c:v>26</c:v>
                </c:pt>
                <c:pt idx="9294">
                  <c:v>27</c:v>
                </c:pt>
                <c:pt idx="9295">
                  <c:v>28</c:v>
                </c:pt>
                <c:pt idx="9296">
                  <c:v>29</c:v>
                </c:pt>
                <c:pt idx="9297">
                  <c:v>28</c:v>
                </c:pt>
                <c:pt idx="9298">
                  <c:v>29</c:v>
                </c:pt>
                <c:pt idx="9299">
                  <c:v>28</c:v>
                </c:pt>
                <c:pt idx="9300">
                  <c:v>27</c:v>
                </c:pt>
                <c:pt idx="9301">
                  <c:v>26</c:v>
                </c:pt>
                <c:pt idx="9302">
                  <c:v>27</c:v>
                </c:pt>
                <c:pt idx="9303">
                  <c:v>28</c:v>
                </c:pt>
                <c:pt idx="9304">
                  <c:v>29</c:v>
                </c:pt>
                <c:pt idx="9305">
                  <c:v>28</c:v>
                </c:pt>
                <c:pt idx="9306">
                  <c:v>27</c:v>
                </c:pt>
                <c:pt idx="9307">
                  <c:v>28</c:v>
                </c:pt>
                <c:pt idx="9308">
                  <c:v>27</c:v>
                </c:pt>
                <c:pt idx="9309">
                  <c:v>28</c:v>
                </c:pt>
                <c:pt idx="9310">
                  <c:v>27</c:v>
                </c:pt>
                <c:pt idx="9311">
                  <c:v>26</c:v>
                </c:pt>
                <c:pt idx="9312">
                  <c:v>25</c:v>
                </c:pt>
                <c:pt idx="9313">
                  <c:v>26</c:v>
                </c:pt>
                <c:pt idx="9314">
                  <c:v>27</c:v>
                </c:pt>
                <c:pt idx="9315">
                  <c:v>28</c:v>
                </c:pt>
                <c:pt idx="9316">
                  <c:v>29</c:v>
                </c:pt>
                <c:pt idx="9317">
                  <c:v>30</c:v>
                </c:pt>
                <c:pt idx="9318">
                  <c:v>31</c:v>
                </c:pt>
                <c:pt idx="9319">
                  <c:v>32</c:v>
                </c:pt>
                <c:pt idx="9320">
                  <c:v>31</c:v>
                </c:pt>
                <c:pt idx="9321">
                  <c:v>32</c:v>
                </c:pt>
                <c:pt idx="9322">
                  <c:v>31</c:v>
                </c:pt>
                <c:pt idx="9323">
                  <c:v>30</c:v>
                </c:pt>
                <c:pt idx="9324">
                  <c:v>31</c:v>
                </c:pt>
                <c:pt idx="9325">
                  <c:v>30</c:v>
                </c:pt>
                <c:pt idx="9326">
                  <c:v>29</c:v>
                </c:pt>
                <c:pt idx="9327">
                  <c:v>30</c:v>
                </c:pt>
                <c:pt idx="9328">
                  <c:v>29</c:v>
                </c:pt>
                <c:pt idx="9329">
                  <c:v>30</c:v>
                </c:pt>
                <c:pt idx="9330">
                  <c:v>29</c:v>
                </c:pt>
                <c:pt idx="9331">
                  <c:v>30</c:v>
                </c:pt>
                <c:pt idx="9332">
                  <c:v>29</c:v>
                </c:pt>
                <c:pt idx="9333">
                  <c:v>30</c:v>
                </c:pt>
                <c:pt idx="9334">
                  <c:v>29</c:v>
                </c:pt>
                <c:pt idx="9335">
                  <c:v>28</c:v>
                </c:pt>
                <c:pt idx="9336">
                  <c:v>29</c:v>
                </c:pt>
                <c:pt idx="9337">
                  <c:v>28</c:v>
                </c:pt>
                <c:pt idx="9338">
                  <c:v>29</c:v>
                </c:pt>
                <c:pt idx="9339">
                  <c:v>28</c:v>
                </c:pt>
                <c:pt idx="9340">
                  <c:v>29</c:v>
                </c:pt>
                <c:pt idx="9341">
                  <c:v>30</c:v>
                </c:pt>
                <c:pt idx="9342">
                  <c:v>31</c:v>
                </c:pt>
                <c:pt idx="9343">
                  <c:v>30</c:v>
                </c:pt>
                <c:pt idx="9344">
                  <c:v>31</c:v>
                </c:pt>
                <c:pt idx="9345">
                  <c:v>30</c:v>
                </c:pt>
                <c:pt idx="9346">
                  <c:v>29</c:v>
                </c:pt>
                <c:pt idx="9347">
                  <c:v>28</c:v>
                </c:pt>
                <c:pt idx="9348">
                  <c:v>27</c:v>
                </c:pt>
                <c:pt idx="9349">
                  <c:v>28</c:v>
                </c:pt>
                <c:pt idx="9350">
                  <c:v>27</c:v>
                </c:pt>
                <c:pt idx="9351">
                  <c:v>28</c:v>
                </c:pt>
                <c:pt idx="9352">
                  <c:v>29</c:v>
                </c:pt>
                <c:pt idx="9353">
                  <c:v>28</c:v>
                </c:pt>
                <c:pt idx="9354">
                  <c:v>29</c:v>
                </c:pt>
                <c:pt idx="9355">
                  <c:v>30</c:v>
                </c:pt>
                <c:pt idx="9356">
                  <c:v>31</c:v>
                </c:pt>
                <c:pt idx="9357">
                  <c:v>32</c:v>
                </c:pt>
                <c:pt idx="9358">
                  <c:v>31</c:v>
                </c:pt>
                <c:pt idx="9359">
                  <c:v>30</c:v>
                </c:pt>
                <c:pt idx="9360">
                  <c:v>31</c:v>
                </c:pt>
                <c:pt idx="9361">
                  <c:v>30</c:v>
                </c:pt>
                <c:pt idx="9362">
                  <c:v>29</c:v>
                </c:pt>
                <c:pt idx="9363">
                  <c:v>28</c:v>
                </c:pt>
                <c:pt idx="9364">
                  <c:v>27</c:v>
                </c:pt>
                <c:pt idx="9365">
                  <c:v>28</c:v>
                </c:pt>
                <c:pt idx="9366">
                  <c:v>29</c:v>
                </c:pt>
                <c:pt idx="9367">
                  <c:v>28</c:v>
                </c:pt>
                <c:pt idx="9368">
                  <c:v>27</c:v>
                </c:pt>
                <c:pt idx="9369">
                  <c:v>26</c:v>
                </c:pt>
                <c:pt idx="9370">
                  <c:v>25</c:v>
                </c:pt>
                <c:pt idx="9371">
                  <c:v>26</c:v>
                </c:pt>
                <c:pt idx="9372">
                  <c:v>25</c:v>
                </c:pt>
                <c:pt idx="9373">
                  <c:v>26</c:v>
                </c:pt>
                <c:pt idx="9374">
                  <c:v>25</c:v>
                </c:pt>
                <c:pt idx="9375">
                  <c:v>24</c:v>
                </c:pt>
                <c:pt idx="9376">
                  <c:v>23</c:v>
                </c:pt>
                <c:pt idx="9377">
                  <c:v>24</c:v>
                </c:pt>
                <c:pt idx="9378">
                  <c:v>23</c:v>
                </c:pt>
                <c:pt idx="9379">
                  <c:v>24</c:v>
                </c:pt>
                <c:pt idx="9380">
                  <c:v>23</c:v>
                </c:pt>
                <c:pt idx="9381">
                  <c:v>22</c:v>
                </c:pt>
                <c:pt idx="9382">
                  <c:v>23</c:v>
                </c:pt>
                <c:pt idx="9383">
                  <c:v>24</c:v>
                </c:pt>
                <c:pt idx="9384">
                  <c:v>25</c:v>
                </c:pt>
                <c:pt idx="9385">
                  <c:v>24</c:v>
                </c:pt>
                <c:pt idx="9386">
                  <c:v>23</c:v>
                </c:pt>
                <c:pt idx="9387">
                  <c:v>22</c:v>
                </c:pt>
                <c:pt idx="9388">
                  <c:v>21</c:v>
                </c:pt>
                <c:pt idx="9389">
                  <c:v>20</c:v>
                </c:pt>
                <c:pt idx="9390">
                  <c:v>21</c:v>
                </c:pt>
                <c:pt idx="9391">
                  <c:v>20</c:v>
                </c:pt>
                <c:pt idx="9392">
                  <c:v>21</c:v>
                </c:pt>
                <c:pt idx="9393">
                  <c:v>20</c:v>
                </c:pt>
                <c:pt idx="9394">
                  <c:v>19</c:v>
                </c:pt>
                <c:pt idx="9395">
                  <c:v>20</c:v>
                </c:pt>
                <c:pt idx="9396">
                  <c:v>21</c:v>
                </c:pt>
                <c:pt idx="9397">
                  <c:v>20</c:v>
                </c:pt>
                <c:pt idx="9398">
                  <c:v>19</c:v>
                </c:pt>
                <c:pt idx="9399">
                  <c:v>18</c:v>
                </c:pt>
                <c:pt idx="9400">
                  <c:v>19</c:v>
                </c:pt>
                <c:pt idx="9401">
                  <c:v>20</c:v>
                </c:pt>
                <c:pt idx="9402">
                  <c:v>21</c:v>
                </c:pt>
                <c:pt idx="9403">
                  <c:v>22</c:v>
                </c:pt>
                <c:pt idx="9404">
                  <c:v>23</c:v>
                </c:pt>
                <c:pt idx="9405">
                  <c:v>22</c:v>
                </c:pt>
                <c:pt idx="9406">
                  <c:v>21</c:v>
                </c:pt>
                <c:pt idx="9407">
                  <c:v>22</c:v>
                </c:pt>
                <c:pt idx="9408">
                  <c:v>21</c:v>
                </c:pt>
                <c:pt idx="9409">
                  <c:v>22</c:v>
                </c:pt>
                <c:pt idx="9410">
                  <c:v>21</c:v>
                </c:pt>
                <c:pt idx="9411">
                  <c:v>22</c:v>
                </c:pt>
                <c:pt idx="9412">
                  <c:v>21</c:v>
                </c:pt>
                <c:pt idx="9413">
                  <c:v>20</c:v>
                </c:pt>
                <c:pt idx="9414">
                  <c:v>21</c:v>
                </c:pt>
                <c:pt idx="9415">
                  <c:v>22</c:v>
                </c:pt>
                <c:pt idx="9416">
                  <c:v>21</c:v>
                </c:pt>
                <c:pt idx="9417">
                  <c:v>20</c:v>
                </c:pt>
                <c:pt idx="9418">
                  <c:v>21</c:v>
                </c:pt>
                <c:pt idx="9419">
                  <c:v>20</c:v>
                </c:pt>
                <c:pt idx="9420">
                  <c:v>21</c:v>
                </c:pt>
                <c:pt idx="9421">
                  <c:v>22</c:v>
                </c:pt>
                <c:pt idx="9422">
                  <c:v>23</c:v>
                </c:pt>
                <c:pt idx="9423">
                  <c:v>24</c:v>
                </c:pt>
                <c:pt idx="9424">
                  <c:v>23</c:v>
                </c:pt>
                <c:pt idx="9425">
                  <c:v>24</c:v>
                </c:pt>
                <c:pt idx="9426">
                  <c:v>23</c:v>
                </c:pt>
                <c:pt idx="9427">
                  <c:v>24</c:v>
                </c:pt>
                <c:pt idx="9428">
                  <c:v>25</c:v>
                </c:pt>
                <c:pt idx="9429">
                  <c:v>24</c:v>
                </c:pt>
                <c:pt idx="9430">
                  <c:v>23</c:v>
                </c:pt>
                <c:pt idx="9431">
                  <c:v>24</c:v>
                </c:pt>
                <c:pt idx="9432">
                  <c:v>25</c:v>
                </c:pt>
                <c:pt idx="9433">
                  <c:v>26</c:v>
                </c:pt>
                <c:pt idx="9434">
                  <c:v>25</c:v>
                </c:pt>
                <c:pt idx="9435">
                  <c:v>24</c:v>
                </c:pt>
                <c:pt idx="9436">
                  <c:v>25</c:v>
                </c:pt>
                <c:pt idx="9437">
                  <c:v>24</c:v>
                </c:pt>
                <c:pt idx="9438">
                  <c:v>23</c:v>
                </c:pt>
                <c:pt idx="9439">
                  <c:v>22</c:v>
                </c:pt>
                <c:pt idx="9440">
                  <c:v>23</c:v>
                </c:pt>
                <c:pt idx="9441">
                  <c:v>24</c:v>
                </c:pt>
                <c:pt idx="9442">
                  <c:v>23</c:v>
                </c:pt>
                <c:pt idx="9443">
                  <c:v>22</c:v>
                </c:pt>
                <c:pt idx="9444">
                  <c:v>21</c:v>
                </c:pt>
                <c:pt idx="9445">
                  <c:v>20</c:v>
                </c:pt>
                <c:pt idx="9446">
                  <c:v>19</c:v>
                </c:pt>
                <c:pt idx="9447">
                  <c:v>18</c:v>
                </c:pt>
                <c:pt idx="9448">
                  <c:v>19</c:v>
                </c:pt>
                <c:pt idx="9449">
                  <c:v>20</c:v>
                </c:pt>
                <c:pt idx="9450">
                  <c:v>19</c:v>
                </c:pt>
                <c:pt idx="9451">
                  <c:v>18</c:v>
                </c:pt>
                <c:pt idx="9452">
                  <c:v>19</c:v>
                </c:pt>
                <c:pt idx="9453">
                  <c:v>18</c:v>
                </c:pt>
                <c:pt idx="9454">
                  <c:v>17</c:v>
                </c:pt>
                <c:pt idx="9455">
                  <c:v>18</c:v>
                </c:pt>
                <c:pt idx="9456">
                  <c:v>17</c:v>
                </c:pt>
                <c:pt idx="9457">
                  <c:v>18</c:v>
                </c:pt>
                <c:pt idx="9458">
                  <c:v>17</c:v>
                </c:pt>
                <c:pt idx="9459">
                  <c:v>18</c:v>
                </c:pt>
                <c:pt idx="9460">
                  <c:v>17</c:v>
                </c:pt>
                <c:pt idx="9461">
                  <c:v>16</c:v>
                </c:pt>
                <c:pt idx="9462">
                  <c:v>15</c:v>
                </c:pt>
                <c:pt idx="9463">
                  <c:v>14</c:v>
                </c:pt>
                <c:pt idx="9464">
                  <c:v>15</c:v>
                </c:pt>
                <c:pt idx="9465">
                  <c:v>16</c:v>
                </c:pt>
                <c:pt idx="9466">
                  <c:v>15</c:v>
                </c:pt>
                <c:pt idx="9467">
                  <c:v>16</c:v>
                </c:pt>
                <c:pt idx="9468">
                  <c:v>15</c:v>
                </c:pt>
                <c:pt idx="9469">
                  <c:v>14</c:v>
                </c:pt>
                <c:pt idx="9470">
                  <c:v>13</c:v>
                </c:pt>
                <c:pt idx="9471">
                  <c:v>14</c:v>
                </c:pt>
                <c:pt idx="9472">
                  <c:v>15</c:v>
                </c:pt>
                <c:pt idx="9473">
                  <c:v>16</c:v>
                </c:pt>
                <c:pt idx="9474">
                  <c:v>17</c:v>
                </c:pt>
                <c:pt idx="9475">
                  <c:v>16</c:v>
                </c:pt>
                <c:pt idx="9476">
                  <c:v>17</c:v>
                </c:pt>
                <c:pt idx="9477">
                  <c:v>16</c:v>
                </c:pt>
                <c:pt idx="9478">
                  <c:v>17</c:v>
                </c:pt>
                <c:pt idx="9479">
                  <c:v>18</c:v>
                </c:pt>
                <c:pt idx="9480">
                  <c:v>17</c:v>
                </c:pt>
                <c:pt idx="9481">
                  <c:v>16</c:v>
                </c:pt>
                <c:pt idx="9482">
                  <c:v>15</c:v>
                </c:pt>
                <c:pt idx="9483">
                  <c:v>16</c:v>
                </c:pt>
                <c:pt idx="9484">
                  <c:v>17</c:v>
                </c:pt>
                <c:pt idx="9485">
                  <c:v>18</c:v>
                </c:pt>
                <c:pt idx="9486">
                  <c:v>19</c:v>
                </c:pt>
                <c:pt idx="9487">
                  <c:v>20</c:v>
                </c:pt>
                <c:pt idx="9488">
                  <c:v>19</c:v>
                </c:pt>
                <c:pt idx="9489">
                  <c:v>18</c:v>
                </c:pt>
                <c:pt idx="9490">
                  <c:v>17</c:v>
                </c:pt>
                <c:pt idx="9491">
                  <c:v>18</c:v>
                </c:pt>
                <c:pt idx="9492">
                  <c:v>19</c:v>
                </c:pt>
                <c:pt idx="9493">
                  <c:v>18</c:v>
                </c:pt>
                <c:pt idx="9494">
                  <c:v>17</c:v>
                </c:pt>
                <c:pt idx="9495">
                  <c:v>16</c:v>
                </c:pt>
                <c:pt idx="9496">
                  <c:v>17</c:v>
                </c:pt>
                <c:pt idx="9497">
                  <c:v>18</c:v>
                </c:pt>
                <c:pt idx="9498">
                  <c:v>17</c:v>
                </c:pt>
                <c:pt idx="9499">
                  <c:v>16</c:v>
                </c:pt>
                <c:pt idx="9500">
                  <c:v>15</c:v>
                </c:pt>
                <c:pt idx="9501">
                  <c:v>16</c:v>
                </c:pt>
                <c:pt idx="9502">
                  <c:v>17</c:v>
                </c:pt>
                <c:pt idx="9503">
                  <c:v>18</c:v>
                </c:pt>
                <c:pt idx="9504">
                  <c:v>17</c:v>
                </c:pt>
                <c:pt idx="9505">
                  <c:v>16</c:v>
                </c:pt>
                <c:pt idx="9506">
                  <c:v>15</c:v>
                </c:pt>
                <c:pt idx="9507">
                  <c:v>16</c:v>
                </c:pt>
                <c:pt idx="9508">
                  <c:v>17</c:v>
                </c:pt>
                <c:pt idx="9509">
                  <c:v>16</c:v>
                </c:pt>
                <c:pt idx="9510">
                  <c:v>15</c:v>
                </c:pt>
                <c:pt idx="9511">
                  <c:v>14</c:v>
                </c:pt>
                <c:pt idx="9512">
                  <c:v>15</c:v>
                </c:pt>
                <c:pt idx="9513">
                  <c:v>14</c:v>
                </c:pt>
                <c:pt idx="9514">
                  <c:v>13</c:v>
                </c:pt>
                <c:pt idx="9515">
                  <c:v>14</c:v>
                </c:pt>
                <c:pt idx="9516">
                  <c:v>13</c:v>
                </c:pt>
                <c:pt idx="9517">
                  <c:v>14</c:v>
                </c:pt>
                <c:pt idx="9518">
                  <c:v>15</c:v>
                </c:pt>
                <c:pt idx="9519">
                  <c:v>16</c:v>
                </c:pt>
                <c:pt idx="9520">
                  <c:v>17</c:v>
                </c:pt>
                <c:pt idx="9521">
                  <c:v>16</c:v>
                </c:pt>
                <c:pt idx="9522">
                  <c:v>17</c:v>
                </c:pt>
                <c:pt idx="9523">
                  <c:v>18</c:v>
                </c:pt>
                <c:pt idx="9524">
                  <c:v>19</c:v>
                </c:pt>
                <c:pt idx="9525">
                  <c:v>18</c:v>
                </c:pt>
                <c:pt idx="9526">
                  <c:v>17</c:v>
                </c:pt>
                <c:pt idx="9527">
                  <c:v>18</c:v>
                </c:pt>
                <c:pt idx="9528">
                  <c:v>17</c:v>
                </c:pt>
                <c:pt idx="9529">
                  <c:v>16</c:v>
                </c:pt>
                <c:pt idx="9530">
                  <c:v>17</c:v>
                </c:pt>
                <c:pt idx="9531">
                  <c:v>16</c:v>
                </c:pt>
                <c:pt idx="9532">
                  <c:v>17</c:v>
                </c:pt>
                <c:pt idx="9533">
                  <c:v>18</c:v>
                </c:pt>
                <c:pt idx="9534">
                  <c:v>19</c:v>
                </c:pt>
                <c:pt idx="9535">
                  <c:v>20</c:v>
                </c:pt>
                <c:pt idx="9536">
                  <c:v>19</c:v>
                </c:pt>
                <c:pt idx="9537">
                  <c:v>18</c:v>
                </c:pt>
                <c:pt idx="9538">
                  <c:v>17</c:v>
                </c:pt>
                <c:pt idx="9539">
                  <c:v>16</c:v>
                </c:pt>
                <c:pt idx="9540">
                  <c:v>17</c:v>
                </c:pt>
                <c:pt idx="9541">
                  <c:v>18</c:v>
                </c:pt>
                <c:pt idx="9542">
                  <c:v>19</c:v>
                </c:pt>
                <c:pt idx="9543">
                  <c:v>18</c:v>
                </c:pt>
                <c:pt idx="9544">
                  <c:v>19</c:v>
                </c:pt>
                <c:pt idx="9545">
                  <c:v>18</c:v>
                </c:pt>
                <c:pt idx="9546">
                  <c:v>19</c:v>
                </c:pt>
                <c:pt idx="9547">
                  <c:v>20</c:v>
                </c:pt>
                <c:pt idx="9548">
                  <c:v>21</c:v>
                </c:pt>
                <c:pt idx="9549">
                  <c:v>22</c:v>
                </c:pt>
                <c:pt idx="9550">
                  <c:v>21</c:v>
                </c:pt>
                <c:pt idx="9551">
                  <c:v>22</c:v>
                </c:pt>
                <c:pt idx="9552">
                  <c:v>21</c:v>
                </c:pt>
                <c:pt idx="9553">
                  <c:v>22</c:v>
                </c:pt>
                <c:pt idx="9554">
                  <c:v>23</c:v>
                </c:pt>
                <c:pt idx="9555">
                  <c:v>24</c:v>
                </c:pt>
                <c:pt idx="9556">
                  <c:v>25</c:v>
                </c:pt>
                <c:pt idx="9557">
                  <c:v>26</c:v>
                </c:pt>
                <c:pt idx="9558">
                  <c:v>25</c:v>
                </c:pt>
                <c:pt idx="9559">
                  <c:v>26</c:v>
                </c:pt>
                <c:pt idx="9560">
                  <c:v>25</c:v>
                </c:pt>
                <c:pt idx="9561">
                  <c:v>24</c:v>
                </c:pt>
                <c:pt idx="9562">
                  <c:v>23</c:v>
                </c:pt>
                <c:pt idx="9563">
                  <c:v>22</c:v>
                </c:pt>
                <c:pt idx="9564">
                  <c:v>21</c:v>
                </c:pt>
                <c:pt idx="9565">
                  <c:v>22</c:v>
                </c:pt>
                <c:pt idx="9566">
                  <c:v>21</c:v>
                </c:pt>
                <c:pt idx="9567">
                  <c:v>22</c:v>
                </c:pt>
                <c:pt idx="9568">
                  <c:v>23</c:v>
                </c:pt>
                <c:pt idx="9569">
                  <c:v>24</c:v>
                </c:pt>
                <c:pt idx="9570">
                  <c:v>23</c:v>
                </c:pt>
                <c:pt idx="9571">
                  <c:v>24</c:v>
                </c:pt>
                <c:pt idx="9572">
                  <c:v>25</c:v>
                </c:pt>
                <c:pt idx="9573">
                  <c:v>26</c:v>
                </c:pt>
                <c:pt idx="9574">
                  <c:v>27</c:v>
                </c:pt>
                <c:pt idx="9575">
                  <c:v>26</c:v>
                </c:pt>
                <c:pt idx="9576">
                  <c:v>27</c:v>
                </c:pt>
                <c:pt idx="9577">
                  <c:v>28</c:v>
                </c:pt>
                <c:pt idx="9578">
                  <c:v>27</c:v>
                </c:pt>
                <c:pt idx="9579">
                  <c:v>28</c:v>
                </c:pt>
                <c:pt idx="9580">
                  <c:v>29</c:v>
                </c:pt>
                <c:pt idx="9581">
                  <c:v>28</c:v>
                </c:pt>
                <c:pt idx="9582">
                  <c:v>29</c:v>
                </c:pt>
                <c:pt idx="9583">
                  <c:v>30</c:v>
                </c:pt>
                <c:pt idx="9584">
                  <c:v>31</c:v>
                </c:pt>
                <c:pt idx="9585">
                  <c:v>30</c:v>
                </c:pt>
                <c:pt idx="9586">
                  <c:v>29</c:v>
                </c:pt>
                <c:pt idx="9587">
                  <c:v>28</c:v>
                </c:pt>
                <c:pt idx="9588">
                  <c:v>27</c:v>
                </c:pt>
                <c:pt idx="9589">
                  <c:v>28</c:v>
                </c:pt>
                <c:pt idx="9590">
                  <c:v>27</c:v>
                </c:pt>
                <c:pt idx="9591">
                  <c:v>28</c:v>
                </c:pt>
                <c:pt idx="9592">
                  <c:v>27</c:v>
                </c:pt>
                <c:pt idx="9593">
                  <c:v>26</c:v>
                </c:pt>
                <c:pt idx="9594">
                  <c:v>25</c:v>
                </c:pt>
                <c:pt idx="9595">
                  <c:v>24</c:v>
                </c:pt>
                <c:pt idx="9596">
                  <c:v>25</c:v>
                </c:pt>
                <c:pt idx="9597">
                  <c:v>24</c:v>
                </c:pt>
                <c:pt idx="9598">
                  <c:v>25</c:v>
                </c:pt>
                <c:pt idx="9599">
                  <c:v>26</c:v>
                </c:pt>
                <c:pt idx="9600">
                  <c:v>25</c:v>
                </c:pt>
                <c:pt idx="9601">
                  <c:v>26</c:v>
                </c:pt>
                <c:pt idx="9602">
                  <c:v>25</c:v>
                </c:pt>
                <c:pt idx="9603">
                  <c:v>24</c:v>
                </c:pt>
                <c:pt idx="9604">
                  <c:v>25</c:v>
                </c:pt>
                <c:pt idx="9605">
                  <c:v>24</c:v>
                </c:pt>
                <c:pt idx="9606">
                  <c:v>25</c:v>
                </c:pt>
                <c:pt idx="9607">
                  <c:v>24</c:v>
                </c:pt>
                <c:pt idx="9608">
                  <c:v>25</c:v>
                </c:pt>
                <c:pt idx="9609">
                  <c:v>26</c:v>
                </c:pt>
                <c:pt idx="9610">
                  <c:v>25</c:v>
                </c:pt>
                <c:pt idx="9611">
                  <c:v>24</c:v>
                </c:pt>
                <c:pt idx="9612">
                  <c:v>25</c:v>
                </c:pt>
                <c:pt idx="9613">
                  <c:v>24</c:v>
                </c:pt>
                <c:pt idx="9614">
                  <c:v>25</c:v>
                </c:pt>
                <c:pt idx="9615">
                  <c:v>26</c:v>
                </c:pt>
                <c:pt idx="9616">
                  <c:v>27</c:v>
                </c:pt>
                <c:pt idx="9617">
                  <c:v>26</c:v>
                </c:pt>
                <c:pt idx="9618">
                  <c:v>25</c:v>
                </c:pt>
                <c:pt idx="9619">
                  <c:v>24</c:v>
                </c:pt>
                <c:pt idx="9620">
                  <c:v>23</c:v>
                </c:pt>
                <c:pt idx="9621">
                  <c:v>22</c:v>
                </c:pt>
                <c:pt idx="9622">
                  <c:v>23</c:v>
                </c:pt>
                <c:pt idx="9623">
                  <c:v>24</c:v>
                </c:pt>
                <c:pt idx="9624">
                  <c:v>25</c:v>
                </c:pt>
                <c:pt idx="9625">
                  <c:v>24</c:v>
                </c:pt>
                <c:pt idx="9626">
                  <c:v>23</c:v>
                </c:pt>
                <c:pt idx="9627">
                  <c:v>24</c:v>
                </c:pt>
                <c:pt idx="9628">
                  <c:v>25</c:v>
                </c:pt>
                <c:pt idx="9629">
                  <c:v>26</c:v>
                </c:pt>
                <c:pt idx="9630">
                  <c:v>25</c:v>
                </c:pt>
                <c:pt idx="9631">
                  <c:v>26</c:v>
                </c:pt>
                <c:pt idx="9632">
                  <c:v>27</c:v>
                </c:pt>
                <c:pt idx="9633">
                  <c:v>26</c:v>
                </c:pt>
                <c:pt idx="9634">
                  <c:v>27</c:v>
                </c:pt>
                <c:pt idx="9635">
                  <c:v>26</c:v>
                </c:pt>
                <c:pt idx="9636">
                  <c:v>25</c:v>
                </c:pt>
                <c:pt idx="9637">
                  <c:v>26</c:v>
                </c:pt>
                <c:pt idx="9638">
                  <c:v>27</c:v>
                </c:pt>
                <c:pt idx="9639">
                  <c:v>28</c:v>
                </c:pt>
                <c:pt idx="9640">
                  <c:v>27</c:v>
                </c:pt>
                <c:pt idx="9641">
                  <c:v>28</c:v>
                </c:pt>
                <c:pt idx="9642">
                  <c:v>29</c:v>
                </c:pt>
                <c:pt idx="9643">
                  <c:v>30</c:v>
                </c:pt>
                <c:pt idx="9644">
                  <c:v>29</c:v>
                </c:pt>
                <c:pt idx="9645">
                  <c:v>30</c:v>
                </c:pt>
                <c:pt idx="9646">
                  <c:v>31</c:v>
                </c:pt>
                <c:pt idx="9647">
                  <c:v>32</c:v>
                </c:pt>
                <c:pt idx="9648">
                  <c:v>33</c:v>
                </c:pt>
                <c:pt idx="9649">
                  <c:v>32</c:v>
                </c:pt>
                <c:pt idx="9650">
                  <c:v>33</c:v>
                </c:pt>
                <c:pt idx="9651">
                  <c:v>34</c:v>
                </c:pt>
                <c:pt idx="9652">
                  <c:v>33</c:v>
                </c:pt>
                <c:pt idx="9653">
                  <c:v>34</c:v>
                </c:pt>
                <c:pt idx="9654">
                  <c:v>35</c:v>
                </c:pt>
                <c:pt idx="9655">
                  <c:v>36</c:v>
                </c:pt>
                <c:pt idx="9656">
                  <c:v>35</c:v>
                </c:pt>
                <c:pt idx="9657">
                  <c:v>34</c:v>
                </c:pt>
                <c:pt idx="9658">
                  <c:v>35</c:v>
                </c:pt>
                <c:pt idx="9659">
                  <c:v>36</c:v>
                </c:pt>
                <c:pt idx="9660">
                  <c:v>35</c:v>
                </c:pt>
                <c:pt idx="9661">
                  <c:v>34</c:v>
                </c:pt>
                <c:pt idx="9662">
                  <c:v>35</c:v>
                </c:pt>
                <c:pt idx="9663">
                  <c:v>34</c:v>
                </c:pt>
                <c:pt idx="9664">
                  <c:v>33</c:v>
                </c:pt>
                <c:pt idx="9665">
                  <c:v>32</c:v>
                </c:pt>
                <c:pt idx="9666">
                  <c:v>33</c:v>
                </c:pt>
                <c:pt idx="9667">
                  <c:v>34</c:v>
                </c:pt>
                <c:pt idx="9668">
                  <c:v>33</c:v>
                </c:pt>
                <c:pt idx="9669">
                  <c:v>32</c:v>
                </c:pt>
                <c:pt idx="9670">
                  <c:v>33</c:v>
                </c:pt>
                <c:pt idx="9671">
                  <c:v>32</c:v>
                </c:pt>
                <c:pt idx="9672">
                  <c:v>31</c:v>
                </c:pt>
                <c:pt idx="9673">
                  <c:v>32</c:v>
                </c:pt>
                <c:pt idx="9674">
                  <c:v>31</c:v>
                </c:pt>
                <c:pt idx="9675">
                  <c:v>30</c:v>
                </c:pt>
                <c:pt idx="9676">
                  <c:v>29</c:v>
                </c:pt>
                <c:pt idx="9677">
                  <c:v>28</c:v>
                </c:pt>
                <c:pt idx="9678">
                  <c:v>29</c:v>
                </c:pt>
                <c:pt idx="9679">
                  <c:v>30</c:v>
                </c:pt>
                <c:pt idx="9680">
                  <c:v>31</c:v>
                </c:pt>
                <c:pt idx="9681">
                  <c:v>32</c:v>
                </c:pt>
                <c:pt idx="9682">
                  <c:v>33</c:v>
                </c:pt>
                <c:pt idx="9683">
                  <c:v>32</c:v>
                </c:pt>
                <c:pt idx="9684">
                  <c:v>33</c:v>
                </c:pt>
                <c:pt idx="9685">
                  <c:v>34</c:v>
                </c:pt>
                <c:pt idx="9686">
                  <c:v>35</c:v>
                </c:pt>
                <c:pt idx="9687">
                  <c:v>34</c:v>
                </c:pt>
                <c:pt idx="9688">
                  <c:v>33</c:v>
                </c:pt>
                <c:pt idx="9689">
                  <c:v>32</c:v>
                </c:pt>
                <c:pt idx="9690">
                  <c:v>33</c:v>
                </c:pt>
                <c:pt idx="9691">
                  <c:v>32</c:v>
                </c:pt>
                <c:pt idx="9692">
                  <c:v>31</c:v>
                </c:pt>
                <c:pt idx="9693">
                  <c:v>30</c:v>
                </c:pt>
                <c:pt idx="9694">
                  <c:v>29</c:v>
                </c:pt>
                <c:pt idx="9695">
                  <c:v>28</c:v>
                </c:pt>
                <c:pt idx="9696">
                  <c:v>27</c:v>
                </c:pt>
                <c:pt idx="9697">
                  <c:v>28</c:v>
                </c:pt>
                <c:pt idx="9698">
                  <c:v>29</c:v>
                </c:pt>
                <c:pt idx="9699">
                  <c:v>30</c:v>
                </c:pt>
                <c:pt idx="9700">
                  <c:v>29</c:v>
                </c:pt>
                <c:pt idx="9701">
                  <c:v>30</c:v>
                </c:pt>
                <c:pt idx="9702">
                  <c:v>29</c:v>
                </c:pt>
                <c:pt idx="9703">
                  <c:v>28</c:v>
                </c:pt>
                <c:pt idx="9704">
                  <c:v>29</c:v>
                </c:pt>
                <c:pt idx="9705">
                  <c:v>28</c:v>
                </c:pt>
                <c:pt idx="9706">
                  <c:v>27</c:v>
                </c:pt>
                <c:pt idx="9707">
                  <c:v>28</c:v>
                </c:pt>
                <c:pt idx="9708">
                  <c:v>29</c:v>
                </c:pt>
                <c:pt idx="9709">
                  <c:v>30</c:v>
                </c:pt>
                <c:pt idx="9710">
                  <c:v>31</c:v>
                </c:pt>
                <c:pt idx="9711">
                  <c:v>30</c:v>
                </c:pt>
                <c:pt idx="9712">
                  <c:v>29</c:v>
                </c:pt>
                <c:pt idx="9713">
                  <c:v>28</c:v>
                </c:pt>
                <c:pt idx="9714">
                  <c:v>27</c:v>
                </c:pt>
                <c:pt idx="9715">
                  <c:v>26</c:v>
                </c:pt>
                <c:pt idx="9716">
                  <c:v>25</c:v>
                </c:pt>
                <c:pt idx="9717">
                  <c:v>26</c:v>
                </c:pt>
                <c:pt idx="9718">
                  <c:v>27</c:v>
                </c:pt>
                <c:pt idx="9719">
                  <c:v>28</c:v>
                </c:pt>
                <c:pt idx="9720">
                  <c:v>29</c:v>
                </c:pt>
                <c:pt idx="9721">
                  <c:v>28</c:v>
                </c:pt>
                <c:pt idx="9722">
                  <c:v>29</c:v>
                </c:pt>
                <c:pt idx="9723">
                  <c:v>28</c:v>
                </c:pt>
                <c:pt idx="9724">
                  <c:v>27</c:v>
                </c:pt>
                <c:pt idx="9725">
                  <c:v>28</c:v>
                </c:pt>
                <c:pt idx="9726">
                  <c:v>27</c:v>
                </c:pt>
                <c:pt idx="9727">
                  <c:v>28</c:v>
                </c:pt>
                <c:pt idx="9728">
                  <c:v>27</c:v>
                </c:pt>
                <c:pt idx="9729">
                  <c:v>26</c:v>
                </c:pt>
                <c:pt idx="9730">
                  <c:v>27</c:v>
                </c:pt>
                <c:pt idx="9731">
                  <c:v>26</c:v>
                </c:pt>
                <c:pt idx="9732">
                  <c:v>25</c:v>
                </c:pt>
                <c:pt idx="9733">
                  <c:v>24</c:v>
                </c:pt>
                <c:pt idx="9734">
                  <c:v>25</c:v>
                </c:pt>
                <c:pt idx="9735">
                  <c:v>26</c:v>
                </c:pt>
                <c:pt idx="9736">
                  <c:v>27</c:v>
                </c:pt>
                <c:pt idx="9737">
                  <c:v>26</c:v>
                </c:pt>
                <c:pt idx="9738">
                  <c:v>27</c:v>
                </c:pt>
                <c:pt idx="9739">
                  <c:v>28</c:v>
                </c:pt>
                <c:pt idx="9740">
                  <c:v>29</c:v>
                </c:pt>
                <c:pt idx="9741">
                  <c:v>28</c:v>
                </c:pt>
                <c:pt idx="9742">
                  <c:v>27</c:v>
                </c:pt>
                <c:pt idx="9743">
                  <c:v>28</c:v>
                </c:pt>
                <c:pt idx="9744">
                  <c:v>29</c:v>
                </c:pt>
                <c:pt idx="9745">
                  <c:v>28</c:v>
                </c:pt>
                <c:pt idx="9746">
                  <c:v>29</c:v>
                </c:pt>
                <c:pt idx="9747">
                  <c:v>30</c:v>
                </c:pt>
                <c:pt idx="9748">
                  <c:v>29</c:v>
                </c:pt>
                <c:pt idx="9749">
                  <c:v>28</c:v>
                </c:pt>
                <c:pt idx="9750">
                  <c:v>29</c:v>
                </c:pt>
                <c:pt idx="9751">
                  <c:v>30</c:v>
                </c:pt>
                <c:pt idx="9752">
                  <c:v>29</c:v>
                </c:pt>
                <c:pt idx="9753">
                  <c:v>28</c:v>
                </c:pt>
                <c:pt idx="9754">
                  <c:v>27</c:v>
                </c:pt>
                <c:pt idx="9755">
                  <c:v>28</c:v>
                </c:pt>
                <c:pt idx="9756">
                  <c:v>27</c:v>
                </c:pt>
                <c:pt idx="9757">
                  <c:v>28</c:v>
                </c:pt>
                <c:pt idx="9758">
                  <c:v>29</c:v>
                </c:pt>
                <c:pt idx="9759">
                  <c:v>28</c:v>
                </c:pt>
                <c:pt idx="9760">
                  <c:v>29</c:v>
                </c:pt>
                <c:pt idx="9761">
                  <c:v>30</c:v>
                </c:pt>
                <c:pt idx="9762">
                  <c:v>31</c:v>
                </c:pt>
                <c:pt idx="9763">
                  <c:v>30</c:v>
                </c:pt>
                <c:pt idx="9764">
                  <c:v>29</c:v>
                </c:pt>
                <c:pt idx="9765">
                  <c:v>30</c:v>
                </c:pt>
                <c:pt idx="9766">
                  <c:v>29</c:v>
                </c:pt>
                <c:pt idx="9767">
                  <c:v>28</c:v>
                </c:pt>
                <c:pt idx="9768">
                  <c:v>27</c:v>
                </c:pt>
                <c:pt idx="9769">
                  <c:v>26</c:v>
                </c:pt>
                <c:pt idx="9770">
                  <c:v>27</c:v>
                </c:pt>
                <c:pt idx="9771">
                  <c:v>28</c:v>
                </c:pt>
                <c:pt idx="9772">
                  <c:v>29</c:v>
                </c:pt>
                <c:pt idx="9773">
                  <c:v>30</c:v>
                </c:pt>
                <c:pt idx="9774">
                  <c:v>29</c:v>
                </c:pt>
                <c:pt idx="9775">
                  <c:v>28</c:v>
                </c:pt>
                <c:pt idx="9776">
                  <c:v>29</c:v>
                </c:pt>
                <c:pt idx="9777">
                  <c:v>28</c:v>
                </c:pt>
                <c:pt idx="9778">
                  <c:v>27</c:v>
                </c:pt>
                <c:pt idx="9779">
                  <c:v>26</c:v>
                </c:pt>
                <c:pt idx="9780">
                  <c:v>25</c:v>
                </c:pt>
                <c:pt idx="9781">
                  <c:v>26</c:v>
                </c:pt>
                <c:pt idx="9782">
                  <c:v>27</c:v>
                </c:pt>
                <c:pt idx="9783">
                  <c:v>28</c:v>
                </c:pt>
                <c:pt idx="9784">
                  <c:v>27</c:v>
                </c:pt>
                <c:pt idx="9785">
                  <c:v>26</c:v>
                </c:pt>
                <c:pt idx="9786">
                  <c:v>25</c:v>
                </c:pt>
                <c:pt idx="9787">
                  <c:v>26</c:v>
                </c:pt>
                <c:pt idx="9788">
                  <c:v>25</c:v>
                </c:pt>
                <c:pt idx="9789">
                  <c:v>26</c:v>
                </c:pt>
                <c:pt idx="9790">
                  <c:v>25</c:v>
                </c:pt>
                <c:pt idx="9791">
                  <c:v>24</c:v>
                </c:pt>
                <c:pt idx="9792">
                  <c:v>23</c:v>
                </c:pt>
                <c:pt idx="9793">
                  <c:v>24</c:v>
                </c:pt>
                <c:pt idx="9794">
                  <c:v>25</c:v>
                </c:pt>
                <c:pt idx="9795">
                  <c:v>26</c:v>
                </c:pt>
                <c:pt idx="9796">
                  <c:v>25</c:v>
                </c:pt>
                <c:pt idx="9797">
                  <c:v>26</c:v>
                </c:pt>
                <c:pt idx="9798">
                  <c:v>25</c:v>
                </c:pt>
                <c:pt idx="9799">
                  <c:v>24</c:v>
                </c:pt>
                <c:pt idx="9800">
                  <c:v>25</c:v>
                </c:pt>
                <c:pt idx="9801">
                  <c:v>24</c:v>
                </c:pt>
                <c:pt idx="9802">
                  <c:v>23</c:v>
                </c:pt>
                <c:pt idx="9803">
                  <c:v>22</c:v>
                </c:pt>
                <c:pt idx="9804">
                  <c:v>21</c:v>
                </c:pt>
                <c:pt idx="9805">
                  <c:v>20</c:v>
                </c:pt>
                <c:pt idx="9806">
                  <c:v>21</c:v>
                </c:pt>
                <c:pt idx="9807">
                  <c:v>22</c:v>
                </c:pt>
                <c:pt idx="9808">
                  <c:v>21</c:v>
                </c:pt>
                <c:pt idx="9809">
                  <c:v>20</c:v>
                </c:pt>
                <c:pt idx="9810">
                  <c:v>21</c:v>
                </c:pt>
                <c:pt idx="9811">
                  <c:v>20</c:v>
                </c:pt>
                <c:pt idx="9812">
                  <c:v>21</c:v>
                </c:pt>
                <c:pt idx="9813">
                  <c:v>20</c:v>
                </c:pt>
                <c:pt idx="9814">
                  <c:v>21</c:v>
                </c:pt>
                <c:pt idx="9815">
                  <c:v>22</c:v>
                </c:pt>
                <c:pt idx="9816">
                  <c:v>21</c:v>
                </c:pt>
                <c:pt idx="9817">
                  <c:v>22</c:v>
                </c:pt>
                <c:pt idx="9818">
                  <c:v>21</c:v>
                </c:pt>
                <c:pt idx="9819">
                  <c:v>20</c:v>
                </c:pt>
                <c:pt idx="9820">
                  <c:v>21</c:v>
                </c:pt>
                <c:pt idx="9821">
                  <c:v>22</c:v>
                </c:pt>
                <c:pt idx="9822">
                  <c:v>21</c:v>
                </c:pt>
                <c:pt idx="9823">
                  <c:v>22</c:v>
                </c:pt>
                <c:pt idx="9824">
                  <c:v>21</c:v>
                </c:pt>
                <c:pt idx="9825">
                  <c:v>22</c:v>
                </c:pt>
                <c:pt idx="9826">
                  <c:v>21</c:v>
                </c:pt>
                <c:pt idx="9827">
                  <c:v>22</c:v>
                </c:pt>
                <c:pt idx="9828">
                  <c:v>21</c:v>
                </c:pt>
                <c:pt idx="9829">
                  <c:v>22</c:v>
                </c:pt>
                <c:pt idx="9830">
                  <c:v>23</c:v>
                </c:pt>
                <c:pt idx="9831">
                  <c:v>22</c:v>
                </c:pt>
                <c:pt idx="9832">
                  <c:v>23</c:v>
                </c:pt>
                <c:pt idx="9833">
                  <c:v>24</c:v>
                </c:pt>
                <c:pt idx="9834">
                  <c:v>23</c:v>
                </c:pt>
                <c:pt idx="9835">
                  <c:v>22</c:v>
                </c:pt>
                <c:pt idx="9836">
                  <c:v>21</c:v>
                </c:pt>
                <c:pt idx="9837">
                  <c:v>22</c:v>
                </c:pt>
                <c:pt idx="9838">
                  <c:v>21</c:v>
                </c:pt>
                <c:pt idx="9839">
                  <c:v>22</c:v>
                </c:pt>
                <c:pt idx="9840">
                  <c:v>21</c:v>
                </c:pt>
                <c:pt idx="9841">
                  <c:v>22</c:v>
                </c:pt>
                <c:pt idx="9842">
                  <c:v>21</c:v>
                </c:pt>
                <c:pt idx="9843">
                  <c:v>20</c:v>
                </c:pt>
                <c:pt idx="9844">
                  <c:v>21</c:v>
                </c:pt>
                <c:pt idx="9845">
                  <c:v>20</c:v>
                </c:pt>
                <c:pt idx="9846">
                  <c:v>19</c:v>
                </c:pt>
                <c:pt idx="9847">
                  <c:v>20</c:v>
                </c:pt>
                <c:pt idx="9848">
                  <c:v>19</c:v>
                </c:pt>
                <c:pt idx="9849">
                  <c:v>20</c:v>
                </c:pt>
                <c:pt idx="9850">
                  <c:v>21</c:v>
                </c:pt>
                <c:pt idx="9851">
                  <c:v>22</c:v>
                </c:pt>
                <c:pt idx="9852">
                  <c:v>23</c:v>
                </c:pt>
                <c:pt idx="9853">
                  <c:v>24</c:v>
                </c:pt>
                <c:pt idx="9854">
                  <c:v>23</c:v>
                </c:pt>
                <c:pt idx="9855">
                  <c:v>24</c:v>
                </c:pt>
                <c:pt idx="9856">
                  <c:v>25</c:v>
                </c:pt>
                <c:pt idx="9857">
                  <c:v>24</c:v>
                </c:pt>
                <c:pt idx="9858">
                  <c:v>23</c:v>
                </c:pt>
                <c:pt idx="9859">
                  <c:v>22</c:v>
                </c:pt>
                <c:pt idx="9860">
                  <c:v>21</c:v>
                </c:pt>
                <c:pt idx="9861">
                  <c:v>22</c:v>
                </c:pt>
                <c:pt idx="9862">
                  <c:v>21</c:v>
                </c:pt>
                <c:pt idx="9863">
                  <c:v>22</c:v>
                </c:pt>
                <c:pt idx="9864">
                  <c:v>23</c:v>
                </c:pt>
                <c:pt idx="9865">
                  <c:v>24</c:v>
                </c:pt>
                <c:pt idx="9866">
                  <c:v>25</c:v>
                </c:pt>
                <c:pt idx="9867">
                  <c:v>26</c:v>
                </c:pt>
                <c:pt idx="9868">
                  <c:v>25</c:v>
                </c:pt>
                <c:pt idx="9869">
                  <c:v>26</c:v>
                </c:pt>
                <c:pt idx="9870">
                  <c:v>27</c:v>
                </c:pt>
                <c:pt idx="9871">
                  <c:v>26</c:v>
                </c:pt>
                <c:pt idx="9872">
                  <c:v>27</c:v>
                </c:pt>
                <c:pt idx="9873">
                  <c:v>28</c:v>
                </c:pt>
                <c:pt idx="9874">
                  <c:v>27</c:v>
                </c:pt>
                <c:pt idx="9875">
                  <c:v>26</c:v>
                </c:pt>
                <c:pt idx="9876">
                  <c:v>27</c:v>
                </c:pt>
                <c:pt idx="9877">
                  <c:v>28</c:v>
                </c:pt>
                <c:pt idx="9878">
                  <c:v>29</c:v>
                </c:pt>
                <c:pt idx="9879">
                  <c:v>28</c:v>
                </c:pt>
                <c:pt idx="9880">
                  <c:v>27</c:v>
                </c:pt>
                <c:pt idx="9881">
                  <c:v>26</c:v>
                </c:pt>
                <c:pt idx="9882">
                  <c:v>25</c:v>
                </c:pt>
                <c:pt idx="9883">
                  <c:v>24</c:v>
                </c:pt>
                <c:pt idx="9884">
                  <c:v>23</c:v>
                </c:pt>
                <c:pt idx="9885">
                  <c:v>24</c:v>
                </c:pt>
                <c:pt idx="9886">
                  <c:v>25</c:v>
                </c:pt>
                <c:pt idx="9887">
                  <c:v>24</c:v>
                </c:pt>
                <c:pt idx="9888">
                  <c:v>23</c:v>
                </c:pt>
                <c:pt idx="9889">
                  <c:v>22</c:v>
                </c:pt>
                <c:pt idx="9890">
                  <c:v>21</c:v>
                </c:pt>
                <c:pt idx="9891">
                  <c:v>22</c:v>
                </c:pt>
                <c:pt idx="9892">
                  <c:v>23</c:v>
                </c:pt>
                <c:pt idx="9893">
                  <c:v>22</c:v>
                </c:pt>
                <c:pt idx="9894">
                  <c:v>23</c:v>
                </c:pt>
                <c:pt idx="9895">
                  <c:v>22</c:v>
                </c:pt>
                <c:pt idx="9896">
                  <c:v>21</c:v>
                </c:pt>
                <c:pt idx="9897">
                  <c:v>22</c:v>
                </c:pt>
                <c:pt idx="9898">
                  <c:v>21</c:v>
                </c:pt>
                <c:pt idx="9899">
                  <c:v>20</c:v>
                </c:pt>
                <c:pt idx="9900">
                  <c:v>19</c:v>
                </c:pt>
                <c:pt idx="9901">
                  <c:v>20</c:v>
                </c:pt>
                <c:pt idx="9902">
                  <c:v>21</c:v>
                </c:pt>
                <c:pt idx="9903">
                  <c:v>20</c:v>
                </c:pt>
                <c:pt idx="9904">
                  <c:v>19</c:v>
                </c:pt>
                <c:pt idx="9905">
                  <c:v>20</c:v>
                </c:pt>
                <c:pt idx="9906">
                  <c:v>21</c:v>
                </c:pt>
                <c:pt idx="9907">
                  <c:v>22</c:v>
                </c:pt>
                <c:pt idx="9908">
                  <c:v>21</c:v>
                </c:pt>
                <c:pt idx="9909">
                  <c:v>22</c:v>
                </c:pt>
                <c:pt idx="9910">
                  <c:v>21</c:v>
                </c:pt>
                <c:pt idx="9911">
                  <c:v>20</c:v>
                </c:pt>
                <c:pt idx="9912">
                  <c:v>19</c:v>
                </c:pt>
                <c:pt idx="9913">
                  <c:v>20</c:v>
                </c:pt>
                <c:pt idx="9914">
                  <c:v>21</c:v>
                </c:pt>
                <c:pt idx="9915">
                  <c:v>22</c:v>
                </c:pt>
                <c:pt idx="9916">
                  <c:v>23</c:v>
                </c:pt>
                <c:pt idx="9917">
                  <c:v>24</c:v>
                </c:pt>
                <c:pt idx="9918">
                  <c:v>23</c:v>
                </c:pt>
                <c:pt idx="9919">
                  <c:v>24</c:v>
                </c:pt>
                <c:pt idx="9920">
                  <c:v>23</c:v>
                </c:pt>
                <c:pt idx="9921">
                  <c:v>24</c:v>
                </c:pt>
                <c:pt idx="9922">
                  <c:v>25</c:v>
                </c:pt>
                <c:pt idx="9923">
                  <c:v>26</c:v>
                </c:pt>
                <c:pt idx="9924">
                  <c:v>25</c:v>
                </c:pt>
                <c:pt idx="9925">
                  <c:v>24</c:v>
                </c:pt>
                <c:pt idx="9926">
                  <c:v>23</c:v>
                </c:pt>
                <c:pt idx="9927">
                  <c:v>22</c:v>
                </c:pt>
                <c:pt idx="9928">
                  <c:v>23</c:v>
                </c:pt>
                <c:pt idx="9929">
                  <c:v>22</c:v>
                </c:pt>
                <c:pt idx="9930">
                  <c:v>23</c:v>
                </c:pt>
                <c:pt idx="9931">
                  <c:v>24</c:v>
                </c:pt>
                <c:pt idx="9932">
                  <c:v>23</c:v>
                </c:pt>
                <c:pt idx="9933">
                  <c:v>22</c:v>
                </c:pt>
                <c:pt idx="9934">
                  <c:v>23</c:v>
                </c:pt>
                <c:pt idx="9935">
                  <c:v>22</c:v>
                </c:pt>
                <c:pt idx="9936">
                  <c:v>23</c:v>
                </c:pt>
                <c:pt idx="9937">
                  <c:v>24</c:v>
                </c:pt>
                <c:pt idx="9938">
                  <c:v>25</c:v>
                </c:pt>
                <c:pt idx="9939">
                  <c:v>26</c:v>
                </c:pt>
                <c:pt idx="9940">
                  <c:v>25</c:v>
                </c:pt>
                <c:pt idx="9941">
                  <c:v>26</c:v>
                </c:pt>
                <c:pt idx="9942">
                  <c:v>27</c:v>
                </c:pt>
                <c:pt idx="9943">
                  <c:v>26</c:v>
                </c:pt>
                <c:pt idx="9944">
                  <c:v>27</c:v>
                </c:pt>
                <c:pt idx="9945">
                  <c:v>26</c:v>
                </c:pt>
                <c:pt idx="9946">
                  <c:v>27</c:v>
                </c:pt>
                <c:pt idx="9947">
                  <c:v>26</c:v>
                </c:pt>
                <c:pt idx="9948">
                  <c:v>27</c:v>
                </c:pt>
                <c:pt idx="9949">
                  <c:v>28</c:v>
                </c:pt>
                <c:pt idx="9950">
                  <c:v>27</c:v>
                </c:pt>
                <c:pt idx="9951">
                  <c:v>26</c:v>
                </c:pt>
                <c:pt idx="9952">
                  <c:v>27</c:v>
                </c:pt>
                <c:pt idx="9953">
                  <c:v>28</c:v>
                </c:pt>
                <c:pt idx="9954">
                  <c:v>27</c:v>
                </c:pt>
                <c:pt idx="9955">
                  <c:v>26</c:v>
                </c:pt>
                <c:pt idx="9956">
                  <c:v>25</c:v>
                </c:pt>
                <c:pt idx="9957">
                  <c:v>26</c:v>
                </c:pt>
                <c:pt idx="9958">
                  <c:v>27</c:v>
                </c:pt>
                <c:pt idx="9959">
                  <c:v>26</c:v>
                </c:pt>
                <c:pt idx="9960">
                  <c:v>25</c:v>
                </c:pt>
                <c:pt idx="9961">
                  <c:v>24</c:v>
                </c:pt>
                <c:pt idx="9962">
                  <c:v>25</c:v>
                </c:pt>
                <c:pt idx="9963">
                  <c:v>24</c:v>
                </c:pt>
                <c:pt idx="9964">
                  <c:v>23</c:v>
                </c:pt>
                <c:pt idx="9965">
                  <c:v>24</c:v>
                </c:pt>
                <c:pt idx="9966">
                  <c:v>23</c:v>
                </c:pt>
                <c:pt idx="9967">
                  <c:v>24</c:v>
                </c:pt>
                <c:pt idx="9968">
                  <c:v>25</c:v>
                </c:pt>
                <c:pt idx="9969">
                  <c:v>26</c:v>
                </c:pt>
                <c:pt idx="9970">
                  <c:v>27</c:v>
                </c:pt>
                <c:pt idx="9971">
                  <c:v>26</c:v>
                </c:pt>
                <c:pt idx="9972">
                  <c:v>25</c:v>
                </c:pt>
                <c:pt idx="9973">
                  <c:v>26</c:v>
                </c:pt>
                <c:pt idx="9974">
                  <c:v>25</c:v>
                </c:pt>
                <c:pt idx="9975">
                  <c:v>24</c:v>
                </c:pt>
                <c:pt idx="9976">
                  <c:v>25</c:v>
                </c:pt>
                <c:pt idx="9977">
                  <c:v>26</c:v>
                </c:pt>
                <c:pt idx="9978">
                  <c:v>27</c:v>
                </c:pt>
                <c:pt idx="9979">
                  <c:v>28</c:v>
                </c:pt>
                <c:pt idx="9980">
                  <c:v>27</c:v>
                </c:pt>
                <c:pt idx="9981">
                  <c:v>28</c:v>
                </c:pt>
                <c:pt idx="9982">
                  <c:v>27</c:v>
                </c:pt>
                <c:pt idx="9983">
                  <c:v>26</c:v>
                </c:pt>
                <c:pt idx="9984">
                  <c:v>25</c:v>
                </c:pt>
                <c:pt idx="9985">
                  <c:v>24</c:v>
                </c:pt>
                <c:pt idx="9986">
                  <c:v>23</c:v>
                </c:pt>
                <c:pt idx="9987">
                  <c:v>22</c:v>
                </c:pt>
                <c:pt idx="9988">
                  <c:v>23</c:v>
                </c:pt>
                <c:pt idx="9989">
                  <c:v>22</c:v>
                </c:pt>
                <c:pt idx="9990">
                  <c:v>21</c:v>
                </c:pt>
                <c:pt idx="9991">
                  <c:v>22</c:v>
                </c:pt>
                <c:pt idx="9992">
                  <c:v>23</c:v>
                </c:pt>
                <c:pt idx="9993">
                  <c:v>24</c:v>
                </c:pt>
                <c:pt idx="9994">
                  <c:v>23</c:v>
                </c:pt>
                <c:pt idx="9995">
                  <c:v>24</c:v>
                </c:pt>
                <c:pt idx="9996">
                  <c:v>25</c:v>
                </c:pt>
                <c:pt idx="9997">
                  <c:v>26</c:v>
                </c:pt>
                <c:pt idx="9998">
                  <c:v>25</c:v>
                </c:pt>
                <c:pt idx="9999">
                  <c:v>24</c:v>
                </c:pt>
                <c:pt idx="10000">
                  <c:v>25</c:v>
                </c:pt>
                <c:pt idx="10001">
                  <c:v>24</c:v>
                </c:pt>
                <c:pt idx="10002">
                  <c:v>25</c:v>
                </c:pt>
                <c:pt idx="10003">
                  <c:v>24</c:v>
                </c:pt>
                <c:pt idx="10004">
                  <c:v>25</c:v>
                </c:pt>
                <c:pt idx="10005">
                  <c:v>24</c:v>
                </c:pt>
                <c:pt idx="10006">
                  <c:v>25</c:v>
                </c:pt>
                <c:pt idx="10007">
                  <c:v>24</c:v>
                </c:pt>
                <c:pt idx="10008">
                  <c:v>25</c:v>
                </c:pt>
                <c:pt idx="10009">
                  <c:v>24</c:v>
                </c:pt>
                <c:pt idx="10010">
                  <c:v>25</c:v>
                </c:pt>
                <c:pt idx="10011">
                  <c:v>24</c:v>
                </c:pt>
                <c:pt idx="10012">
                  <c:v>23</c:v>
                </c:pt>
                <c:pt idx="10013">
                  <c:v>24</c:v>
                </c:pt>
                <c:pt idx="10014">
                  <c:v>25</c:v>
                </c:pt>
                <c:pt idx="10015">
                  <c:v>24</c:v>
                </c:pt>
                <c:pt idx="10016">
                  <c:v>25</c:v>
                </c:pt>
                <c:pt idx="10017">
                  <c:v>26</c:v>
                </c:pt>
                <c:pt idx="10018">
                  <c:v>25</c:v>
                </c:pt>
                <c:pt idx="10019">
                  <c:v>24</c:v>
                </c:pt>
                <c:pt idx="10020">
                  <c:v>25</c:v>
                </c:pt>
                <c:pt idx="10021">
                  <c:v>26</c:v>
                </c:pt>
                <c:pt idx="10022">
                  <c:v>27</c:v>
                </c:pt>
                <c:pt idx="10023">
                  <c:v>28</c:v>
                </c:pt>
                <c:pt idx="10024">
                  <c:v>27</c:v>
                </c:pt>
                <c:pt idx="10025">
                  <c:v>26</c:v>
                </c:pt>
                <c:pt idx="10026">
                  <c:v>27</c:v>
                </c:pt>
                <c:pt idx="10027">
                  <c:v>28</c:v>
                </c:pt>
                <c:pt idx="10028">
                  <c:v>27</c:v>
                </c:pt>
                <c:pt idx="10029">
                  <c:v>28</c:v>
                </c:pt>
                <c:pt idx="10030">
                  <c:v>29</c:v>
                </c:pt>
                <c:pt idx="10031">
                  <c:v>28</c:v>
                </c:pt>
                <c:pt idx="10032">
                  <c:v>27</c:v>
                </c:pt>
                <c:pt idx="10033">
                  <c:v>28</c:v>
                </c:pt>
                <c:pt idx="10034">
                  <c:v>27</c:v>
                </c:pt>
                <c:pt idx="10035">
                  <c:v>28</c:v>
                </c:pt>
                <c:pt idx="10036">
                  <c:v>29</c:v>
                </c:pt>
                <c:pt idx="10037">
                  <c:v>30</c:v>
                </c:pt>
                <c:pt idx="10038">
                  <c:v>31</c:v>
                </c:pt>
                <c:pt idx="10039">
                  <c:v>30</c:v>
                </c:pt>
                <c:pt idx="10040">
                  <c:v>29</c:v>
                </c:pt>
                <c:pt idx="10041">
                  <c:v>30</c:v>
                </c:pt>
                <c:pt idx="10042">
                  <c:v>31</c:v>
                </c:pt>
                <c:pt idx="10043">
                  <c:v>32</c:v>
                </c:pt>
                <c:pt idx="10044">
                  <c:v>33</c:v>
                </c:pt>
                <c:pt idx="10045">
                  <c:v>34</c:v>
                </c:pt>
                <c:pt idx="10046">
                  <c:v>35</c:v>
                </c:pt>
                <c:pt idx="10047">
                  <c:v>34</c:v>
                </c:pt>
                <c:pt idx="10048">
                  <c:v>33</c:v>
                </c:pt>
                <c:pt idx="10049">
                  <c:v>34</c:v>
                </c:pt>
                <c:pt idx="10050">
                  <c:v>33</c:v>
                </c:pt>
                <c:pt idx="10051">
                  <c:v>34</c:v>
                </c:pt>
                <c:pt idx="10052">
                  <c:v>35</c:v>
                </c:pt>
                <c:pt idx="10053">
                  <c:v>36</c:v>
                </c:pt>
                <c:pt idx="10054">
                  <c:v>37</c:v>
                </c:pt>
                <c:pt idx="10055">
                  <c:v>36</c:v>
                </c:pt>
                <c:pt idx="10056">
                  <c:v>37</c:v>
                </c:pt>
                <c:pt idx="10057">
                  <c:v>36</c:v>
                </c:pt>
                <c:pt idx="10058">
                  <c:v>35</c:v>
                </c:pt>
                <c:pt idx="10059">
                  <c:v>34</c:v>
                </c:pt>
                <c:pt idx="10060">
                  <c:v>35</c:v>
                </c:pt>
                <c:pt idx="10061">
                  <c:v>36</c:v>
                </c:pt>
                <c:pt idx="10062">
                  <c:v>35</c:v>
                </c:pt>
                <c:pt idx="10063">
                  <c:v>36</c:v>
                </c:pt>
                <c:pt idx="10064">
                  <c:v>35</c:v>
                </c:pt>
                <c:pt idx="10065">
                  <c:v>34</c:v>
                </c:pt>
                <c:pt idx="10066">
                  <c:v>35</c:v>
                </c:pt>
                <c:pt idx="10067">
                  <c:v>34</c:v>
                </c:pt>
                <c:pt idx="10068">
                  <c:v>35</c:v>
                </c:pt>
                <c:pt idx="10069">
                  <c:v>36</c:v>
                </c:pt>
                <c:pt idx="10070">
                  <c:v>35</c:v>
                </c:pt>
                <c:pt idx="10071">
                  <c:v>36</c:v>
                </c:pt>
                <c:pt idx="10072">
                  <c:v>37</c:v>
                </c:pt>
                <c:pt idx="10073">
                  <c:v>36</c:v>
                </c:pt>
                <c:pt idx="10074">
                  <c:v>37</c:v>
                </c:pt>
                <c:pt idx="10075">
                  <c:v>36</c:v>
                </c:pt>
                <c:pt idx="10076">
                  <c:v>37</c:v>
                </c:pt>
                <c:pt idx="10077">
                  <c:v>36</c:v>
                </c:pt>
                <c:pt idx="10078">
                  <c:v>37</c:v>
                </c:pt>
                <c:pt idx="10079">
                  <c:v>38</c:v>
                </c:pt>
                <c:pt idx="10080">
                  <c:v>39</c:v>
                </c:pt>
                <c:pt idx="10081">
                  <c:v>40</c:v>
                </c:pt>
                <c:pt idx="10082">
                  <c:v>39</c:v>
                </c:pt>
                <c:pt idx="10083">
                  <c:v>40</c:v>
                </c:pt>
                <c:pt idx="10084">
                  <c:v>39</c:v>
                </c:pt>
                <c:pt idx="10085">
                  <c:v>38</c:v>
                </c:pt>
                <c:pt idx="10086">
                  <c:v>37</c:v>
                </c:pt>
                <c:pt idx="10087">
                  <c:v>38</c:v>
                </c:pt>
                <c:pt idx="10088">
                  <c:v>37</c:v>
                </c:pt>
                <c:pt idx="10089">
                  <c:v>36</c:v>
                </c:pt>
                <c:pt idx="10090">
                  <c:v>37</c:v>
                </c:pt>
                <c:pt idx="10091">
                  <c:v>36</c:v>
                </c:pt>
                <c:pt idx="10092">
                  <c:v>37</c:v>
                </c:pt>
                <c:pt idx="10093">
                  <c:v>36</c:v>
                </c:pt>
                <c:pt idx="10094">
                  <c:v>35</c:v>
                </c:pt>
                <c:pt idx="10095">
                  <c:v>36</c:v>
                </c:pt>
                <c:pt idx="10096">
                  <c:v>35</c:v>
                </c:pt>
                <c:pt idx="10097">
                  <c:v>34</c:v>
                </c:pt>
                <c:pt idx="10098">
                  <c:v>35</c:v>
                </c:pt>
                <c:pt idx="10099">
                  <c:v>34</c:v>
                </c:pt>
                <c:pt idx="10100">
                  <c:v>35</c:v>
                </c:pt>
                <c:pt idx="10101">
                  <c:v>34</c:v>
                </c:pt>
                <c:pt idx="10102">
                  <c:v>33</c:v>
                </c:pt>
                <c:pt idx="10103">
                  <c:v>32</c:v>
                </c:pt>
                <c:pt idx="10104">
                  <c:v>33</c:v>
                </c:pt>
                <c:pt idx="10105">
                  <c:v>32</c:v>
                </c:pt>
                <c:pt idx="10106">
                  <c:v>33</c:v>
                </c:pt>
                <c:pt idx="10107">
                  <c:v>34</c:v>
                </c:pt>
                <c:pt idx="10108">
                  <c:v>33</c:v>
                </c:pt>
                <c:pt idx="10109">
                  <c:v>32</c:v>
                </c:pt>
                <c:pt idx="10110">
                  <c:v>33</c:v>
                </c:pt>
                <c:pt idx="10111">
                  <c:v>34</c:v>
                </c:pt>
                <c:pt idx="10112">
                  <c:v>33</c:v>
                </c:pt>
                <c:pt idx="10113">
                  <c:v>32</c:v>
                </c:pt>
                <c:pt idx="10114">
                  <c:v>31</c:v>
                </c:pt>
                <c:pt idx="10115">
                  <c:v>30</c:v>
                </c:pt>
                <c:pt idx="10116">
                  <c:v>31</c:v>
                </c:pt>
                <c:pt idx="10117">
                  <c:v>30</c:v>
                </c:pt>
                <c:pt idx="10118">
                  <c:v>29</c:v>
                </c:pt>
                <c:pt idx="10119">
                  <c:v>30</c:v>
                </c:pt>
                <c:pt idx="10120">
                  <c:v>29</c:v>
                </c:pt>
                <c:pt idx="10121">
                  <c:v>30</c:v>
                </c:pt>
                <c:pt idx="10122">
                  <c:v>29</c:v>
                </c:pt>
                <c:pt idx="10123">
                  <c:v>28</c:v>
                </c:pt>
                <c:pt idx="10124">
                  <c:v>27</c:v>
                </c:pt>
                <c:pt idx="10125">
                  <c:v>28</c:v>
                </c:pt>
                <c:pt idx="10126">
                  <c:v>29</c:v>
                </c:pt>
                <c:pt idx="10127">
                  <c:v>28</c:v>
                </c:pt>
                <c:pt idx="10128">
                  <c:v>27</c:v>
                </c:pt>
                <c:pt idx="10129">
                  <c:v>28</c:v>
                </c:pt>
                <c:pt idx="10130">
                  <c:v>29</c:v>
                </c:pt>
                <c:pt idx="10131">
                  <c:v>30</c:v>
                </c:pt>
                <c:pt idx="10132">
                  <c:v>31</c:v>
                </c:pt>
                <c:pt idx="10133">
                  <c:v>32</c:v>
                </c:pt>
                <c:pt idx="10134">
                  <c:v>33</c:v>
                </c:pt>
                <c:pt idx="10135">
                  <c:v>34</c:v>
                </c:pt>
                <c:pt idx="10136">
                  <c:v>35</c:v>
                </c:pt>
                <c:pt idx="10137">
                  <c:v>36</c:v>
                </c:pt>
                <c:pt idx="10138">
                  <c:v>35</c:v>
                </c:pt>
                <c:pt idx="10139">
                  <c:v>34</c:v>
                </c:pt>
                <c:pt idx="10140">
                  <c:v>33</c:v>
                </c:pt>
                <c:pt idx="10141">
                  <c:v>32</c:v>
                </c:pt>
                <c:pt idx="10142">
                  <c:v>31</c:v>
                </c:pt>
                <c:pt idx="10143">
                  <c:v>32</c:v>
                </c:pt>
                <c:pt idx="10144">
                  <c:v>33</c:v>
                </c:pt>
                <c:pt idx="10145">
                  <c:v>32</c:v>
                </c:pt>
                <c:pt idx="10146">
                  <c:v>31</c:v>
                </c:pt>
                <c:pt idx="10147">
                  <c:v>30</c:v>
                </c:pt>
                <c:pt idx="10148">
                  <c:v>31</c:v>
                </c:pt>
                <c:pt idx="10149">
                  <c:v>32</c:v>
                </c:pt>
                <c:pt idx="10150">
                  <c:v>31</c:v>
                </c:pt>
                <c:pt idx="10151">
                  <c:v>32</c:v>
                </c:pt>
                <c:pt idx="10152">
                  <c:v>33</c:v>
                </c:pt>
                <c:pt idx="10153">
                  <c:v>32</c:v>
                </c:pt>
                <c:pt idx="10154">
                  <c:v>31</c:v>
                </c:pt>
                <c:pt idx="10155">
                  <c:v>30</c:v>
                </c:pt>
                <c:pt idx="10156">
                  <c:v>29</c:v>
                </c:pt>
                <c:pt idx="10157">
                  <c:v>28</c:v>
                </c:pt>
                <c:pt idx="10158">
                  <c:v>27</c:v>
                </c:pt>
                <c:pt idx="10159">
                  <c:v>28</c:v>
                </c:pt>
                <c:pt idx="10160">
                  <c:v>29</c:v>
                </c:pt>
                <c:pt idx="10161">
                  <c:v>30</c:v>
                </c:pt>
                <c:pt idx="10162">
                  <c:v>31</c:v>
                </c:pt>
                <c:pt idx="10163">
                  <c:v>32</c:v>
                </c:pt>
                <c:pt idx="10164">
                  <c:v>31</c:v>
                </c:pt>
                <c:pt idx="10165">
                  <c:v>30</c:v>
                </c:pt>
                <c:pt idx="10166">
                  <c:v>29</c:v>
                </c:pt>
                <c:pt idx="10167">
                  <c:v>30</c:v>
                </c:pt>
                <c:pt idx="10168">
                  <c:v>29</c:v>
                </c:pt>
                <c:pt idx="10169">
                  <c:v>30</c:v>
                </c:pt>
                <c:pt idx="10170">
                  <c:v>31</c:v>
                </c:pt>
                <c:pt idx="10171">
                  <c:v>30</c:v>
                </c:pt>
                <c:pt idx="10172">
                  <c:v>29</c:v>
                </c:pt>
                <c:pt idx="10173">
                  <c:v>28</c:v>
                </c:pt>
                <c:pt idx="10174">
                  <c:v>29</c:v>
                </c:pt>
                <c:pt idx="10175">
                  <c:v>28</c:v>
                </c:pt>
                <c:pt idx="10176">
                  <c:v>27</c:v>
                </c:pt>
                <c:pt idx="10177">
                  <c:v>26</c:v>
                </c:pt>
                <c:pt idx="10178">
                  <c:v>25</c:v>
                </c:pt>
                <c:pt idx="10179">
                  <c:v>26</c:v>
                </c:pt>
                <c:pt idx="10180">
                  <c:v>25</c:v>
                </c:pt>
                <c:pt idx="10181">
                  <c:v>24</c:v>
                </c:pt>
                <c:pt idx="10182">
                  <c:v>23</c:v>
                </c:pt>
                <c:pt idx="10183">
                  <c:v>22</c:v>
                </c:pt>
                <c:pt idx="10184">
                  <c:v>21</c:v>
                </c:pt>
                <c:pt idx="10185">
                  <c:v>20</c:v>
                </c:pt>
                <c:pt idx="10186">
                  <c:v>19</c:v>
                </c:pt>
                <c:pt idx="10187">
                  <c:v>20</c:v>
                </c:pt>
                <c:pt idx="10188">
                  <c:v>19</c:v>
                </c:pt>
                <c:pt idx="10189">
                  <c:v>18</c:v>
                </c:pt>
                <c:pt idx="10190">
                  <c:v>19</c:v>
                </c:pt>
                <c:pt idx="10191">
                  <c:v>18</c:v>
                </c:pt>
                <c:pt idx="10192">
                  <c:v>19</c:v>
                </c:pt>
                <c:pt idx="10193">
                  <c:v>18</c:v>
                </c:pt>
                <c:pt idx="10194">
                  <c:v>17</c:v>
                </c:pt>
                <c:pt idx="10195">
                  <c:v>16</c:v>
                </c:pt>
                <c:pt idx="10196">
                  <c:v>15</c:v>
                </c:pt>
                <c:pt idx="10197">
                  <c:v>16</c:v>
                </c:pt>
                <c:pt idx="10198">
                  <c:v>17</c:v>
                </c:pt>
                <c:pt idx="10199">
                  <c:v>16</c:v>
                </c:pt>
                <c:pt idx="10200">
                  <c:v>15</c:v>
                </c:pt>
                <c:pt idx="10201">
                  <c:v>14</c:v>
                </c:pt>
                <c:pt idx="10202">
                  <c:v>15</c:v>
                </c:pt>
                <c:pt idx="10203">
                  <c:v>16</c:v>
                </c:pt>
                <c:pt idx="10204">
                  <c:v>15</c:v>
                </c:pt>
                <c:pt idx="10205">
                  <c:v>16</c:v>
                </c:pt>
                <c:pt idx="10206">
                  <c:v>15</c:v>
                </c:pt>
                <c:pt idx="10207">
                  <c:v>16</c:v>
                </c:pt>
                <c:pt idx="10208">
                  <c:v>15</c:v>
                </c:pt>
                <c:pt idx="10209">
                  <c:v>14</c:v>
                </c:pt>
                <c:pt idx="10210">
                  <c:v>15</c:v>
                </c:pt>
                <c:pt idx="10211">
                  <c:v>14</c:v>
                </c:pt>
                <c:pt idx="10212">
                  <c:v>15</c:v>
                </c:pt>
                <c:pt idx="10213">
                  <c:v>16</c:v>
                </c:pt>
                <c:pt idx="10214">
                  <c:v>15</c:v>
                </c:pt>
                <c:pt idx="10215">
                  <c:v>14</c:v>
                </c:pt>
                <c:pt idx="10216">
                  <c:v>13</c:v>
                </c:pt>
                <c:pt idx="10217">
                  <c:v>12</c:v>
                </c:pt>
                <c:pt idx="10218">
                  <c:v>13</c:v>
                </c:pt>
                <c:pt idx="10219">
                  <c:v>14</c:v>
                </c:pt>
                <c:pt idx="10220">
                  <c:v>15</c:v>
                </c:pt>
                <c:pt idx="10221">
                  <c:v>14</c:v>
                </c:pt>
                <c:pt idx="10222">
                  <c:v>13</c:v>
                </c:pt>
                <c:pt idx="10223">
                  <c:v>12</c:v>
                </c:pt>
                <c:pt idx="10224">
                  <c:v>13</c:v>
                </c:pt>
                <c:pt idx="10225">
                  <c:v>12</c:v>
                </c:pt>
                <c:pt idx="10226">
                  <c:v>11</c:v>
                </c:pt>
                <c:pt idx="10227">
                  <c:v>10</c:v>
                </c:pt>
                <c:pt idx="10228">
                  <c:v>11</c:v>
                </c:pt>
                <c:pt idx="10229">
                  <c:v>12</c:v>
                </c:pt>
                <c:pt idx="10230">
                  <c:v>13</c:v>
                </c:pt>
                <c:pt idx="10231">
                  <c:v>12</c:v>
                </c:pt>
                <c:pt idx="10232">
                  <c:v>11</c:v>
                </c:pt>
                <c:pt idx="10233">
                  <c:v>12</c:v>
                </c:pt>
                <c:pt idx="10234">
                  <c:v>11</c:v>
                </c:pt>
                <c:pt idx="10235">
                  <c:v>12</c:v>
                </c:pt>
                <c:pt idx="10236">
                  <c:v>11</c:v>
                </c:pt>
                <c:pt idx="10237">
                  <c:v>12</c:v>
                </c:pt>
                <c:pt idx="10238">
                  <c:v>13</c:v>
                </c:pt>
                <c:pt idx="10239">
                  <c:v>14</c:v>
                </c:pt>
                <c:pt idx="10240">
                  <c:v>13</c:v>
                </c:pt>
                <c:pt idx="10241">
                  <c:v>14</c:v>
                </c:pt>
                <c:pt idx="10242">
                  <c:v>15</c:v>
                </c:pt>
                <c:pt idx="10243">
                  <c:v>14</c:v>
                </c:pt>
                <c:pt idx="10244">
                  <c:v>15</c:v>
                </c:pt>
                <c:pt idx="10245">
                  <c:v>16</c:v>
                </c:pt>
                <c:pt idx="10246">
                  <c:v>15</c:v>
                </c:pt>
                <c:pt idx="10247">
                  <c:v>14</c:v>
                </c:pt>
                <c:pt idx="10248">
                  <c:v>15</c:v>
                </c:pt>
                <c:pt idx="10249">
                  <c:v>16</c:v>
                </c:pt>
                <c:pt idx="10250">
                  <c:v>17</c:v>
                </c:pt>
                <c:pt idx="10251">
                  <c:v>18</c:v>
                </c:pt>
                <c:pt idx="10252">
                  <c:v>19</c:v>
                </c:pt>
                <c:pt idx="10253">
                  <c:v>18</c:v>
                </c:pt>
                <c:pt idx="10254">
                  <c:v>19</c:v>
                </c:pt>
                <c:pt idx="10255">
                  <c:v>20</c:v>
                </c:pt>
                <c:pt idx="10256">
                  <c:v>19</c:v>
                </c:pt>
                <c:pt idx="10257">
                  <c:v>20</c:v>
                </c:pt>
                <c:pt idx="10258">
                  <c:v>19</c:v>
                </c:pt>
                <c:pt idx="10259">
                  <c:v>20</c:v>
                </c:pt>
                <c:pt idx="10260">
                  <c:v>21</c:v>
                </c:pt>
                <c:pt idx="10261">
                  <c:v>22</c:v>
                </c:pt>
                <c:pt idx="10262">
                  <c:v>23</c:v>
                </c:pt>
                <c:pt idx="10263">
                  <c:v>24</c:v>
                </c:pt>
                <c:pt idx="10264">
                  <c:v>23</c:v>
                </c:pt>
                <c:pt idx="10265">
                  <c:v>22</c:v>
                </c:pt>
                <c:pt idx="10266">
                  <c:v>23</c:v>
                </c:pt>
                <c:pt idx="10267">
                  <c:v>22</c:v>
                </c:pt>
                <c:pt idx="10268">
                  <c:v>23</c:v>
                </c:pt>
                <c:pt idx="10269">
                  <c:v>22</c:v>
                </c:pt>
                <c:pt idx="10270">
                  <c:v>23</c:v>
                </c:pt>
                <c:pt idx="10271">
                  <c:v>24</c:v>
                </c:pt>
                <c:pt idx="10272">
                  <c:v>23</c:v>
                </c:pt>
                <c:pt idx="10273">
                  <c:v>24</c:v>
                </c:pt>
                <c:pt idx="10274">
                  <c:v>25</c:v>
                </c:pt>
                <c:pt idx="10275">
                  <c:v>24</c:v>
                </c:pt>
                <c:pt idx="10276">
                  <c:v>23</c:v>
                </c:pt>
                <c:pt idx="10277">
                  <c:v>24</c:v>
                </c:pt>
                <c:pt idx="10278">
                  <c:v>25</c:v>
                </c:pt>
                <c:pt idx="10279">
                  <c:v>26</c:v>
                </c:pt>
                <c:pt idx="10280">
                  <c:v>27</c:v>
                </c:pt>
                <c:pt idx="10281">
                  <c:v>26</c:v>
                </c:pt>
                <c:pt idx="10282">
                  <c:v>25</c:v>
                </c:pt>
                <c:pt idx="10283">
                  <c:v>26</c:v>
                </c:pt>
                <c:pt idx="10284">
                  <c:v>27</c:v>
                </c:pt>
                <c:pt idx="10285">
                  <c:v>26</c:v>
                </c:pt>
                <c:pt idx="10286">
                  <c:v>27</c:v>
                </c:pt>
                <c:pt idx="10287">
                  <c:v>28</c:v>
                </c:pt>
                <c:pt idx="10288">
                  <c:v>27</c:v>
                </c:pt>
                <c:pt idx="10289">
                  <c:v>26</c:v>
                </c:pt>
                <c:pt idx="10290">
                  <c:v>25</c:v>
                </c:pt>
                <c:pt idx="10291">
                  <c:v>26</c:v>
                </c:pt>
                <c:pt idx="10292">
                  <c:v>25</c:v>
                </c:pt>
                <c:pt idx="10293">
                  <c:v>26</c:v>
                </c:pt>
                <c:pt idx="10294">
                  <c:v>27</c:v>
                </c:pt>
                <c:pt idx="10295">
                  <c:v>26</c:v>
                </c:pt>
                <c:pt idx="10296">
                  <c:v>25</c:v>
                </c:pt>
                <c:pt idx="10297">
                  <c:v>24</c:v>
                </c:pt>
                <c:pt idx="10298">
                  <c:v>23</c:v>
                </c:pt>
                <c:pt idx="10299">
                  <c:v>24</c:v>
                </c:pt>
                <c:pt idx="10300">
                  <c:v>23</c:v>
                </c:pt>
                <c:pt idx="10301">
                  <c:v>24</c:v>
                </c:pt>
                <c:pt idx="10302">
                  <c:v>23</c:v>
                </c:pt>
                <c:pt idx="10303">
                  <c:v>24</c:v>
                </c:pt>
                <c:pt idx="10304">
                  <c:v>23</c:v>
                </c:pt>
                <c:pt idx="10305">
                  <c:v>22</c:v>
                </c:pt>
                <c:pt idx="10306">
                  <c:v>23</c:v>
                </c:pt>
                <c:pt idx="10307">
                  <c:v>24</c:v>
                </c:pt>
                <c:pt idx="10308">
                  <c:v>23</c:v>
                </c:pt>
                <c:pt idx="10309">
                  <c:v>24</c:v>
                </c:pt>
                <c:pt idx="10310">
                  <c:v>25</c:v>
                </c:pt>
                <c:pt idx="10311">
                  <c:v>26</c:v>
                </c:pt>
                <c:pt idx="10312">
                  <c:v>27</c:v>
                </c:pt>
                <c:pt idx="10313">
                  <c:v>26</c:v>
                </c:pt>
                <c:pt idx="10314">
                  <c:v>25</c:v>
                </c:pt>
                <c:pt idx="10315">
                  <c:v>24</c:v>
                </c:pt>
                <c:pt idx="10316">
                  <c:v>25</c:v>
                </c:pt>
                <c:pt idx="10317">
                  <c:v>26</c:v>
                </c:pt>
                <c:pt idx="10318">
                  <c:v>27</c:v>
                </c:pt>
                <c:pt idx="10319">
                  <c:v>26</c:v>
                </c:pt>
                <c:pt idx="10320">
                  <c:v>27</c:v>
                </c:pt>
                <c:pt idx="10321">
                  <c:v>28</c:v>
                </c:pt>
                <c:pt idx="10322">
                  <c:v>27</c:v>
                </c:pt>
                <c:pt idx="10323">
                  <c:v>28</c:v>
                </c:pt>
                <c:pt idx="10324">
                  <c:v>29</c:v>
                </c:pt>
                <c:pt idx="10325">
                  <c:v>28</c:v>
                </c:pt>
                <c:pt idx="10326">
                  <c:v>29</c:v>
                </c:pt>
                <c:pt idx="10327">
                  <c:v>28</c:v>
                </c:pt>
                <c:pt idx="10328">
                  <c:v>27</c:v>
                </c:pt>
                <c:pt idx="10329">
                  <c:v>26</c:v>
                </c:pt>
                <c:pt idx="10330">
                  <c:v>25</c:v>
                </c:pt>
                <c:pt idx="10331">
                  <c:v>24</c:v>
                </c:pt>
                <c:pt idx="10332">
                  <c:v>25</c:v>
                </c:pt>
                <c:pt idx="10333">
                  <c:v>26</c:v>
                </c:pt>
                <c:pt idx="10334">
                  <c:v>25</c:v>
                </c:pt>
                <c:pt idx="10335">
                  <c:v>24</c:v>
                </c:pt>
                <c:pt idx="10336">
                  <c:v>23</c:v>
                </c:pt>
                <c:pt idx="10337">
                  <c:v>22</c:v>
                </c:pt>
                <c:pt idx="10338">
                  <c:v>23</c:v>
                </c:pt>
                <c:pt idx="10339">
                  <c:v>22</c:v>
                </c:pt>
                <c:pt idx="10340">
                  <c:v>21</c:v>
                </c:pt>
                <c:pt idx="10341">
                  <c:v>20</c:v>
                </c:pt>
                <c:pt idx="10342">
                  <c:v>19</c:v>
                </c:pt>
                <c:pt idx="10343">
                  <c:v>18</c:v>
                </c:pt>
                <c:pt idx="10344">
                  <c:v>19</c:v>
                </c:pt>
                <c:pt idx="10345">
                  <c:v>18</c:v>
                </c:pt>
                <c:pt idx="10346">
                  <c:v>17</c:v>
                </c:pt>
                <c:pt idx="10347">
                  <c:v>18</c:v>
                </c:pt>
                <c:pt idx="10348">
                  <c:v>19</c:v>
                </c:pt>
                <c:pt idx="10349">
                  <c:v>18</c:v>
                </c:pt>
                <c:pt idx="10350">
                  <c:v>19</c:v>
                </c:pt>
                <c:pt idx="10351">
                  <c:v>18</c:v>
                </c:pt>
                <c:pt idx="10352">
                  <c:v>19</c:v>
                </c:pt>
                <c:pt idx="10353">
                  <c:v>18</c:v>
                </c:pt>
                <c:pt idx="10354">
                  <c:v>19</c:v>
                </c:pt>
                <c:pt idx="10355">
                  <c:v>18</c:v>
                </c:pt>
                <c:pt idx="10356">
                  <c:v>19</c:v>
                </c:pt>
                <c:pt idx="10357">
                  <c:v>18</c:v>
                </c:pt>
                <c:pt idx="10358">
                  <c:v>19</c:v>
                </c:pt>
                <c:pt idx="10359">
                  <c:v>18</c:v>
                </c:pt>
                <c:pt idx="10360">
                  <c:v>17</c:v>
                </c:pt>
                <c:pt idx="10361">
                  <c:v>18</c:v>
                </c:pt>
                <c:pt idx="10362">
                  <c:v>17</c:v>
                </c:pt>
                <c:pt idx="10363">
                  <c:v>16</c:v>
                </c:pt>
                <c:pt idx="10364">
                  <c:v>17</c:v>
                </c:pt>
                <c:pt idx="10365">
                  <c:v>16</c:v>
                </c:pt>
                <c:pt idx="10366">
                  <c:v>17</c:v>
                </c:pt>
                <c:pt idx="10367">
                  <c:v>16</c:v>
                </c:pt>
                <c:pt idx="10368">
                  <c:v>17</c:v>
                </c:pt>
                <c:pt idx="10369">
                  <c:v>18</c:v>
                </c:pt>
                <c:pt idx="10370">
                  <c:v>19</c:v>
                </c:pt>
                <c:pt idx="10371">
                  <c:v>20</c:v>
                </c:pt>
                <c:pt idx="10372">
                  <c:v>21</c:v>
                </c:pt>
                <c:pt idx="10373">
                  <c:v>20</c:v>
                </c:pt>
                <c:pt idx="10374">
                  <c:v>21</c:v>
                </c:pt>
                <c:pt idx="10375">
                  <c:v>20</c:v>
                </c:pt>
                <c:pt idx="10376">
                  <c:v>21</c:v>
                </c:pt>
                <c:pt idx="10377">
                  <c:v>22</c:v>
                </c:pt>
                <c:pt idx="10378">
                  <c:v>23</c:v>
                </c:pt>
                <c:pt idx="10379">
                  <c:v>22</c:v>
                </c:pt>
                <c:pt idx="10380">
                  <c:v>21</c:v>
                </c:pt>
                <c:pt idx="10381">
                  <c:v>22</c:v>
                </c:pt>
                <c:pt idx="10382">
                  <c:v>23</c:v>
                </c:pt>
                <c:pt idx="10383">
                  <c:v>24</c:v>
                </c:pt>
                <c:pt idx="10384">
                  <c:v>23</c:v>
                </c:pt>
                <c:pt idx="10385">
                  <c:v>24</c:v>
                </c:pt>
                <c:pt idx="10386">
                  <c:v>23</c:v>
                </c:pt>
                <c:pt idx="10387">
                  <c:v>24</c:v>
                </c:pt>
                <c:pt idx="10388">
                  <c:v>23</c:v>
                </c:pt>
                <c:pt idx="10389">
                  <c:v>24</c:v>
                </c:pt>
                <c:pt idx="10390">
                  <c:v>23</c:v>
                </c:pt>
                <c:pt idx="10391">
                  <c:v>22</c:v>
                </c:pt>
                <c:pt idx="10392">
                  <c:v>21</c:v>
                </c:pt>
                <c:pt idx="10393">
                  <c:v>22</c:v>
                </c:pt>
                <c:pt idx="10394">
                  <c:v>21</c:v>
                </c:pt>
                <c:pt idx="10395">
                  <c:v>20</c:v>
                </c:pt>
                <c:pt idx="10396">
                  <c:v>19</c:v>
                </c:pt>
                <c:pt idx="10397">
                  <c:v>18</c:v>
                </c:pt>
                <c:pt idx="10398">
                  <c:v>19</c:v>
                </c:pt>
                <c:pt idx="10399">
                  <c:v>18</c:v>
                </c:pt>
                <c:pt idx="10400">
                  <c:v>17</c:v>
                </c:pt>
                <c:pt idx="10401">
                  <c:v>18</c:v>
                </c:pt>
                <c:pt idx="10402">
                  <c:v>17</c:v>
                </c:pt>
                <c:pt idx="10403">
                  <c:v>16</c:v>
                </c:pt>
                <c:pt idx="10404">
                  <c:v>15</c:v>
                </c:pt>
                <c:pt idx="10405">
                  <c:v>14</c:v>
                </c:pt>
                <c:pt idx="10406">
                  <c:v>15</c:v>
                </c:pt>
                <c:pt idx="10407">
                  <c:v>14</c:v>
                </c:pt>
                <c:pt idx="10408">
                  <c:v>13</c:v>
                </c:pt>
                <c:pt idx="10409">
                  <c:v>14</c:v>
                </c:pt>
                <c:pt idx="10410">
                  <c:v>13</c:v>
                </c:pt>
                <c:pt idx="10411">
                  <c:v>14</c:v>
                </c:pt>
                <c:pt idx="10412">
                  <c:v>13</c:v>
                </c:pt>
                <c:pt idx="10413">
                  <c:v>14</c:v>
                </c:pt>
                <c:pt idx="10414">
                  <c:v>13</c:v>
                </c:pt>
                <c:pt idx="10415">
                  <c:v>14</c:v>
                </c:pt>
                <c:pt idx="10416">
                  <c:v>15</c:v>
                </c:pt>
                <c:pt idx="10417">
                  <c:v>16</c:v>
                </c:pt>
                <c:pt idx="10418">
                  <c:v>17</c:v>
                </c:pt>
                <c:pt idx="10419">
                  <c:v>16</c:v>
                </c:pt>
                <c:pt idx="10420">
                  <c:v>15</c:v>
                </c:pt>
                <c:pt idx="10421">
                  <c:v>14</c:v>
                </c:pt>
                <c:pt idx="10422">
                  <c:v>15</c:v>
                </c:pt>
                <c:pt idx="10423">
                  <c:v>16</c:v>
                </c:pt>
                <c:pt idx="10424">
                  <c:v>15</c:v>
                </c:pt>
                <c:pt idx="10425">
                  <c:v>16</c:v>
                </c:pt>
                <c:pt idx="10426">
                  <c:v>15</c:v>
                </c:pt>
                <c:pt idx="10427">
                  <c:v>16</c:v>
                </c:pt>
                <c:pt idx="10428">
                  <c:v>17</c:v>
                </c:pt>
                <c:pt idx="10429">
                  <c:v>16</c:v>
                </c:pt>
                <c:pt idx="10430">
                  <c:v>15</c:v>
                </c:pt>
                <c:pt idx="10431">
                  <c:v>14</c:v>
                </c:pt>
                <c:pt idx="10432">
                  <c:v>15</c:v>
                </c:pt>
                <c:pt idx="10433">
                  <c:v>16</c:v>
                </c:pt>
                <c:pt idx="10434">
                  <c:v>17</c:v>
                </c:pt>
                <c:pt idx="10435">
                  <c:v>18</c:v>
                </c:pt>
                <c:pt idx="10436">
                  <c:v>19</c:v>
                </c:pt>
                <c:pt idx="10437">
                  <c:v>20</c:v>
                </c:pt>
                <c:pt idx="10438">
                  <c:v>19</c:v>
                </c:pt>
                <c:pt idx="10439">
                  <c:v>18</c:v>
                </c:pt>
                <c:pt idx="10440">
                  <c:v>17</c:v>
                </c:pt>
                <c:pt idx="10441">
                  <c:v>18</c:v>
                </c:pt>
                <c:pt idx="10442">
                  <c:v>17</c:v>
                </c:pt>
                <c:pt idx="10443">
                  <c:v>16</c:v>
                </c:pt>
                <c:pt idx="10444">
                  <c:v>17</c:v>
                </c:pt>
                <c:pt idx="10445">
                  <c:v>18</c:v>
                </c:pt>
                <c:pt idx="10446">
                  <c:v>17</c:v>
                </c:pt>
                <c:pt idx="10447">
                  <c:v>18</c:v>
                </c:pt>
                <c:pt idx="10448">
                  <c:v>17</c:v>
                </c:pt>
                <c:pt idx="10449">
                  <c:v>16</c:v>
                </c:pt>
                <c:pt idx="10450">
                  <c:v>17</c:v>
                </c:pt>
                <c:pt idx="10451">
                  <c:v>18</c:v>
                </c:pt>
                <c:pt idx="10452">
                  <c:v>17</c:v>
                </c:pt>
                <c:pt idx="10453">
                  <c:v>18</c:v>
                </c:pt>
                <c:pt idx="10454">
                  <c:v>19</c:v>
                </c:pt>
                <c:pt idx="10455">
                  <c:v>18</c:v>
                </c:pt>
                <c:pt idx="10456">
                  <c:v>19</c:v>
                </c:pt>
                <c:pt idx="10457">
                  <c:v>20</c:v>
                </c:pt>
                <c:pt idx="10458">
                  <c:v>19</c:v>
                </c:pt>
                <c:pt idx="10459">
                  <c:v>18</c:v>
                </c:pt>
                <c:pt idx="10460">
                  <c:v>19</c:v>
                </c:pt>
                <c:pt idx="10461">
                  <c:v>18</c:v>
                </c:pt>
                <c:pt idx="10462">
                  <c:v>17</c:v>
                </c:pt>
                <c:pt idx="10463">
                  <c:v>16</c:v>
                </c:pt>
                <c:pt idx="10464">
                  <c:v>15</c:v>
                </c:pt>
                <c:pt idx="10465">
                  <c:v>16</c:v>
                </c:pt>
                <c:pt idx="10466">
                  <c:v>17</c:v>
                </c:pt>
                <c:pt idx="10467">
                  <c:v>16</c:v>
                </c:pt>
                <c:pt idx="10468">
                  <c:v>17</c:v>
                </c:pt>
                <c:pt idx="10469">
                  <c:v>16</c:v>
                </c:pt>
                <c:pt idx="10470">
                  <c:v>17</c:v>
                </c:pt>
                <c:pt idx="10471">
                  <c:v>18</c:v>
                </c:pt>
                <c:pt idx="10472">
                  <c:v>19</c:v>
                </c:pt>
                <c:pt idx="10473">
                  <c:v>20</c:v>
                </c:pt>
                <c:pt idx="10474">
                  <c:v>21</c:v>
                </c:pt>
                <c:pt idx="10475">
                  <c:v>22</c:v>
                </c:pt>
                <c:pt idx="10476">
                  <c:v>23</c:v>
                </c:pt>
                <c:pt idx="10477">
                  <c:v>22</c:v>
                </c:pt>
                <c:pt idx="10478">
                  <c:v>21</c:v>
                </c:pt>
                <c:pt idx="10479">
                  <c:v>22</c:v>
                </c:pt>
                <c:pt idx="10480">
                  <c:v>21</c:v>
                </c:pt>
                <c:pt idx="10481">
                  <c:v>22</c:v>
                </c:pt>
                <c:pt idx="10482">
                  <c:v>21</c:v>
                </c:pt>
                <c:pt idx="10483">
                  <c:v>20</c:v>
                </c:pt>
                <c:pt idx="10484">
                  <c:v>19</c:v>
                </c:pt>
                <c:pt idx="10485">
                  <c:v>20</c:v>
                </c:pt>
                <c:pt idx="10486">
                  <c:v>19</c:v>
                </c:pt>
                <c:pt idx="10487">
                  <c:v>20</c:v>
                </c:pt>
                <c:pt idx="10488">
                  <c:v>19</c:v>
                </c:pt>
                <c:pt idx="10489">
                  <c:v>20</c:v>
                </c:pt>
                <c:pt idx="10490">
                  <c:v>21</c:v>
                </c:pt>
                <c:pt idx="10491">
                  <c:v>22</c:v>
                </c:pt>
                <c:pt idx="10492">
                  <c:v>21</c:v>
                </c:pt>
                <c:pt idx="10493">
                  <c:v>20</c:v>
                </c:pt>
                <c:pt idx="10494">
                  <c:v>21</c:v>
                </c:pt>
                <c:pt idx="10495">
                  <c:v>20</c:v>
                </c:pt>
                <c:pt idx="10496">
                  <c:v>21</c:v>
                </c:pt>
                <c:pt idx="10497">
                  <c:v>20</c:v>
                </c:pt>
                <c:pt idx="10498">
                  <c:v>21</c:v>
                </c:pt>
                <c:pt idx="10499">
                  <c:v>22</c:v>
                </c:pt>
                <c:pt idx="10500">
                  <c:v>21</c:v>
                </c:pt>
                <c:pt idx="10501">
                  <c:v>22</c:v>
                </c:pt>
                <c:pt idx="10502">
                  <c:v>23</c:v>
                </c:pt>
                <c:pt idx="10503">
                  <c:v>24</c:v>
                </c:pt>
                <c:pt idx="10504">
                  <c:v>25</c:v>
                </c:pt>
                <c:pt idx="10505">
                  <c:v>26</c:v>
                </c:pt>
                <c:pt idx="10506">
                  <c:v>27</c:v>
                </c:pt>
                <c:pt idx="10507">
                  <c:v>26</c:v>
                </c:pt>
                <c:pt idx="10508">
                  <c:v>25</c:v>
                </c:pt>
                <c:pt idx="10509">
                  <c:v>26</c:v>
                </c:pt>
                <c:pt idx="10510">
                  <c:v>25</c:v>
                </c:pt>
                <c:pt idx="10511">
                  <c:v>26</c:v>
                </c:pt>
                <c:pt idx="10512">
                  <c:v>25</c:v>
                </c:pt>
                <c:pt idx="10513">
                  <c:v>26</c:v>
                </c:pt>
                <c:pt idx="10514">
                  <c:v>27</c:v>
                </c:pt>
                <c:pt idx="10515">
                  <c:v>26</c:v>
                </c:pt>
                <c:pt idx="10516">
                  <c:v>25</c:v>
                </c:pt>
                <c:pt idx="10517">
                  <c:v>26</c:v>
                </c:pt>
                <c:pt idx="10518">
                  <c:v>25</c:v>
                </c:pt>
                <c:pt idx="10519">
                  <c:v>26</c:v>
                </c:pt>
                <c:pt idx="10520">
                  <c:v>27</c:v>
                </c:pt>
                <c:pt idx="10521">
                  <c:v>28</c:v>
                </c:pt>
                <c:pt idx="10522">
                  <c:v>27</c:v>
                </c:pt>
                <c:pt idx="10523">
                  <c:v>26</c:v>
                </c:pt>
                <c:pt idx="10524">
                  <c:v>25</c:v>
                </c:pt>
                <c:pt idx="10525">
                  <c:v>26</c:v>
                </c:pt>
                <c:pt idx="10526">
                  <c:v>27</c:v>
                </c:pt>
                <c:pt idx="10527">
                  <c:v>28</c:v>
                </c:pt>
                <c:pt idx="10528">
                  <c:v>27</c:v>
                </c:pt>
                <c:pt idx="10529">
                  <c:v>26</c:v>
                </c:pt>
                <c:pt idx="10530">
                  <c:v>27</c:v>
                </c:pt>
                <c:pt idx="10531">
                  <c:v>26</c:v>
                </c:pt>
                <c:pt idx="10532">
                  <c:v>27</c:v>
                </c:pt>
                <c:pt idx="10533">
                  <c:v>28</c:v>
                </c:pt>
                <c:pt idx="10534">
                  <c:v>27</c:v>
                </c:pt>
                <c:pt idx="10535">
                  <c:v>28</c:v>
                </c:pt>
                <c:pt idx="10536">
                  <c:v>29</c:v>
                </c:pt>
                <c:pt idx="10537">
                  <c:v>28</c:v>
                </c:pt>
                <c:pt idx="10538">
                  <c:v>27</c:v>
                </c:pt>
                <c:pt idx="10539">
                  <c:v>26</c:v>
                </c:pt>
                <c:pt idx="10540">
                  <c:v>25</c:v>
                </c:pt>
                <c:pt idx="10541">
                  <c:v>24</c:v>
                </c:pt>
                <c:pt idx="10542">
                  <c:v>25</c:v>
                </c:pt>
                <c:pt idx="10543">
                  <c:v>26</c:v>
                </c:pt>
                <c:pt idx="10544">
                  <c:v>25</c:v>
                </c:pt>
                <c:pt idx="10545">
                  <c:v>24</c:v>
                </c:pt>
                <c:pt idx="10546">
                  <c:v>23</c:v>
                </c:pt>
                <c:pt idx="10547">
                  <c:v>24</c:v>
                </c:pt>
                <c:pt idx="10548">
                  <c:v>25</c:v>
                </c:pt>
                <c:pt idx="10549">
                  <c:v>26</c:v>
                </c:pt>
                <c:pt idx="10550">
                  <c:v>25</c:v>
                </c:pt>
                <c:pt idx="10551">
                  <c:v>24</c:v>
                </c:pt>
                <c:pt idx="10552">
                  <c:v>23</c:v>
                </c:pt>
                <c:pt idx="10553">
                  <c:v>22</c:v>
                </c:pt>
                <c:pt idx="10554">
                  <c:v>21</c:v>
                </c:pt>
                <c:pt idx="10555">
                  <c:v>22</c:v>
                </c:pt>
                <c:pt idx="10556">
                  <c:v>23</c:v>
                </c:pt>
                <c:pt idx="10557">
                  <c:v>22</c:v>
                </c:pt>
                <c:pt idx="10558">
                  <c:v>21</c:v>
                </c:pt>
                <c:pt idx="10559">
                  <c:v>20</c:v>
                </c:pt>
                <c:pt idx="10560">
                  <c:v>19</c:v>
                </c:pt>
                <c:pt idx="10561">
                  <c:v>20</c:v>
                </c:pt>
                <c:pt idx="10562">
                  <c:v>21</c:v>
                </c:pt>
                <c:pt idx="10563">
                  <c:v>20</c:v>
                </c:pt>
                <c:pt idx="10564">
                  <c:v>19</c:v>
                </c:pt>
                <c:pt idx="10565">
                  <c:v>20</c:v>
                </c:pt>
                <c:pt idx="10566">
                  <c:v>19</c:v>
                </c:pt>
                <c:pt idx="10567">
                  <c:v>20</c:v>
                </c:pt>
                <c:pt idx="10568">
                  <c:v>19</c:v>
                </c:pt>
                <c:pt idx="10569">
                  <c:v>20</c:v>
                </c:pt>
                <c:pt idx="10570">
                  <c:v>19</c:v>
                </c:pt>
                <c:pt idx="10571">
                  <c:v>20</c:v>
                </c:pt>
                <c:pt idx="10572">
                  <c:v>19</c:v>
                </c:pt>
                <c:pt idx="10573">
                  <c:v>20</c:v>
                </c:pt>
                <c:pt idx="10574">
                  <c:v>19</c:v>
                </c:pt>
                <c:pt idx="10575">
                  <c:v>18</c:v>
                </c:pt>
                <c:pt idx="10576">
                  <c:v>19</c:v>
                </c:pt>
                <c:pt idx="10577">
                  <c:v>18</c:v>
                </c:pt>
                <c:pt idx="10578">
                  <c:v>17</c:v>
                </c:pt>
                <c:pt idx="10579">
                  <c:v>16</c:v>
                </c:pt>
                <c:pt idx="10580">
                  <c:v>15</c:v>
                </c:pt>
                <c:pt idx="10581">
                  <c:v>14</c:v>
                </c:pt>
                <c:pt idx="10582">
                  <c:v>15</c:v>
                </c:pt>
                <c:pt idx="10583">
                  <c:v>16</c:v>
                </c:pt>
                <c:pt idx="10584">
                  <c:v>17</c:v>
                </c:pt>
                <c:pt idx="10585">
                  <c:v>18</c:v>
                </c:pt>
                <c:pt idx="10586">
                  <c:v>17</c:v>
                </c:pt>
                <c:pt idx="10587">
                  <c:v>16</c:v>
                </c:pt>
                <c:pt idx="10588">
                  <c:v>15</c:v>
                </c:pt>
                <c:pt idx="10589">
                  <c:v>16</c:v>
                </c:pt>
                <c:pt idx="10590">
                  <c:v>17</c:v>
                </c:pt>
                <c:pt idx="10591">
                  <c:v>16</c:v>
                </c:pt>
                <c:pt idx="10592">
                  <c:v>15</c:v>
                </c:pt>
                <c:pt idx="10593">
                  <c:v>14</c:v>
                </c:pt>
                <c:pt idx="10594">
                  <c:v>13</c:v>
                </c:pt>
                <c:pt idx="10595">
                  <c:v>14</c:v>
                </c:pt>
                <c:pt idx="10596">
                  <c:v>15</c:v>
                </c:pt>
                <c:pt idx="10597">
                  <c:v>16</c:v>
                </c:pt>
                <c:pt idx="10598">
                  <c:v>15</c:v>
                </c:pt>
                <c:pt idx="10599">
                  <c:v>14</c:v>
                </c:pt>
                <c:pt idx="10600">
                  <c:v>13</c:v>
                </c:pt>
                <c:pt idx="10601">
                  <c:v>12</c:v>
                </c:pt>
                <c:pt idx="10602">
                  <c:v>13</c:v>
                </c:pt>
                <c:pt idx="10603">
                  <c:v>14</c:v>
                </c:pt>
                <c:pt idx="10604">
                  <c:v>15</c:v>
                </c:pt>
                <c:pt idx="10605">
                  <c:v>16</c:v>
                </c:pt>
                <c:pt idx="10606">
                  <c:v>15</c:v>
                </c:pt>
                <c:pt idx="10607">
                  <c:v>16</c:v>
                </c:pt>
                <c:pt idx="10608">
                  <c:v>17</c:v>
                </c:pt>
                <c:pt idx="10609">
                  <c:v>16</c:v>
                </c:pt>
                <c:pt idx="10610">
                  <c:v>17</c:v>
                </c:pt>
                <c:pt idx="10611">
                  <c:v>16</c:v>
                </c:pt>
                <c:pt idx="10612">
                  <c:v>15</c:v>
                </c:pt>
                <c:pt idx="10613">
                  <c:v>16</c:v>
                </c:pt>
                <c:pt idx="10614">
                  <c:v>17</c:v>
                </c:pt>
                <c:pt idx="10615">
                  <c:v>16</c:v>
                </c:pt>
                <c:pt idx="10616">
                  <c:v>17</c:v>
                </c:pt>
                <c:pt idx="10617">
                  <c:v>16</c:v>
                </c:pt>
                <c:pt idx="10618">
                  <c:v>15</c:v>
                </c:pt>
                <c:pt idx="10619">
                  <c:v>14</c:v>
                </c:pt>
                <c:pt idx="10620">
                  <c:v>15</c:v>
                </c:pt>
                <c:pt idx="10621">
                  <c:v>16</c:v>
                </c:pt>
                <c:pt idx="10622">
                  <c:v>15</c:v>
                </c:pt>
                <c:pt idx="10623">
                  <c:v>16</c:v>
                </c:pt>
                <c:pt idx="10624">
                  <c:v>15</c:v>
                </c:pt>
                <c:pt idx="10625">
                  <c:v>16</c:v>
                </c:pt>
                <c:pt idx="10626">
                  <c:v>17</c:v>
                </c:pt>
                <c:pt idx="10627">
                  <c:v>18</c:v>
                </c:pt>
                <c:pt idx="10628">
                  <c:v>19</c:v>
                </c:pt>
                <c:pt idx="10629">
                  <c:v>18</c:v>
                </c:pt>
                <c:pt idx="10630">
                  <c:v>19</c:v>
                </c:pt>
                <c:pt idx="10631">
                  <c:v>18</c:v>
                </c:pt>
                <c:pt idx="10632">
                  <c:v>19</c:v>
                </c:pt>
                <c:pt idx="10633">
                  <c:v>18</c:v>
                </c:pt>
                <c:pt idx="10634">
                  <c:v>19</c:v>
                </c:pt>
                <c:pt idx="10635">
                  <c:v>20</c:v>
                </c:pt>
                <c:pt idx="10636">
                  <c:v>21</c:v>
                </c:pt>
                <c:pt idx="10637">
                  <c:v>20</c:v>
                </c:pt>
                <c:pt idx="10638">
                  <c:v>21</c:v>
                </c:pt>
                <c:pt idx="10639">
                  <c:v>22</c:v>
                </c:pt>
                <c:pt idx="10640">
                  <c:v>21</c:v>
                </c:pt>
                <c:pt idx="10641">
                  <c:v>20</c:v>
                </c:pt>
                <c:pt idx="10642">
                  <c:v>21</c:v>
                </c:pt>
                <c:pt idx="10643">
                  <c:v>20</c:v>
                </c:pt>
                <c:pt idx="10644">
                  <c:v>19</c:v>
                </c:pt>
                <c:pt idx="10645">
                  <c:v>20</c:v>
                </c:pt>
                <c:pt idx="10646">
                  <c:v>21</c:v>
                </c:pt>
                <c:pt idx="10647">
                  <c:v>20</c:v>
                </c:pt>
                <c:pt idx="10648">
                  <c:v>21</c:v>
                </c:pt>
                <c:pt idx="10649">
                  <c:v>20</c:v>
                </c:pt>
                <c:pt idx="10650">
                  <c:v>19</c:v>
                </c:pt>
                <c:pt idx="10651">
                  <c:v>20</c:v>
                </c:pt>
                <c:pt idx="10652">
                  <c:v>19</c:v>
                </c:pt>
                <c:pt idx="10653">
                  <c:v>20</c:v>
                </c:pt>
                <c:pt idx="10654">
                  <c:v>21</c:v>
                </c:pt>
                <c:pt idx="10655">
                  <c:v>20</c:v>
                </c:pt>
                <c:pt idx="10656">
                  <c:v>21</c:v>
                </c:pt>
                <c:pt idx="10657">
                  <c:v>20</c:v>
                </c:pt>
                <c:pt idx="10658">
                  <c:v>19</c:v>
                </c:pt>
                <c:pt idx="10659">
                  <c:v>20</c:v>
                </c:pt>
                <c:pt idx="10660">
                  <c:v>21</c:v>
                </c:pt>
                <c:pt idx="10661">
                  <c:v>20</c:v>
                </c:pt>
                <c:pt idx="10662">
                  <c:v>21</c:v>
                </c:pt>
                <c:pt idx="10663">
                  <c:v>22</c:v>
                </c:pt>
                <c:pt idx="10664">
                  <c:v>23</c:v>
                </c:pt>
                <c:pt idx="10665">
                  <c:v>22</c:v>
                </c:pt>
                <c:pt idx="10666">
                  <c:v>21</c:v>
                </c:pt>
                <c:pt idx="10667">
                  <c:v>20</c:v>
                </c:pt>
                <c:pt idx="10668">
                  <c:v>21</c:v>
                </c:pt>
                <c:pt idx="10669">
                  <c:v>20</c:v>
                </c:pt>
                <c:pt idx="10670">
                  <c:v>19</c:v>
                </c:pt>
                <c:pt idx="10671">
                  <c:v>18</c:v>
                </c:pt>
                <c:pt idx="10672">
                  <c:v>17</c:v>
                </c:pt>
                <c:pt idx="10673">
                  <c:v>16</c:v>
                </c:pt>
                <c:pt idx="10674">
                  <c:v>15</c:v>
                </c:pt>
                <c:pt idx="10675">
                  <c:v>14</c:v>
                </c:pt>
                <c:pt idx="10676">
                  <c:v>13</c:v>
                </c:pt>
                <c:pt idx="10677">
                  <c:v>14</c:v>
                </c:pt>
                <c:pt idx="10678">
                  <c:v>13</c:v>
                </c:pt>
                <c:pt idx="10679">
                  <c:v>12</c:v>
                </c:pt>
                <c:pt idx="10680">
                  <c:v>13</c:v>
                </c:pt>
                <c:pt idx="10681">
                  <c:v>12</c:v>
                </c:pt>
                <c:pt idx="10682">
                  <c:v>11</c:v>
                </c:pt>
                <c:pt idx="10683">
                  <c:v>12</c:v>
                </c:pt>
                <c:pt idx="10684">
                  <c:v>13</c:v>
                </c:pt>
                <c:pt idx="10685">
                  <c:v>12</c:v>
                </c:pt>
                <c:pt idx="10686">
                  <c:v>11</c:v>
                </c:pt>
                <c:pt idx="10687">
                  <c:v>10</c:v>
                </c:pt>
                <c:pt idx="10688">
                  <c:v>11</c:v>
                </c:pt>
                <c:pt idx="10689">
                  <c:v>12</c:v>
                </c:pt>
                <c:pt idx="10690">
                  <c:v>11</c:v>
                </c:pt>
                <c:pt idx="10691">
                  <c:v>10</c:v>
                </c:pt>
                <c:pt idx="10692">
                  <c:v>11</c:v>
                </c:pt>
                <c:pt idx="10693">
                  <c:v>10</c:v>
                </c:pt>
                <c:pt idx="10694">
                  <c:v>9</c:v>
                </c:pt>
                <c:pt idx="10695">
                  <c:v>10</c:v>
                </c:pt>
                <c:pt idx="10696">
                  <c:v>11</c:v>
                </c:pt>
                <c:pt idx="10697">
                  <c:v>10</c:v>
                </c:pt>
                <c:pt idx="10698">
                  <c:v>11</c:v>
                </c:pt>
                <c:pt idx="10699">
                  <c:v>10</c:v>
                </c:pt>
                <c:pt idx="10700">
                  <c:v>11</c:v>
                </c:pt>
                <c:pt idx="10701">
                  <c:v>12</c:v>
                </c:pt>
                <c:pt idx="10702">
                  <c:v>13</c:v>
                </c:pt>
                <c:pt idx="10703">
                  <c:v>12</c:v>
                </c:pt>
                <c:pt idx="10704">
                  <c:v>11</c:v>
                </c:pt>
                <c:pt idx="10705">
                  <c:v>10</c:v>
                </c:pt>
                <c:pt idx="10706">
                  <c:v>11</c:v>
                </c:pt>
                <c:pt idx="10707">
                  <c:v>10</c:v>
                </c:pt>
                <c:pt idx="10708">
                  <c:v>11</c:v>
                </c:pt>
                <c:pt idx="10709">
                  <c:v>10</c:v>
                </c:pt>
                <c:pt idx="10710">
                  <c:v>11</c:v>
                </c:pt>
                <c:pt idx="10711">
                  <c:v>12</c:v>
                </c:pt>
                <c:pt idx="10712">
                  <c:v>11</c:v>
                </c:pt>
                <c:pt idx="10713">
                  <c:v>12</c:v>
                </c:pt>
                <c:pt idx="10714">
                  <c:v>11</c:v>
                </c:pt>
                <c:pt idx="10715">
                  <c:v>12</c:v>
                </c:pt>
                <c:pt idx="10716">
                  <c:v>13</c:v>
                </c:pt>
                <c:pt idx="10717">
                  <c:v>14</c:v>
                </c:pt>
                <c:pt idx="10718">
                  <c:v>15</c:v>
                </c:pt>
                <c:pt idx="10719">
                  <c:v>16</c:v>
                </c:pt>
                <c:pt idx="10720">
                  <c:v>17</c:v>
                </c:pt>
                <c:pt idx="10721">
                  <c:v>18</c:v>
                </c:pt>
                <c:pt idx="10722">
                  <c:v>17</c:v>
                </c:pt>
                <c:pt idx="10723">
                  <c:v>18</c:v>
                </c:pt>
                <c:pt idx="10724">
                  <c:v>17</c:v>
                </c:pt>
                <c:pt idx="10725">
                  <c:v>18</c:v>
                </c:pt>
                <c:pt idx="10726">
                  <c:v>17</c:v>
                </c:pt>
                <c:pt idx="10727">
                  <c:v>16</c:v>
                </c:pt>
                <c:pt idx="10728">
                  <c:v>17</c:v>
                </c:pt>
                <c:pt idx="10729">
                  <c:v>18</c:v>
                </c:pt>
                <c:pt idx="10730">
                  <c:v>19</c:v>
                </c:pt>
                <c:pt idx="10731">
                  <c:v>18</c:v>
                </c:pt>
                <c:pt idx="10732">
                  <c:v>19</c:v>
                </c:pt>
                <c:pt idx="10733">
                  <c:v>20</c:v>
                </c:pt>
                <c:pt idx="10734">
                  <c:v>19</c:v>
                </c:pt>
                <c:pt idx="10735">
                  <c:v>20</c:v>
                </c:pt>
                <c:pt idx="10736">
                  <c:v>19</c:v>
                </c:pt>
                <c:pt idx="10737">
                  <c:v>20</c:v>
                </c:pt>
                <c:pt idx="10738">
                  <c:v>19</c:v>
                </c:pt>
                <c:pt idx="10739">
                  <c:v>20</c:v>
                </c:pt>
                <c:pt idx="10740">
                  <c:v>21</c:v>
                </c:pt>
                <c:pt idx="10741">
                  <c:v>20</c:v>
                </c:pt>
                <c:pt idx="10742">
                  <c:v>19</c:v>
                </c:pt>
                <c:pt idx="10743">
                  <c:v>18</c:v>
                </c:pt>
                <c:pt idx="10744">
                  <c:v>17</c:v>
                </c:pt>
                <c:pt idx="10745">
                  <c:v>18</c:v>
                </c:pt>
                <c:pt idx="10746">
                  <c:v>19</c:v>
                </c:pt>
                <c:pt idx="10747">
                  <c:v>20</c:v>
                </c:pt>
                <c:pt idx="10748">
                  <c:v>21</c:v>
                </c:pt>
                <c:pt idx="10749">
                  <c:v>22</c:v>
                </c:pt>
                <c:pt idx="10750">
                  <c:v>21</c:v>
                </c:pt>
                <c:pt idx="10751">
                  <c:v>22</c:v>
                </c:pt>
                <c:pt idx="10752">
                  <c:v>21</c:v>
                </c:pt>
                <c:pt idx="10753">
                  <c:v>20</c:v>
                </c:pt>
                <c:pt idx="10754">
                  <c:v>21</c:v>
                </c:pt>
                <c:pt idx="10755">
                  <c:v>20</c:v>
                </c:pt>
                <c:pt idx="10756">
                  <c:v>21</c:v>
                </c:pt>
                <c:pt idx="10757">
                  <c:v>22</c:v>
                </c:pt>
                <c:pt idx="10758">
                  <c:v>21</c:v>
                </c:pt>
                <c:pt idx="10759">
                  <c:v>20</c:v>
                </c:pt>
                <c:pt idx="10760">
                  <c:v>19</c:v>
                </c:pt>
                <c:pt idx="10761">
                  <c:v>20</c:v>
                </c:pt>
                <c:pt idx="10762">
                  <c:v>21</c:v>
                </c:pt>
                <c:pt idx="10763">
                  <c:v>22</c:v>
                </c:pt>
                <c:pt idx="10764">
                  <c:v>21</c:v>
                </c:pt>
                <c:pt idx="10765">
                  <c:v>22</c:v>
                </c:pt>
                <c:pt idx="10766">
                  <c:v>21</c:v>
                </c:pt>
                <c:pt idx="10767">
                  <c:v>20</c:v>
                </c:pt>
                <c:pt idx="10768">
                  <c:v>21</c:v>
                </c:pt>
                <c:pt idx="10769">
                  <c:v>20</c:v>
                </c:pt>
                <c:pt idx="10770">
                  <c:v>21</c:v>
                </c:pt>
                <c:pt idx="10771">
                  <c:v>20</c:v>
                </c:pt>
                <c:pt idx="10772">
                  <c:v>19</c:v>
                </c:pt>
                <c:pt idx="10773">
                  <c:v>20</c:v>
                </c:pt>
                <c:pt idx="10774">
                  <c:v>21</c:v>
                </c:pt>
                <c:pt idx="10775">
                  <c:v>22</c:v>
                </c:pt>
                <c:pt idx="10776">
                  <c:v>21</c:v>
                </c:pt>
                <c:pt idx="10777">
                  <c:v>20</c:v>
                </c:pt>
                <c:pt idx="10778">
                  <c:v>21</c:v>
                </c:pt>
                <c:pt idx="10779">
                  <c:v>22</c:v>
                </c:pt>
                <c:pt idx="10780">
                  <c:v>21</c:v>
                </c:pt>
                <c:pt idx="10781">
                  <c:v>20</c:v>
                </c:pt>
                <c:pt idx="10782">
                  <c:v>19</c:v>
                </c:pt>
                <c:pt idx="10783">
                  <c:v>20</c:v>
                </c:pt>
                <c:pt idx="10784">
                  <c:v>19</c:v>
                </c:pt>
                <c:pt idx="10785">
                  <c:v>20</c:v>
                </c:pt>
                <c:pt idx="10786">
                  <c:v>19</c:v>
                </c:pt>
                <c:pt idx="10787">
                  <c:v>18</c:v>
                </c:pt>
                <c:pt idx="10788">
                  <c:v>19</c:v>
                </c:pt>
                <c:pt idx="10789">
                  <c:v>20</c:v>
                </c:pt>
                <c:pt idx="10790">
                  <c:v>19</c:v>
                </c:pt>
                <c:pt idx="10791">
                  <c:v>20</c:v>
                </c:pt>
                <c:pt idx="10792">
                  <c:v>21</c:v>
                </c:pt>
                <c:pt idx="10793">
                  <c:v>20</c:v>
                </c:pt>
                <c:pt idx="10794">
                  <c:v>21</c:v>
                </c:pt>
                <c:pt idx="10795">
                  <c:v>22</c:v>
                </c:pt>
                <c:pt idx="10796">
                  <c:v>23</c:v>
                </c:pt>
                <c:pt idx="10797">
                  <c:v>22</c:v>
                </c:pt>
                <c:pt idx="10798">
                  <c:v>21</c:v>
                </c:pt>
                <c:pt idx="10799">
                  <c:v>20</c:v>
                </c:pt>
                <c:pt idx="10800">
                  <c:v>21</c:v>
                </c:pt>
                <c:pt idx="10801">
                  <c:v>22</c:v>
                </c:pt>
                <c:pt idx="10802">
                  <c:v>21</c:v>
                </c:pt>
                <c:pt idx="10803">
                  <c:v>22</c:v>
                </c:pt>
                <c:pt idx="10804">
                  <c:v>23</c:v>
                </c:pt>
                <c:pt idx="10805">
                  <c:v>24</c:v>
                </c:pt>
                <c:pt idx="10806">
                  <c:v>25</c:v>
                </c:pt>
                <c:pt idx="10807">
                  <c:v>26</c:v>
                </c:pt>
                <c:pt idx="10808">
                  <c:v>27</c:v>
                </c:pt>
                <c:pt idx="10809">
                  <c:v>26</c:v>
                </c:pt>
                <c:pt idx="10810">
                  <c:v>27</c:v>
                </c:pt>
                <c:pt idx="10811">
                  <c:v>28</c:v>
                </c:pt>
                <c:pt idx="10812">
                  <c:v>27</c:v>
                </c:pt>
                <c:pt idx="10813">
                  <c:v>26</c:v>
                </c:pt>
                <c:pt idx="10814">
                  <c:v>25</c:v>
                </c:pt>
                <c:pt idx="10815">
                  <c:v>26</c:v>
                </c:pt>
                <c:pt idx="10816">
                  <c:v>27</c:v>
                </c:pt>
                <c:pt idx="10817">
                  <c:v>26</c:v>
                </c:pt>
                <c:pt idx="10818">
                  <c:v>25</c:v>
                </c:pt>
                <c:pt idx="10819">
                  <c:v>26</c:v>
                </c:pt>
                <c:pt idx="10820">
                  <c:v>27</c:v>
                </c:pt>
                <c:pt idx="10821">
                  <c:v>26</c:v>
                </c:pt>
                <c:pt idx="10822">
                  <c:v>27</c:v>
                </c:pt>
                <c:pt idx="10823">
                  <c:v>26</c:v>
                </c:pt>
                <c:pt idx="10824">
                  <c:v>27</c:v>
                </c:pt>
                <c:pt idx="10825">
                  <c:v>26</c:v>
                </c:pt>
                <c:pt idx="10826">
                  <c:v>27</c:v>
                </c:pt>
                <c:pt idx="10827">
                  <c:v>28</c:v>
                </c:pt>
                <c:pt idx="10828">
                  <c:v>27</c:v>
                </c:pt>
                <c:pt idx="10829">
                  <c:v>26</c:v>
                </c:pt>
                <c:pt idx="10830">
                  <c:v>27</c:v>
                </c:pt>
                <c:pt idx="10831">
                  <c:v>28</c:v>
                </c:pt>
                <c:pt idx="10832">
                  <c:v>27</c:v>
                </c:pt>
                <c:pt idx="10833">
                  <c:v>26</c:v>
                </c:pt>
                <c:pt idx="10834">
                  <c:v>27</c:v>
                </c:pt>
                <c:pt idx="10835">
                  <c:v>28</c:v>
                </c:pt>
                <c:pt idx="10836">
                  <c:v>27</c:v>
                </c:pt>
                <c:pt idx="10837">
                  <c:v>28</c:v>
                </c:pt>
                <c:pt idx="10838">
                  <c:v>27</c:v>
                </c:pt>
                <c:pt idx="10839">
                  <c:v>26</c:v>
                </c:pt>
                <c:pt idx="10840">
                  <c:v>25</c:v>
                </c:pt>
                <c:pt idx="10841">
                  <c:v>24</c:v>
                </c:pt>
                <c:pt idx="10842">
                  <c:v>25</c:v>
                </c:pt>
                <c:pt idx="10843">
                  <c:v>24</c:v>
                </c:pt>
                <c:pt idx="10844">
                  <c:v>23</c:v>
                </c:pt>
                <c:pt idx="10845">
                  <c:v>24</c:v>
                </c:pt>
                <c:pt idx="10846">
                  <c:v>25</c:v>
                </c:pt>
                <c:pt idx="10847">
                  <c:v>24</c:v>
                </c:pt>
                <c:pt idx="10848">
                  <c:v>25</c:v>
                </c:pt>
                <c:pt idx="10849">
                  <c:v>24</c:v>
                </c:pt>
                <c:pt idx="10850">
                  <c:v>25</c:v>
                </c:pt>
                <c:pt idx="10851">
                  <c:v>24</c:v>
                </c:pt>
                <c:pt idx="10852">
                  <c:v>25</c:v>
                </c:pt>
                <c:pt idx="10853">
                  <c:v>24</c:v>
                </c:pt>
                <c:pt idx="10854">
                  <c:v>23</c:v>
                </c:pt>
                <c:pt idx="10855">
                  <c:v>22</c:v>
                </c:pt>
                <c:pt idx="10856">
                  <c:v>23</c:v>
                </c:pt>
                <c:pt idx="10857">
                  <c:v>22</c:v>
                </c:pt>
                <c:pt idx="10858">
                  <c:v>23</c:v>
                </c:pt>
                <c:pt idx="10859">
                  <c:v>22</c:v>
                </c:pt>
                <c:pt idx="10860">
                  <c:v>23</c:v>
                </c:pt>
                <c:pt idx="10861">
                  <c:v>22</c:v>
                </c:pt>
                <c:pt idx="10862">
                  <c:v>21</c:v>
                </c:pt>
                <c:pt idx="10863">
                  <c:v>22</c:v>
                </c:pt>
                <c:pt idx="10864">
                  <c:v>23</c:v>
                </c:pt>
                <c:pt idx="10865">
                  <c:v>22</c:v>
                </c:pt>
                <c:pt idx="10866">
                  <c:v>21</c:v>
                </c:pt>
                <c:pt idx="10867">
                  <c:v>22</c:v>
                </c:pt>
                <c:pt idx="10868">
                  <c:v>21</c:v>
                </c:pt>
                <c:pt idx="10869">
                  <c:v>22</c:v>
                </c:pt>
                <c:pt idx="10870">
                  <c:v>23</c:v>
                </c:pt>
                <c:pt idx="10871">
                  <c:v>24</c:v>
                </c:pt>
                <c:pt idx="10872">
                  <c:v>23</c:v>
                </c:pt>
                <c:pt idx="10873">
                  <c:v>22</c:v>
                </c:pt>
                <c:pt idx="10874">
                  <c:v>23</c:v>
                </c:pt>
                <c:pt idx="10875">
                  <c:v>22</c:v>
                </c:pt>
                <c:pt idx="10876">
                  <c:v>23</c:v>
                </c:pt>
                <c:pt idx="10877">
                  <c:v>22</c:v>
                </c:pt>
                <c:pt idx="10878">
                  <c:v>21</c:v>
                </c:pt>
                <c:pt idx="10879">
                  <c:v>22</c:v>
                </c:pt>
                <c:pt idx="10880">
                  <c:v>23</c:v>
                </c:pt>
                <c:pt idx="10881">
                  <c:v>24</c:v>
                </c:pt>
                <c:pt idx="10882">
                  <c:v>25</c:v>
                </c:pt>
                <c:pt idx="10883">
                  <c:v>26</c:v>
                </c:pt>
                <c:pt idx="10884">
                  <c:v>27</c:v>
                </c:pt>
                <c:pt idx="10885">
                  <c:v>26</c:v>
                </c:pt>
                <c:pt idx="10886">
                  <c:v>27</c:v>
                </c:pt>
                <c:pt idx="10887">
                  <c:v>28</c:v>
                </c:pt>
                <c:pt idx="10888">
                  <c:v>27</c:v>
                </c:pt>
                <c:pt idx="10889">
                  <c:v>28</c:v>
                </c:pt>
                <c:pt idx="10890">
                  <c:v>27</c:v>
                </c:pt>
                <c:pt idx="10891">
                  <c:v>28</c:v>
                </c:pt>
                <c:pt idx="10892">
                  <c:v>29</c:v>
                </c:pt>
                <c:pt idx="10893">
                  <c:v>28</c:v>
                </c:pt>
                <c:pt idx="10894">
                  <c:v>27</c:v>
                </c:pt>
                <c:pt idx="10895">
                  <c:v>26</c:v>
                </c:pt>
                <c:pt idx="10896">
                  <c:v>25</c:v>
                </c:pt>
                <c:pt idx="10897">
                  <c:v>26</c:v>
                </c:pt>
                <c:pt idx="10898">
                  <c:v>27</c:v>
                </c:pt>
                <c:pt idx="10899">
                  <c:v>26</c:v>
                </c:pt>
                <c:pt idx="10900">
                  <c:v>25</c:v>
                </c:pt>
                <c:pt idx="10901">
                  <c:v>26</c:v>
                </c:pt>
                <c:pt idx="10902">
                  <c:v>27</c:v>
                </c:pt>
                <c:pt idx="10903">
                  <c:v>26</c:v>
                </c:pt>
                <c:pt idx="10904">
                  <c:v>27</c:v>
                </c:pt>
                <c:pt idx="10905">
                  <c:v>28</c:v>
                </c:pt>
                <c:pt idx="10906">
                  <c:v>27</c:v>
                </c:pt>
                <c:pt idx="10907">
                  <c:v>26</c:v>
                </c:pt>
                <c:pt idx="10908">
                  <c:v>25</c:v>
                </c:pt>
                <c:pt idx="10909">
                  <c:v>24</c:v>
                </c:pt>
                <c:pt idx="10910">
                  <c:v>23</c:v>
                </c:pt>
                <c:pt idx="10911">
                  <c:v>22</c:v>
                </c:pt>
                <c:pt idx="10912">
                  <c:v>21</c:v>
                </c:pt>
                <c:pt idx="10913">
                  <c:v>22</c:v>
                </c:pt>
                <c:pt idx="10914">
                  <c:v>23</c:v>
                </c:pt>
                <c:pt idx="10915">
                  <c:v>24</c:v>
                </c:pt>
                <c:pt idx="10916">
                  <c:v>23</c:v>
                </c:pt>
                <c:pt idx="10917">
                  <c:v>24</c:v>
                </c:pt>
                <c:pt idx="10918">
                  <c:v>25</c:v>
                </c:pt>
                <c:pt idx="10919">
                  <c:v>26</c:v>
                </c:pt>
                <c:pt idx="10920">
                  <c:v>27</c:v>
                </c:pt>
                <c:pt idx="10921">
                  <c:v>26</c:v>
                </c:pt>
                <c:pt idx="10922">
                  <c:v>27</c:v>
                </c:pt>
                <c:pt idx="10923">
                  <c:v>26</c:v>
                </c:pt>
                <c:pt idx="10924">
                  <c:v>25</c:v>
                </c:pt>
                <c:pt idx="10925">
                  <c:v>26</c:v>
                </c:pt>
                <c:pt idx="10926">
                  <c:v>25</c:v>
                </c:pt>
                <c:pt idx="10927">
                  <c:v>26</c:v>
                </c:pt>
                <c:pt idx="10928">
                  <c:v>25</c:v>
                </c:pt>
                <c:pt idx="10929">
                  <c:v>24</c:v>
                </c:pt>
                <c:pt idx="10930">
                  <c:v>23</c:v>
                </c:pt>
                <c:pt idx="10931">
                  <c:v>24</c:v>
                </c:pt>
                <c:pt idx="10932">
                  <c:v>25</c:v>
                </c:pt>
                <c:pt idx="10933">
                  <c:v>24</c:v>
                </c:pt>
                <c:pt idx="10934">
                  <c:v>25</c:v>
                </c:pt>
                <c:pt idx="10935">
                  <c:v>24</c:v>
                </c:pt>
                <c:pt idx="10936">
                  <c:v>25</c:v>
                </c:pt>
                <c:pt idx="10937">
                  <c:v>24</c:v>
                </c:pt>
                <c:pt idx="10938">
                  <c:v>23</c:v>
                </c:pt>
                <c:pt idx="10939">
                  <c:v>24</c:v>
                </c:pt>
                <c:pt idx="10940">
                  <c:v>25</c:v>
                </c:pt>
                <c:pt idx="10941">
                  <c:v>24</c:v>
                </c:pt>
                <c:pt idx="10942">
                  <c:v>23</c:v>
                </c:pt>
                <c:pt idx="10943">
                  <c:v>24</c:v>
                </c:pt>
                <c:pt idx="10944">
                  <c:v>25</c:v>
                </c:pt>
                <c:pt idx="10945">
                  <c:v>24</c:v>
                </c:pt>
                <c:pt idx="10946">
                  <c:v>25</c:v>
                </c:pt>
                <c:pt idx="10947">
                  <c:v>26</c:v>
                </c:pt>
                <c:pt idx="10948">
                  <c:v>25</c:v>
                </c:pt>
                <c:pt idx="10949">
                  <c:v>26</c:v>
                </c:pt>
                <c:pt idx="10950">
                  <c:v>27</c:v>
                </c:pt>
                <c:pt idx="10951">
                  <c:v>28</c:v>
                </c:pt>
                <c:pt idx="10952">
                  <c:v>29</c:v>
                </c:pt>
                <c:pt idx="10953">
                  <c:v>28</c:v>
                </c:pt>
                <c:pt idx="10954">
                  <c:v>27</c:v>
                </c:pt>
                <c:pt idx="10955">
                  <c:v>26</c:v>
                </c:pt>
                <c:pt idx="10956">
                  <c:v>27</c:v>
                </c:pt>
                <c:pt idx="10957">
                  <c:v>26</c:v>
                </c:pt>
                <c:pt idx="10958">
                  <c:v>25</c:v>
                </c:pt>
                <c:pt idx="10959">
                  <c:v>26</c:v>
                </c:pt>
                <c:pt idx="10960">
                  <c:v>27</c:v>
                </c:pt>
                <c:pt idx="10961">
                  <c:v>28</c:v>
                </c:pt>
                <c:pt idx="10962">
                  <c:v>27</c:v>
                </c:pt>
                <c:pt idx="10963">
                  <c:v>26</c:v>
                </c:pt>
                <c:pt idx="10964">
                  <c:v>25</c:v>
                </c:pt>
                <c:pt idx="10965">
                  <c:v>24</c:v>
                </c:pt>
                <c:pt idx="10966">
                  <c:v>25</c:v>
                </c:pt>
                <c:pt idx="10967">
                  <c:v>24</c:v>
                </c:pt>
                <c:pt idx="10968">
                  <c:v>25</c:v>
                </c:pt>
                <c:pt idx="10969">
                  <c:v>26</c:v>
                </c:pt>
                <c:pt idx="10970">
                  <c:v>25</c:v>
                </c:pt>
                <c:pt idx="10971">
                  <c:v>24</c:v>
                </c:pt>
                <c:pt idx="10972">
                  <c:v>23</c:v>
                </c:pt>
                <c:pt idx="10973">
                  <c:v>24</c:v>
                </c:pt>
                <c:pt idx="10974">
                  <c:v>25</c:v>
                </c:pt>
                <c:pt idx="10975">
                  <c:v>24</c:v>
                </c:pt>
                <c:pt idx="10976">
                  <c:v>23</c:v>
                </c:pt>
                <c:pt idx="10977">
                  <c:v>24</c:v>
                </c:pt>
                <c:pt idx="10978">
                  <c:v>25</c:v>
                </c:pt>
                <c:pt idx="10979">
                  <c:v>26</c:v>
                </c:pt>
                <c:pt idx="10980">
                  <c:v>25</c:v>
                </c:pt>
                <c:pt idx="10981">
                  <c:v>26</c:v>
                </c:pt>
                <c:pt idx="10982">
                  <c:v>25</c:v>
                </c:pt>
                <c:pt idx="10983">
                  <c:v>24</c:v>
                </c:pt>
                <c:pt idx="10984">
                  <c:v>25</c:v>
                </c:pt>
                <c:pt idx="10985">
                  <c:v>24</c:v>
                </c:pt>
                <c:pt idx="10986">
                  <c:v>23</c:v>
                </c:pt>
                <c:pt idx="10987">
                  <c:v>22</c:v>
                </c:pt>
                <c:pt idx="10988">
                  <c:v>23</c:v>
                </c:pt>
                <c:pt idx="10989">
                  <c:v>22</c:v>
                </c:pt>
                <c:pt idx="10990">
                  <c:v>23</c:v>
                </c:pt>
                <c:pt idx="10991">
                  <c:v>22</c:v>
                </c:pt>
                <c:pt idx="10992">
                  <c:v>21</c:v>
                </c:pt>
                <c:pt idx="10993">
                  <c:v>20</c:v>
                </c:pt>
                <c:pt idx="10994">
                  <c:v>21</c:v>
                </c:pt>
                <c:pt idx="10995">
                  <c:v>22</c:v>
                </c:pt>
                <c:pt idx="10996">
                  <c:v>23</c:v>
                </c:pt>
                <c:pt idx="10997">
                  <c:v>24</c:v>
                </c:pt>
                <c:pt idx="10998">
                  <c:v>25</c:v>
                </c:pt>
                <c:pt idx="10999">
                  <c:v>26</c:v>
                </c:pt>
                <c:pt idx="11000">
                  <c:v>25</c:v>
                </c:pt>
                <c:pt idx="11001">
                  <c:v>26</c:v>
                </c:pt>
                <c:pt idx="11002">
                  <c:v>27</c:v>
                </c:pt>
                <c:pt idx="11003">
                  <c:v>28</c:v>
                </c:pt>
                <c:pt idx="11004">
                  <c:v>29</c:v>
                </c:pt>
                <c:pt idx="11005">
                  <c:v>28</c:v>
                </c:pt>
                <c:pt idx="11006">
                  <c:v>27</c:v>
                </c:pt>
                <c:pt idx="11007">
                  <c:v>28</c:v>
                </c:pt>
                <c:pt idx="11008">
                  <c:v>29</c:v>
                </c:pt>
                <c:pt idx="11009">
                  <c:v>30</c:v>
                </c:pt>
                <c:pt idx="11010">
                  <c:v>31</c:v>
                </c:pt>
                <c:pt idx="11011">
                  <c:v>32</c:v>
                </c:pt>
                <c:pt idx="11012">
                  <c:v>33</c:v>
                </c:pt>
                <c:pt idx="11013">
                  <c:v>34</c:v>
                </c:pt>
                <c:pt idx="11014">
                  <c:v>35</c:v>
                </c:pt>
                <c:pt idx="11015">
                  <c:v>34</c:v>
                </c:pt>
                <c:pt idx="11016">
                  <c:v>33</c:v>
                </c:pt>
                <c:pt idx="11017">
                  <c:v>32</c:v>
                </c:pt>
                <c:pt idx="11018">
                  <c:v>33</c:v>
                </c:pt>
                <c:pt idx="11019">
                  <c:v>34</c:v>
                </c:pt>
                <c:pt idx="11020">
                  <c:v>35</c:v>
                </c:pt>
                <c:pt idx="11021">
                  <c:v>34</c:v>
                </c:pt>
                <c:pt idx="11022">
                  <c:v>35</c:v>
                </c:pt>
                <c:pt idx="11023">
                  <c:v>34</c:v>
                </c:pt>
                <c:pt idx="11024">
                  <c:v>33</c:v>
                </c:pt>
                <c:pt idx="11025">
                  <c:v>34</c:v>
                </c:pt>
                <c:pt idx="11026">
                  <c:v>33</c:v>
                </c:pt>
                <c:pt idx="11027">
                  <c:v>32</c:v>
                </c:pt>
                <c:pt idx="11028">
                  <c:v>33</c:v>
                </c:pt>
                <c:pt idx="11029">
                  <c:v>34</c:v>
                </c:pt>
                <c:pt idx="11030">
                  <c:v>33</c:v>
                </c:pt>
                <c:pt idx="11031">
                  <c:v>32</c:v>
                </c:pt>
                <c:pt idx="11032">
                  <c:v>33</c:v>
                </c:pt>
                <c:pt idx="11033">
                  <c:v>34</c:v>
                </c:pt>
                <c:pt idx="11034">
                  <c:v>33</c:v>
                </c:pt>
                <c:pt idx="11035">
                  <c:v>32</c:v>
                </c:pt>
                <c:pt idx="11036">
                  <c:v>31</c:v>
                </c:pt>
                <c:pt idx="11037">
                  <c:v>32</c:v>
                </c:pt>
                <c:pt idx="11038">
                  <c:v>33</c:v>
                </c:pt>
                <c:pt idx="11039">
                  <c:v>32</c:v>
                </c:pt>
                <c:pt idx="11040">
                  <c:v>33</c:v>
                </c:pt>
                <c:pt idx="11041">
                  <c:v>34</c:v>
                </c:pt>
                <c:pt idx="11042">
                  <c:v>35</c:v>
                </c:pt>
                <c:pt idx="11043">
                  <c:v>36</c:v>
                </c:pt>
                <c:pt idx="11044">
                  <c:v>35</c:v>
                </c:pt>
                <c:pt idx="11045">
                  <c:v>36</c:v>
                </c:pt>
                <c:pt idx="11046">
                  <c:v>37</c:v>
                </c:pt>
                <c:pt idx="11047">
                  <c:v>36</c:v>
                </c:pt>
                <c:pt idx="11048">
                  <c:v>35</c:v>
                </c:pt>
                <c:pt idx="11049">
                  <c:v>36</c:v>
                </c:pt>
                <c:pt idx="11050">
                  <c:v>37</c:v>
                </c:pt>
                <c:pt idx="11051">
                  <c:v>36</c:v>
                </c:pt>
                <c:pt idx="11052">
                  <c:v>37</c:v>
                </c:pt>
                <c:pt idx="11053">
                  <c:v>36</c:v>
                </c:pt>
                <c:pt idx="11054">
                  <c:v>35</c:v>
                </c:pt>
                <c:pt idx="11055">
                  <c:v>34</c:v>
                </c:pt>
                <c:pt idx="11056">
                  <c:v>33</c:v>
                </c:pt>
                <c:pt idx="11057">
                  <c:v>34</c:v>
                </c:pt>
                <c:pt idx="11058">
                  <c:v>33</c:v>
                </c:pt>
                <c:pt idx="11059">
                  <c:v>34</c:v>
                </c:pt>
                <c:pt idx="11060">
                  <c:v>33</c:v>
                </c:pt>
                <c:pt idx="11061">
                  <c:v>34</c:v>
                </c:pt>
                <c:pt idx="11062">
                  <c:v>35</c:v>
                </c:pt>
                <c:pt idx="11063">
                  <c:v>34</c:v>
                </c:pt>
                <c:pt idx="11064">
                  <c:v>33</c:v>
                </c:pt>
                <c:pt idx="11065">
                  <c:v>32</c:v>
                </c:pt>
                <c:pt idx="11066">
                  <c:v>31</c:v>
                </c:pt>
                <c:pt idx="11067">
                  <c:v>32</c:v>
                </c:pt>
                <c:pt idx="11068">
                  <c:v>33</c:v>
                </c:pt>
                <c:pt idx="11069">
                  <c:v>34</c:v>
                </c:pt>
                <c:pt idx="11070">
                  <c:v>35</c:v>
                </c:pt>
                <c:pt idx="11071">
                  <c:v>36</c:v>
                </c:pt>
                <c:pt idx="11072">
                  <c:v>35</c:v>
                </c:pt>
                <c:pt idx="11073">
                  <c:v>36</c:v>
                </c:pt>
                <c:pt idx="11074">
                  <c:v>35</c:v>
                </c:pt>
                <c:pt idx="11075">
                  <c:v>34</c:v>
                </c:pt>
                <c:pt idx="11076">
                  <c:v>33</c:v>
                </c:pt>
                <c:pt idx="11077">
                  <c:v>32</c:v>
                </c:pt>
                <c:pt idx="11078">
                  <c:v>33</c:v>
                </c:pt>
                <c:pt idx="11079">
                  <c:v>32</c:v>
                </c:pt>
                <c:pt idx="11080">
                  <c:v>31</c:v>
                </c:pt>
                <c:pt idx="11081">
                  <c:v>30</c:v>
                </c:pt>
                <c:pt idx="11082">
                  <c:v>31</c:v>
                </c:pt>
                <c:pt idx="11083">
                  <c:v>30</c:v>
                </c:pt>
                <c:pt idx="11084">
                  <c:v>31</c:v>
                </c:pt>
                <c:pt idx="11085">
                  <c:v>32</c:v>
                </c:pt>
                <c:pt idx="11086">
                  <c:v>31</c:v>
                </c:pt>
                <c:pt idx="11087">
                  <c:v>32</c:v>
                </c:pt>
                <c:pt idx="11088">
                  <c:v>31</c:v>
                </c:pt>
                <c:pt idx="11089">
                  <c:v>30</c:v>
                </c:pt>
                <c:pt idx="11090">
                  <c:v>31</c:v>
                </c:pt>
                <c:pt idx="11091">
                  <c:v>30</c:v>
                </c:pt>
                <c:pt idx="11092">
                  <c:v>31</c:v>
                </c:pt>
                <c:pt idx="11093">
                  <c:v>32</c:v>
                </c:pt>
                <c:pt idx="11094">
                  <c:v>33</c:v>
                </c:pt>
                <c:pt idx="11095">
                  <c:v>32</c:v>
                </c:pt>
                <c:pt idx="11096">
                  <c:v>33</c:v>
                </c:pt>
                <c:pt idx="11097">
                  <c:v>34</c:v>
                </c:pt>
                <c:pt idx="11098">
                  <c:v>35</c:v>
                </c:pt>
                <c:pt idx="11099">
                  <c:v>34</c:v>
                </c:pt>
                <c:pt idx="11100">
                  <c:v>33</c:v>
                </c:pt>
                <c:pt idx="11101">
                  <c:v>34</c:v>
                </c:pt>
                <c:pt idx="11102">
                  <c:v>35</c:v>
                </c:pt>
                <c:pt idx="11103">
                  <c:v>34</c:v>
                </c:pt>
                <c:pt idx="11104">
                  <c:v>35</c:v>
                </c:pt>
                <c:pt idx="11105">
                  <c:v>34</c:v>
                </c:pt>
                <c:pt idx="11106">
                  <c:v>35</c:v>
                </c:pt>
                <c:pt idx="11107">
                  <c:v>36</c:v>
                </c:pt>
                <c:pt idx="11108">
                  <c:v>35</c:v>
                </c:pt>
                <c:pt idx="11109">
                  <c:v>36</c:v>
                </c:pt>
                <c:pt idx="11110">
                  <c:v>37</c:v>
                </c:pt>
                <c:pt idx="11111">
                  <c:v>36</c:v>
                </c:pt>
                <c:pt idx="11112">
                  <c:v>35</c:v>
                </c:pt>
                <c:pt idx="11113">
                  <c:v>36</c:v>
                </c:pt>
                <c:pt idx="11114">
                  <c:v>37</c:v>
                </c:pt>
                <c:pt idx="11115">
                  <c:v>36</c:v>
                </c:pt>
                <c:pt idx="11116">
                  <c:v>35</c:v>
                </c:pt>
                <c:pt idx="11117">
                  <c:v>36</c:v>
                </c:pt>
                <c:pt idx="11118">
                  <c:v>37</c:v>
                </c:pt>
                <c:pt idx="11119">
                  <c:v>38</c:v>
                </c:pt>
                <c:pt idx="11120">
                  <c:v>37</c:v>
                </c:pt>
                <c:pt idx="11121">
                  <c:v>36</c:v>
                </c:pt>
                <c:pt idx="11122">
                  <c:v>35</c:v>
                </c:pt>
                <c:pt idx="11123">
                  <c:v>36</c:v>
                </c:pt>
                <c:pt idx="11124">
                  <c:v>37</c:v>
                </c:pt>
                <c:pt idx="11125">
                  <c:v>36</c:v>
                </c:pt>
                <c:pt idx="11126">
                  <c:v>35</c:v>
                </c:pt>
                <c:pt idx="11127">
                  <c:v>34</c:v>
                </c:pt>
                <c:pt idx="11128">
                  <c:v>35</c:v>
                </c:pt>
                <c:pt idx="11129">
                  <c:v>36</c:v>
                </c:pt>
                <c:pt idx="11130">
                  <c:v>35</c:v>
                </c:pt>
                <c:pt idx="11131">
                  <c:v>34</c:v>
                </c:pt>
                <c:pt idx="11132">
                  <c:v>33</c:v>
                </c:pt>
                <c:pt idx="11133">
                  <c:v>32</c:v>
                </c:pt>
                <c:pt idx="11134">
                  <c:v>33</c:v>
                </c:pt>
                <c:pt idx="11135">
                  <c:v>32</c:v>
                </c:pt>
                <c:pt idx="11136">
                  <c:v>33</c:v>
                </c:pt>
                <c:pt idx="11137">
                  <c:v>34</c:v>
                </c:pt>
                <c:pt idx="11138">
                  <c:v>35</c:v>
                </c:pt>
                <c:pt idx="11139">
                  <c:v>34</c:v>
                </c:pt>
                <c:pt idx="11140">
                  <c:v>33</c:v>
                </c:pt>
                <c:pt idx="11141">
                  <c:v>32</c:v>
                </c:pt>
                <c:pt idx="11142">
                  <c:v>33</c:v>
                </c:pt>
                <c:pt idx="11143">
                  <c:v>34</c:v>
                </c:pt>
                <c:pt idx="11144">
                  <c:v>35</c:v>
                </c:pt>
                <c:pt idx="11145">
                  <c:v>36</c:v>
                </c:pt>
                <c:pt idx="11146">
                  <c:v>35</c:v>
                </c:pt>
                <c:pt idx="11147">
                  <c:v>34</c:v>
                </c:pt>
                <c:pt idx="11148">
                  <c:v>33</c:v>
                </c:pt>
                <c:pt idx="11149">
                  <c:v>34</c:v>
                </c:pt>
                <c:pt idx="11150">
                  <c:v>35</c:v>
                </c:pt>
                <c:pt idx="11151">
                  <c:v>34</c:v>
                </c:pt>
                <c:pt idx="11152">
                  <c:v>33</c:v>
                </c:pt>
                <c:pt idx="11153">
                  <c:v>34</c:v>
                </c:pt>
                <c:pt idx="11154">
                  <c:v>33</c:v>
                </c:pt>
                <c:pt idx="11155">
                  <c:v>32</c:v>
                </c:pt>
                <c:pt idx="11156">
                  <c:v>33</c:v>
                </c:pt>
                <c:pt idx="11157">
                  <c:v>34</c:v>
                </c:pt>
                <c:pt idx="11158">
                  <c:v>35</c:v>
                </c:pt>
                <c:pt idx="11159">
                  <c:v>34</c:v>
                </c:pt>
                <c:pt idx="11160">
                  <c:v>33</c:v>
                </c:pt>
                <c:pt idx="11161">
                  <c:v>32</c:v>
                </c:pt>
                <c:pt idx="11162">
                  <c:v>31</c:v>
                </c:pt>
                <c:pt idx="11163">
                  <c:v>32</c:v>
                </c:pt>
                <c:pt idx="11164">
                  <c:v>31</c:v>
                </c:pt>
                <c:pt idx="11165">
                  <c:v>30</c:v>
                </c:pt>
                <c:pt idx="11166">
                  <c:v>31</c:v>
                </c:pt>
                <c:pt idx="11167">
                  <c:v>32</c:v>
                </c:pt>
                <c:pt idx="11168">
                  <c:v>33</c:v>
                </c:pt>
                <c:pt idx="11169">
                  <c:v>32</c:v>
                </c:pt>
                <c:pt idx="11170">
                  <c:v>31</c:v>
                </c:pt>
                <c:pt idx="11171">
                  <c:v>30</c:v>
                </c:pt>
                <c:pt idx="11172">
                  <c:v>31</c:v>
                </c:pt>
                <c:pt idx="11173">
                  <c:v>32</c:v>
                </c:pt>
                <c:pt idx="11174">
                  <c:v>31</c:v>
                </c:pt>
                <c:pt idx="11175">
                  <c:v>30</c:v>
                </c:pt>
                <c:pt idx="11176">
                  <c:v>29</c:v>
                </c:pt>
                <c:pt idx="11177">
                  <c:v>30</c:v>
                </c:pt>
                <c:pt idx="11178">
                  <c:v>31</c:v>
                </c:pt>
                <c:pt idx="11179">
                  <c:v>30</c:v>
                </c:pt>
                <c:pt idx="11180">
                  <c:v>31</c:v>
                </c:pt>
                <c:pt idx="11181">
                  <c:v>30</c:v>
                </c:pt>
                <c:pt idx="11182">
                  <c:v>29</c:v>
                </c:pt>
                <c:pt idx="11183">
                  <c:v>30</c:v>
                </c:pt>
                <c:pt idx="11184">
                  <c:v>31</c:v>
                </c:pt>
                <c:pt idx="11185">
                  <c:v>32</c:v>
                </c:pt>
                <c:pt idx="11186">
                  <c:v>33</c:v>
                </c:pt>
                <c:pt idx="11187">
                  <c:v>32</c:v>
                </c:pt>
                <c:pt idx="11188">
                  <c:v>33</c:v>
                </c:pt>
                <c:pt idx="11189">
                  <c:v>34</c:v>
                </c:pt>
                <c:pt idx="11190">
                  <c:v>35</c:v>
                </c:pt>
                <c:pt idx="11191">
                  <c:v>34</c:v>
                </c:pt>
                <c:pt idx="11192">
                  <c:v>35</c:v>
                </c:pt>
                <c:pt idx="11193">
                  <c:v>36</c:v>
                </c:pt>
                <c:pt idx="11194">
                  <c:v>37</c:v>
                </c:pt>
                <c:pt idx="11195">
                  <c:v>36</c:v>
                </c:pt>
                <c:pt idx="11196">
                  <c:v>37</c:v>
                </c:pt>
                <c:pt idx="11197">
                  <c:v>36</c:v>
                </c:pt>
                <c:pt idx="11198">
                  <c:v>35</c:v>
                </c:pt>
                <c:pt idx="11199">
                  <c:v>36</c:v>
                </c:pt>
                <c:pt idx="11200">
                  <c:v>37</c:v>
                </c:pt>
                <c:pt idx="11201">
                  <c:v>36</c:v>
                </c:pt>
                <c:pt idx="11202">
                  <c:v>35</c:v>
                </c:pt>
                <c:pt idx="11203">
                  <c:v>34</c:v>
                </c:pt>
                <c:pt idx="11204">
                  <c:v>35</c:v>
                </c:pt>
                <c:pt idx="11205">
                  <c:v>34</c:v>
                </c:pt>
                <c:pt idx="11206">
                  <c:v>33</c:v>
                </c:pt>
                <c:pt idx="11207">
                  <c:v>34</c:v>
                </c:pt>
                <c:pt idx="11208">
                  <c:v>33</c:v>
                </c:pt>
                <c:pt idx="11209">
                  <c:v>32</c:v>
                </c:pt>
                <c:pt idx="11210">
                  <c:v>31</c:v>
                </c:pt>
                <c:pt idx="11211">
                  <c:v>30</c:v>
                </c:pt>
                <c:pt idx="11212">
                  <c:v>29</c:v>
                </c:pt>
                <c:pt idx="11213">
                  <c:v>28</c:v>
                </c:pt>
                <c:pt idx="11214">
                  <c:v>27</c:v>
                </c:pt>
                <c:pt idx="11215">
                  <c:v>26</c:v>
                </c:pt>
                <c:pt idx="11216">
                  <c:v>25</c:v>
                </c:pt>
                <c:pt idx="11217">
                  <c:v>24</c:v>
                </c:pt>
                <c:pt idx="11218">
                  <c:v>23</c:v>
                </c:pt>
                <c:pt idx="11219">
                  <c:v>22</c:v>
                </c:pt>
                <c:pt idx="11220">
                  <c:v>21</c:v>
                </c:pt>
                <c:pt idx="11221">
                  <c:v>22</c:v>
                </c:pt>
                <c:pt idx="11222">
                  <c:v>21</c:v>
                </c:pt>
                <c:pt idx="11223">
                  <c:v>22</c:v>
                </c:pt>
                <c:pt idx="11224">
                  <c:v>21</c:v>
                </c:pt>
                <c:pt idx="11225">
                  <c:v>20</c:v>
                </c:pt>
                <c:pt idx="11226">
                  <c:v>21</c:v>
                </c:pt>
                <c:pt idx="11227">
                  <c:v>20</c:v>
                </c:pt>
                <c:pt idx="11228">
                  <c:v>21</c:v>
                </c:pt>
                <c:pt idx="11229">
                  <c:v>20</c:v>
                </c:pt>
                <c:pt idx="11230">
                  <c:v>21</c:v>
                </c:pt>
                <c:pt idx="11231">
                  <c:v>20</c:v>
                </c:pt>
                <c:pt idx="11232">
                  <c:v>19</c:v>
                </c:pt>
                <c:pt idx="11233">
                  <c:v>18</c:v>
                </c:pt>
                <c:pt idx="11234">
                  <c:v>17</c:v>
                </c:pt>
                <c:pt idx="11235">
                  <c:v>16</c:v>
                </c:pt>
                <c:pt idx="11236">
                  <c:v>17</c:v>
                </c:pt>
                <c:pt idx="11237">
                  <c:v>18</c:v>
                </c:pt>
                <c:pt idx="11238">
                  <c:v>19</c:v>
                </c:pt>
                <c:pt idx="11239">
                  <c:v>20</c:v>
                </c:pt>
                <c:pt idx="11240">
                  <c:v>21</c:v>
                </c:pt>
                <c:pt idx="11241">
                  <c:v>22</c:v>
                </c:pt>
                <c:pt idx="11242">
                  <c:v>21</c:v>
                </c:pt>
                <c:pt idx="11243">
                  <c:v>22</c:v>
                </c:pt>
                <c:pt idx="11244">
                  <c:v>21</c:v>
                </c:pt>
                <c:pt idx="11245">
                  <c:v>22</c:v>
                </c:pt>
                <c:pt idx="11246">
                  <c:v>21</c:v>
                </c:pt>
                <c:pt idx="11247">
                  <c:v>22</c:v>
                </c:pt>
                <c:pt idx="11248">
                  <c:v>23</c:v>
                </c:pt>
                <c:pt idx="11249">
                  <c:v>22</c:v>
                </c:pt>
                <c:pt idx="11250">
                  <c:v>21</c:v>
                </c:pt>
                <c:pt idx="11251">
                  <c:v>22</c:v>
                </c:pt>
                <c:pt idx="11252">
                  <c:v>21</c:v>
                </c:pt>
                <c:pt idx="11253">
                  <c:v>20</c:v>
                </c:pt>
                <c:pt idx="11254">
                  <c:v>21</c:v>
                </c:pt>
                <c:pt idx="11255">
                  <c:v>20</c:v>
                </c:pt>
                <c:pt idx="11256">
                  <c:v>21</c:v>
                </c:pt>
                <c:pt idx="11257">
                  <c:v>20</c:v>
                </c:pt>
                <c:pt idx="11258">
                  <c:v>19</c:v>
                </c:pt>
                <c:pt idx="11259">
                  <c:v>20</c:v>
                </c:pt>
                <c:pt idx="11260">
                  <c:v>21</c:v>
                </c:pt>
                <c:pt idx="11261">
                  <c:v>20</c:v>
                </c:pt>
                <c:pt idx="11262">
                  <c:v>21</c:v>
                </c:pt>
                <c:pt idx="11263">
                  <c:v>20</c:v>
                </c:pt>
                <c:pt idx="11264">
                  <c:v>19</c:v>
                </c:pt>
                <c:pt idx="11265">
                  <c:v>20</c:v>
                </c:pt>
                <c:pt idx="11266">
                  <c:v>21</c:v>
                </c:pt>
                <c:pt idx="11267">
                  <c:v>22</c:v>
                </c:pt>
                <c:pt idx="11268">
                  <c:v>23</c:v>
                </c:pt>
                <c:pt idx="11269">
                  <c:v>24</c:v>
                </c:pt>
                <c:pt idx="11270">
                  <c:v>23</c:v>
                </c:pt>
                <c:pt idx="11271">
                  <c:v>22</c:v>
                </c:pt>
                <c:pt idx="11272">
                  <c:v>23</c:v>
                </c:pt>
                <c:pt idx="11273">
                  <c:v>24</c:v>
                </c:pt>
                <c:pt idx="11274">
                  <c:v>23</c:v>
                </c:pt>
                <c:pt idx="11275">
                  <c:v>24</c:v>
                </c:pt>
                <c:pt idx="11276">
                  <c:v>25</c:v>
                </c:pt>
                <c:pt idx="11277">
                  <c:v>24</c:v>
                </c:pt>
                <c:pt idx="11278">
                  <c:v>23</c:v>
                </c:pt>
                <c:pt idx="11279">
                  <c:v>22</c:v>
                </c:pt>
                <c:pt idx="11280">
                  <c:v>23</c:v>
                </c:pt>
                <c:pt idx="11281">
                  <c:v>24</c:v>
                </c:pt>
                <c:pt idx="11282">
                  <c:v>23</c:v>
                </c:pt>
                <c:pt idx="11283">
                  <c:v>24</c:v>
                </c:pt>
                <c:pt idx="11284">
                  <c:v>25</c:v>
                </c:pt>
                <c:pt idx="11285">
                  <c:v>26</c:v>
                </c:pt>
                <c:pt idx="11286">
                  <c:v>25</c:v>
                </c:pt>
                <c:pt idx="11287">
                  <c:v>24</c:v>
                </c:pt>
                <c:pt idx="11288">
                  <c:v>25</c:v>
                </c:pt>
                <c:pt idx="11289">
                  <c:v>26</c:v>
                </c:pt>
                <c:pt idx="11290">
                  <c:v>25</c:v>
                </c:pt>
                <c:pt idx="11291">
                  <c:v>24</c:v>
                </c:pt>
                <c:pt idx="11292">
                  <c:v>23</c:v>
                </c:pt>
                <c:pt idx="11293">
                  <c:v>24</c:v>
                </c:pt>
                <c:pt idx="11294">
                  <c:v>23</c:v>
                </c:pt>
                <c:pt idx="11295">
                  <c:v>22</c:v>
                </c:pt>
                <c:pt idx="11296">
                  <c:v>21</c:v>
                </c:pt>
                <c:pt idx="11297">
                  <c:v>22</c:v>
                </c:pt>
                <c:pt idx="11298">
                  <c:v>23</c:v>
                </c:pt>
                <c:pt idx="11299">
                  <c:v>24</c:v>
                </c:pt>
                <c:pt idx="11300">
                  <c:v>25</c:v>
                </c:pt>
                <c:pt idx="11301">
                  <c:v>26</c:v>
                </c:pt>
                <c:pt idx="11302">
                  <c:v>27</c:v>
                </c:pt>
                <c:pt idx="11303">
                  <c:v>26</c:v>
                </c:pt>
                <c:pt idx="11304">
                  <c:v>27</c:v>
                </c:pt>
                <c:pt idx="11305">
                  <c:v>28</c:v>
                </c:pt>
                <c:pt idx="11306">
                  <c:v>27</c:v>
                </c:pt>
                <c:pt idx="11307">
                  <c:v>26</c:v>
                </c:pt>
                <c:pt idx="11308">
                  <c:v>27</c:v>
                </c:pt>
                <c:pt idx="11309">
                  <c:v>26</c:v>
                </c:pt>
                <c:pt idx="11310">
                  <c:v>25</c:v>
                </c:pt>
                <c:pt idx="11311">
                  <c:v>24</c:v>
                </c:pt>
                <c:pt idx="11312">
                  <c:v>25</c:v>
                </c:pt>
                <c:pt idx="11313">
                  <c:v>24</c:v>
                </c:pt>
                <c:pt idx="11314">
                  <c:v>23</c:v>
                </c:pt>
                <c:pt idx="11315">
                  <c:v>24</c:v>
                </c:pt>
                <c:pt idx="11316">
                  <c:v>25</c:v>
                </c:pt>
                <c:pt idx="11317">
                  <c:v>24</c:v>
                </c:pt>
                <c:pt idx="11318">
                  <c:v>25</c:v>
                </c:pt>
                <c:pt idx="11319">
                  <c:v>26</c:v>
                </c:pt>
                <c:pt idx="11320">
                  <c:v>25</c:v>
                </c:pt>
                <c:pt idx="11321">
                  <c:v>24</c:v>
                </c:pt>
                <c:pt idx="11322">
                  <c:v>23</c:v>
                </c:pt>
                <c:pt idx="11323">
                  <c:v>24</c:v>
                </c:pt>
                <c:pt idx="11324">
                  <c:v>23</c:v>
                </c:pt>
                <c:pt idx="11325">
                  <c:v>24</c:v>
                </c:pt>
                <c:pt idx="11326">
                  <c:v>25</c:v>
                </c:pt>
                <c:pt idx="11327">
                  <c:v>26</c:v>
                </c:pt>
                <c:pt idx="11328">
                  <c:v>27</c:v>
                </c:pt>
                <c:pt idx="11329">
                  <c:v>26</c:v>
                </c:pt>
                <c:pt idx="11330">
                  <c:v>27</c:v>
                </c:pt>
                <c:pt idx="11331">
                  <c:v>26</c:v>
                </c:pt>
                <c:pt idx="11332">
                  <c:v>27</c:v>
                </c:pt>
                <c:pt idx="11333">
                  <c:v>28</c:v>
                </c:pt>
                <c:pt idx="11334">
                  <c:v>29</c:v>
                </c:pt>
                <c:pt idx="11335">
                  <c:v>28</c:v>
                </c:pt>
                <c:pt idx="11336">
                  <c:v>29</c:v>
                </c:pt>
                <c:pt idx="11337">
                  <c:v>28</c:v>
                </c:pt>
                <c:pt idx="11338">
                  <c:v>27</c:v>
                </c:pt>
                <c:pt idx="11339">
                  <c:v>28</c:v>
                </c:pt>
                <c:pt idx="11340">
                  <c:v>27</c:v>
                </c:pt>
                <c:pt idx="11341">
                  <c:v>28</c:v>
                </c:pt>
                <c:pt idx="11342">
                  <c:v>27</c:v>
                </c:pt>
                <c:pt idx="11343">
                  <c:v>28</c:v>
                </c:pt>
                <c:pt idx="11344">
                  <c:v>29</c:v>
                </c:pt>
                <c:pt idx="11345">
                  <c:v>28</c:v>
                </c:pt>
                <c:pt idx="11346">
                  <c:v>29</c:v>
                </c:pt>
                <c:pt idx="11347">
                  <c:v>28</c:v>
                </c:pt>
                <c:pt idx="11348">
                  <c:v>27</c:v>
                </c:pt>
                <c:pt idx="11349">
                  <c:v>28</c:v>
                </c:pt>
                <c:pt idx="11350">
                  <c:v>29</c:v>
                </c:pt>
                <c:pt idx="11351">
                  <c:v>30</c:v>
                </c:pt>
                <c:pt idx="11352">
                  <c:v>29</c:v>
                </c:pt>
                <c:pt idx="11353">
                  <c:v>30</c:v>
                </c:pt>
                <c:pt idx="11354">
                  <c:v>31</c:v>
                </c:pt>
                <c:pt idx="11355">
                  <c:v>32</c:v>
                </c:pt>
                <c:pt idx="11356">
                  <c:v>31</c:v>
                </c:pt>
                <c:pt idx="11357">
                  <c:v>30</c:v>
                </c:pt>
                <c:pt idx="11358">
                  <c:v>29</c:v>
                </c:pt>
                <c:pt idx="11359">
                  <c:v>30</c:v>
                </c:pt>
                <c:pt idx="11360">
                  <c:v>31</c:v>
                </c:pt>
                <c:pt idx="11361">
                  <c:v>32</c:v>
                </c:pt>
                <c:pt idx="11362">
                  <c:v>33</c:v>
                </c:pt>
                <c:pt idx="11363">
                  <c:v>32</c:v>
                </c:pt>
                <c:pt idx="11364">
                  <c:v>33</c:v>
                </c:pt>
                <c:pt idx="11365">
                  <c:v>32</c:v>
                </c:pt>
                <c:pt idx="11366">
                  <c:v>33</c:v>
                </c:pt>
                <c:pt idx="11367">
                  <c:v>32</c:v>
                </c:pt>
                <c:pt idx="11368">
                  <c:v>31</c:v>
                </c:pt>
                <c:pt idx="11369">
                  <c:v>30</c:v>
                </c:pt>
                <c:pt idx="11370">
                  <c:v>29</c:v>
                </c:pt>
                <c:pt idx="11371">
                  <c:v>28</c:v>
                </c:pt>
                <c:pt idx="11372">
                  <c:v>29</c:v>
                </c:pt>
                <c:pt idx="11373">
                  <c:v>28</c:v>
                </c:pt>
                <c:pt idx="11374">
                  <c:v>29</c:v>
                </c:pt>
                <c:pt idx="11375">
                  <c:v>28</c:v>
                </c:pt>
                <c:pt idx="11376">
                  <c:v>27</c:v>
                </c:pt>
                <c:pt idx="11377">
                  <c:v>28</c:v>
                </c:pt>
                <c:pt idx="11378">
                  <c:v>27</c:v>
                </c:pt>
                <c:pt idx="11379">
                  <c:v>28</c:v>
                </c:pt>
                <c:pt idx="11380">
                  <c:v>29</c:v>
                </c:pt>
                <c:pt idx="11381">
                  <c:v>28</c:v>
                </c:pt>
                <c:pt idx="11382">
                  <c:v>27</c:v>
                </c:pt>
                <c:pt idx="11383">
                  <c:v>26</c:v>
                </c:pt>
                <c:pt idx="11384">
                  <c:v>27</c:v>
                </c:pt>
                <c:pt idx="11385">
                  <c:v>28</c:v>
                </c:pt>
                <c:pt idx="11386">
                  <c:v>29</c:v>
                </c:pt>
                <c:pt idx="11387">
                  <c:v>28</c:v>
                </c:pt>
                <c:pt idx="11388">
                  <c:v>29</c:v>
                </c:pt>
                <c:pt idx="11389">
                  <c:v>30</c:v>
                </c:pt>
                <c:pt idx="11390">
                  <c:v>29</c:v>
                </c:pt>
                <c:pt idx="11391">
                  <c:v>30</c:v>
                </c:pt>
                <c:pt idx="11392">
                  <c:v>29</c:v>
                </c:pt>
                <c:pt idx="11393">
                  <c:v>30</c:v>
                </c:pt>
                <c:pt idx="11394">
                  <c:v>31</c:v>
                </c:pt>
                <c:pt idx="11395">
                  <c:v>30</c:v>
                </c:pt>
                <c:pt idx="11396">
                  <c:v>31</c:v>
                </c:pt>
                <c:pt idx="11397">
                  <c:v>32</c:v>
                </c:pt>
                <c:pt idx="11398">
                  <c:v>31</c:v>
                </c:pt>
                <c:pt idx="11399">
                  <c:v>30</c:v>
                </c:pt>
                <c:pt idx="11400">
                  <c:v>31</c:v>
                </c:pt>
                <c:pt idx="11401">
                  <c:v>32</c:v>
                </c:pt>
                <c:pt idx="11402">
                  <c:v>31</c:v>
                </c:pt>
                <c:pt idx="11403">
                  <c:v>32</c:v>
                </c:pt>
                <c:pt idx="11404">
                  <c:v>33</c:v>
                </c:pt>
                <c:pt idx="11405">
                  <c:v>32</c:v>
                </c:pt>
                <c:pt idx="11406">
                  <c:v>33</c:v>
                </c:pt>
                <c:pt idx="11407">
                  <c:v>34</c:v>
                </c:pt>
                <c:pt idx="11408">
                  <c:v>35</c:v>
                </c:pt>
                <c:pt idx="11409">
                  <c:v>36</c:v>
                </c:pt>
                <c:pt idx="11410">
                  <c:v>37</c:v>
                </c:pt>
                <c:pt idx="11411">
                  <c:v>36</c:v>
                </c:pt>
                <c:pt idx="11412">
                  <c:v>37</c:v>
                </c:pt>
                <c:pt idx="11413">
                  <c:v>36</c:v>
                </c:pt>
                <c:pt idx="11414">
                  <c:v>37</c:v>
                </c:pt>
                <c:pt idx="11415">
                  <c:v>36</c:v>
                </c:pt>
                <c:pt idx="11416">
                  <c:v>37</c:v>
                </c:pt>
                <c:pt idx="11417">
                  <c:v>38</c:v>
                </c:pt>
                <c:pt idx="11418">
                  <c:v>39</c:v>
                </c:pt>
                <c:pt idx="11419">
                  <c:v>38</c:v>
                </c:pt>
                <c:pt idx="11420">
                  <c:v>37</c:v>
                </c:pt>
                <c:pt idx="11421">
                  <c:v>36</c:v>
                </c:pt>
                <c:pt idx="11422">
                  <c:v>35</c:v>
                </c:pt>
                <c:pt idx="11423">
                  <c:v>36</c:v>
                </c:pt>
                <c:pt idx="11424">
                  <c:v>37</c:v>
                </c:pt>
                <c:pt idx="11425">
                  <c:v>36</c:v>
                </c:pt>
                <c:pt idx="11426">
                  <c:v>37</c:v>
                </c:pt>
                <c:pt idx="11427">
                  <c:v>36</c:v>
                </c:pt>
                <c:pt idx="11428">
                  <c:v>37</c:v>
                </c:pt>
                <c:pt idx="11429">
                  <c:v>38</c:v>
                </c:pt>
                <c:pt idx="11430">
                  <c:v>39</c:v>
                </c:pt>
                <c:pt idx="11431">
                  <c:v>40</c:v>
                </c:pt>
                <c:pt idx="11432">
                  <c:v>39</c:v>
                </c:pt>
                <c:pt idx="11433">
                  <c:v>38</c:v>
                </c:pt>
                <c:pt idx="11434">
                  <c:v>39</c:v>
                </c:pt>
                <c:pt idx="11435">
                  <c:v>38</c:v>
                </c:pt>
                <c:pt idx="11436">
                  <c:v>37</c:v>
                </c:pt>
                <c:pt idx="11437">
                  <c:v>38</c:v>
                </c:pt>
                <c:pt idx="11438">
                  <c:v>37</c:v>
                </c:pt>
                <c:pt idx="11439">
                  <c:v>36</c:v>
                </c:pt>
                <c:pt idx="11440">
                  <c:v>35</c:v>
                </c:pt>
                <c:pt idx="11441">
                  <c:v>36</c:v>
                </c:pt>
                <c:pt idx="11442">
                  <c:v>35</c:v>
                </c:pt>
                <c:pt idx="11443">
                  <c:v>36</c:v>
                </c:pt>
                <c:pt idx="11444">
                  <c:v>35</c:v>
                </c:pt>
                <c:pt idx="11445">
                  <c:v>34</c:v>
                </c:pt>
                <c:pt idx="11446">
                  <c:v>33</c:v>
                </c:pt>
                <c:pt idx="11447">
                  <c:v>34</c:v>
                </c:pt>
                <c:pt idx="11448">
                  <c:v>33</c:v>
                </c:pt>
                <c:pt idx="11449">
                  <c:v>34</c:v>
                </c:pt>
                <c:pt idx="11450">
                  <c:v>35</c:v>
                </c:pt>
                <c:pt idx="11451">
                  <c:v>34</c:v>
                </c:pt>
                <c:pt idx="11452">
                  <c:v>33</c:v>
                </c:pt>
                <c:pt idx="11453">
                  <c:v>34</c:v>
                </c:pt>
                <c:pt idx="11454">
                  <c:v>35</c:v>
                </c:pt>
                <c:pt idx="11455">
                  <c:v>36</c:v>
                </c:pt>
                <c:pt idx="11456">
                  <c:v>37</c:v>
                </c:pt>
                <c:pt idx="11457">
                  <c:v>36</c:v>
                </c:pt>
                <c:pt idx="11458">
                  <c:v>35</c:v>
                </c:pt>
                <c:pt idx="11459">
                  <c:v>36</c:v>
                </c:pt>
                <c:pt idx="11460">
                  <c:v>37</c:v>
                </c:pt>
                <c:pt idx="11461">
                  <c:v>36</c:v>
                </c:pt>
                <c:pt idx="11462">
                  <c:v>35</c:v>
                </c:pt>
                <c:pt idx="11463">
                  <c:v>36</c:v>
                </c:pt>
                <c:pt idx="11464">
                  <c:v>35</c:v>
                </c:pt>
                <c:pt idx="11465">
                  <c:v>36</c:v>
                </c:pt>
                <c:pt idx="11466">
                  <c:v>37</c:v>
                </c:pt>
                <c:pt idx="11467">
                  <c:v>36</c:v>
                </c:pt>
                <c:pt idx="11468">
                  <c:v>37</c:v>
                </c:pt>
                <c:pt idx="11469">
                  <c:v>38</c:v>
                </c:pt>
                <c:pt idx="11470">
                  <c:v>39</c:v>
                </c:pt>
                <c:pt idx="11471">
                  <c:v>38</c:v>
                </c:pt>
                <c:pt idx="11472">
                  <c:v>39</c:v>
                </c:pt>
                <c:pt idx="11473">
                  <c:v>40</c:v>
                </c:pt>
                <c:pt idx="11474">
                  <c:v>41</c:v>
                </c:pt>
                <c:pt idx="11475">
                  <c:v>40</c:v>
                </c:pt>
                <c:pt idx="11476">
                  <c:v>39</c:v>
                </c:pt>
                <c:pt idx="11477">
                  <c:v>38</c:v>
                </c:pt>
                <c:pt idx="11478">
                  <c:v>37</c:v>
                </c:pt>
                <c:pt idx="11479">
                  <c:v>38</c:v>
                </c:pt>
                <c:pt idx="11480">
                  <c:v>39</c:v>
                </c:pt>
                <c:pt idx="11481">
                  <c:v>38</c:v>
                </c:pt>
                <c:pt idx="11482">
                  <c:v>39</c:v>
                </c:pt>
                <c:pt idx="11483">
                  <c:v>38</c:v>
                </c:pt>
                <c:pt idx="11484">
                  <c:v>39</c:v>
                </c:pt>
                <c:pt idx="11485">
                  <c:v>40</c:v>
                </c:pt>
                <c:pt idx="11486">
                  <c:v>41</c:v>
                </c:pt>
                <c:pt idx="11487">
                  <c:v>40</c:v>
                </c:pt>
                <c:pt idx="11488">
                  <c:v>41</c:v>
                </c:pt>
                <c:pt idx="11489">
                  <c:v>40</c:v>
                </c:pt>
                <c:pt idx="11490">
                  <c:v>39</c:v>
                </c:pt>
                <c:pt idx="11491">
                  <c:v>38</c:v>
                </c:pt>
                <c:pt idx="11492">
                  <c:v>39</c:v>
                </c:pt>
                <c:pt idx="11493">
                  <c:v>38</c:v>
                </c:pt>
                <c:pt idx="11494">
                  <c:v>39</c:v>
                </c:pt>
                <c:pt idx="11495">
                  <c:v>40</c:v>
                </c:pt>
                <c:pt idx="11496">
                  <c:v>41</c:v>
                </c:pt>
                <c:pt idx="11497">
                  <c:v>40</c:v>
                </c:pt>
                <c:pt idx="11498">
                  <c:v>39</c:v>
                </c:pt>
                <c:pt idx="11499">
                  <c:v>40</c:v>
                </c:pt>
                <c:pt idx="11500">
                  <c:v>41</c:v>
                </c:pt>
                <c:pt idx="11501">
                  <c:v>40</c:v>
                </c:pt>
                <c:pt idx="11502">
                  <c:v>39</c:v>
                </c:pt>
                <c:pt idx="11503">
                  <c:v>40</c:v>
                </c:pt>
                <c:pt idx="11504">
                  <c:v>39</c:v>
                </c:pt>
                <c:pt idx="11505">
                  <c:v>40</c:v>
                </c:pt>
                <c:pt idx="11506">
                  <c:v>39</c:v>
                </c:pt>
                <c:pt idx="11507">
                  <c:v>38</c:v>
                </c:pt>
                <c:pt idx="11508">
                  <c:v>39</c:v>
                </c:pt>
                <c:pt idx="11509">
                  <c:v>40</c:v>
                </c:pt>
                <c:pt idx="11510">
                  <c:v>41</c:v>
                </c:pt>
                <c:pt idx="11511">
                  <c:v>40</c:v>
                </c:pt>
                <c:pt idx="11512">
                  <c:v>39</c:v>
                </c:pt>
                <c:pt idx="11513">
                  <c:v>38</c:v>
                </c:pt>
                <c:pt idx="11514">
                  <c:v>39</c:v>
                </c:pt>
                <c:pt idx="11515">
                  <c:v>40</c:v>
                </c:pt>
                <c:pt idx="11516">
                  <c:v>39</c:v>
                </c:pt>
                <c:pt idx="11517">
                  <c:v>40</c:v>
                </c:pt>
                <c:pt idx="11518">
                  <c:v>41</c:v>
                </c:pt>
                <c:pt idx="11519">
                  <c:v>42</c:v>
                </c:pt>
                <c:pt idx="11520">
                  <c:v>43</c:v>
                </c:pt>
                <c:pt idx="11521">
                  <c:v>42</c:v>
                </c:pt>
                <c:pt idx="11522">
                  <c:v>43</c:v>
                </c:pt>
                <c:pt idx="11523">
                  <c:v>44</c:v>
                </c:pt>
                <c:pt idx="11524">
                  <c:v>45</c:v>
                </c:pt>
                <c:pt idx="11525">
                  <c:v>44</c:v>
                </c:pt>
                <c:pt idx="11526">
                  <c:v>45</c:v>
                </c:pt>
                <c:pt idx="11527">
                  <c:v>44</c:v>
                </c:pt>
                <c:pt idx="11528">
                  <c:v>43</c:v>
                </c:pt>
                <c:pt idx="11529">
                  <c:v>44</c:v>
                </c:pt>
                <c:pt idx="11530">
                  <c:v>43</c:v>
                </c:pt>
                <c:pt idx="11531">
                  <c:v>44</c:v>
                </c:pt>
                <c:pt idx="11532">
                  <c:v>43</c:v>
                </c:pt>
                <c:pt idx="11533">
                  <c:v>44</c:v>
                </c:pt>
                <c:pt idx="11534">
                  <c:v>43</c:v>
                </c:pt>
                <c:pt idx="11535">
                  <c:v>42</c:v>
                </c:pt>
                <c:pt idx="11536">
                  <c:v>43</c:v>
                </c:pt>
                <c:pt idx="11537">
                  <c:v>44</c:v>
                </c:pt>
                <c:pt idx="11538">
                  <c:v>45</c:v>
                </c:pt>
                <c:pt idx="11539">
                  <c:v>44</c:v>
                </c:pt>
                <c:pt idx="11540">
                  <c:v>45</c:v>
                </c:pt>
                <c:pt idx="11541">
                  <c:v>46</c:v>
                </c:pt>
                <c:pt idx="11542">
                  <c:v>45</c:v>
                </c:pt>
                <c:pt idx="11543">
                  <c:v>44</c:v>
                </c:pt>
                <c:pt idx="11544">
                  <c:v>43</c:v>
                </c:pt>
                <c:pt idx="11545">
                  <c:v>44</c:v>
                </c:pt>
                <c:pt idx="11546">
                  <c:v>43</c:v>
                </c:pt>
                <c:pt idx="11547">
                  <c:v>42</c:v>
                </c:pt>
                <c:pt idx="11548">
                  <c:v>43</c:v>
                </c:pt>
                <c:pt idx="11549">
                  <c:v>44</c:v>
                </c:pt>
                <c:pt idx="11550">
                  <c:v>43</c:v>
                </c:pt>
                <c:pt idx="11551">
                  <c:v>42</c:v>
                </c:pt>
                <c:pt idx="11552">
                  <c:v>43</c:v>
                </c:pt>
                <c:pt idx="11553">
                  <c:v>42</c:v>
                </c:pt>
                <c:pt idx="11554">
                  <c:v>43</c:v>
                </c:pt>
                <c:pt idx="11555">
                  <c:v>44</c:v>
                </c:pt>
                <c:pt idx="11556">
                  <c:v>45</c:v>
                </c:pt>
                <c:pt idx="11557">
                  <c:v>44</c:v>
                </c:pt>
                <c:pt idx="11558">
                  <c:v>43</c:v>
                </c:pt>
                <c:pt idx="11559">
                  <c:v>44</c:v>
                </c:pt>
                <c:pt idx="11560">
                  <c:v>45</c:v>
                </c:pt>
                <c:pt idx="11561">
                  <c:v>44</c:v>
                </c:pt>
                <c:pt idx="11562">
                  <c:v>43</c:v>
                </c:pt>
                <c:pt idx="11563">
                  <c:v>42</c:v>
                </c:pt>
                <c:pt idx="11564">
                  <c:v>43</c:v>
                </c:pt>
                <c:pt idx="11565">
                  <c:v>42</c:v>
                </c:pt>
                <c:pt idx="11566">
                  <c:v>43</c:v>
                </c:pt>
                <c:pt idx="11567">
                  <c:v>42</c:v>
                </c:pt>
                <c:pt idx="11568">
                  <c:v>43</c:v>
                </c:pt>
                <c:pt idx="11569">
                  <c:v>44</c:v>
                </c:pt>
                <c:pt idx="11570">
                  <c:v>43</c:v>
                </c:pt>
                <c:pt idx="11571">
                  <c:v>44</c:v>
                </c:pt>
                <c:pt idx="11572">
                  <c:v>45</c:v>
                </c:pt>
                <c:pt idx="11573">
                  <c:v>46</c:v>
                </c:pt>
                <c:pt idx="11574">
                  <c:v>45</c:v>
                </c:pt>
                <c:pt idx="11575">
                  <c:v>46</c:v>
                </c:pt>
                <c:pt idx="11576">
                  <c:v>45</c:v>
                </c:pt>
                <c:pt idx="11577">
                  <c:v>44</c:v>
                </c:pt>
                <c:pt idx="11578">
                  <c:v>45</c:v>
                </c:pt>
                <c:pt idx="11579">
                  <c:v>46</c:v>
                </c:pt>
                <c:pt idx="11580">
                  <c:v>45</c:v>
                </c:pt>
                <c:pt idx="11581">
                  <c:v>46</c:v>
                </c:pt>
                <c:pt idx="11582">
                  <c:v>45</c:v>
                </c:pt>
                <c:pt idx="11583">
                  <c:v>46</c:v>
                </c:pt>
                <c:pt idx="11584">
                  <c:v>45</c:v>
                </c:pt>
                <c:pt idx="11585">
                  <c:v>44</c:v>
                </c:pt>
                <c:pt idx="11586">
                  <c:v>45</c:v>
                </c:pt>
                <c:pt idx="11587">
                  <c:v>46</c:v>
                </c:pt>
                <c:pt idx="11588">
                  <c:v>47</c:v>
                </c:pt>
                <c:pt idx="11589">
                  <c:v>48</c:v>
                </c:pt>
                <c:pt idx="11590">
                  <c:v>49</c:v>
                </c:pt>
                <c:pt idx="11591">
                  <c:v>48</c:v>
                </c:pt>
                <c:pt idx="11592">
                  <c:v>49</c:v>
                </c:pt>
                <c:pt idx="11593">
                  <c:v>50</c:v>
                </c:pt>
                <c:pt idx="11594">
                  <c:v>49</c:v>
                </c:pt>
                <c:pt idx="11595">
                  <c:v>50</c:v>
                </c:pt>
                <c:pt idx="11596">
                  <c:v>49</c:v>
                </c:pt>
                <c:pt idx="11597">
                  <c:v>50</c:v>
                </c:pt>
                <c:pt idx="11598">
                  <c:v>49</c:v>
                </c:pt>
                <c:pt idx="11599">
                  <c:v>50</c:v>
                </c:pt>
                <c:pt idx="11600">
                  <c:v>49</c:v>
                </c:pt>
                <c:pt idx="11601">
                  <c:v>50</c:v>
                </c:pt>
                <c:pt idx="11602">
                  <c:v>51</c:v>
                </c:pt>
                <c:pt idx="11603">
                  <c:v>50</c:v>
                </c:pt>
                <c:pt idx="11604">
                  <c:v>49</c:v>
                </c:pt>
                <c:pt idx="11605">
                  <c:v>50</c:v>
                </c:pt>
                <c:pt idx="11606">
                  <c:v>49</c:v>
                </c:pt>
                <c:pt idx="11607">
                  <c:v>50</c:v>
                </c:pt>
                <c:pt idx="11608">
                  <c:v>49</c:v>
                </c:pt>
                <c:pt idx="11609">
                  <c:v>48</c:v>
                </c:pt>
                <c:pt idx="11610">
                  <c:v>47</c:v>
                </c:pt>
                <c:pt idx="11611">
                  <c:v>46</c:v>
                </c:pt>
                <c:pt idx="11612">
                  <c:v>47</c:v>
                </c:pt>
                <c:pt idx="11613">
                  <c:v>48</c:v>
                </c:pt>
                <c:pt idx="11614">
                  <c:v>47</c:v>
                </c:pt>
                <c:pt idx="11615">
                  <c:v>46</c:v>
                </c:pt>
                <c:pt idx="11616">
                  <c:v>47</c:v>
                </c:pt>
                <c:pt idx="11617">
                  <c:v>48</c:v>
                </c:pt>
                <c:pt idx="11618">
                  <c:v>49</c:v>
                </c:pt>
                <c:pt idx="11619">
                  <c:v>48</c:v>
                </c:pt>
                <c:pt idx="11620">
                  <c:v>47</c:v>
                </c:pt>
                <c:pt idx="11621">
                  <c:v>46</c:v>
                </c:pt>
                <c:pt idx="11622">
                  <c:v>47</c:v>
                </c:pt>
                <c:pt idx="11623">
                  <c:v>48</c:v>
                </c:pt>
                <c:pt idx="11624">
                  <c:v>49</c:v>
                </c:pt>
                <c:pt idx="11625">
                  <c:v>48</c:v>
                </c:pt>
                <c:pt idx="11626">
                  <c:v>47</c:v>
                </c:pt>
                <c:pt idx="11627">
                  <c:v>48</c:v>
                </c:pt>
                <c:pt idx="11628">
                  <c:v>47</c:v>
                </c:pt>
                <c:pt idx="11629">
                  <c:v>46</c:v>
                </c:pt>
                <c:pt idx="11630">
                  <c:v>47</c:v>
                </c:pt>
                <c:pt idx="11631">
                  <c:v>48</c:v>
                </c:pt>
                <c:pt idx="11632">
                  <c:v>47</c:v>
                </c:pt>
                <c:pt idx="11633">
                  <c:v>48</c:v>
                </c:pt>
                <c:pt idx="11634">
                  <c:v>49</c:v>
                </c:pt>
                <c:pt idx="11635">
                  <c:v>50</c:v>
                </c:pt>
                <c:pt idx="11636">
                  <c:v>49</c:v>
                </c:pt>
                <c:pt idx="11637">
                  <c:v>48</c:v>
                </c:pt>
                <c:pt idx="11638">
                  <c:v>47</c:v>
                </c:pt>
                <c:pt idx="11639">
                  <c:v>48</c:v>
                </c:pt>
                <c:pt idx="11640">
                  <c:v>49</c:v>
                </c:pt>
                <c:pt idx="11641">
                  <c:v>48</c:v>
                </c:pt>
                <c:pt idx="11642">
                  <c:v>47</c:v>
                </c:pt>
                <c:pt idx="11643">
                  <c:v>46</c:v>
                </c:pt>
                <c:pt idx="11644">
                  <c:v>45</c:v>
                </c:pt>
                <c:pt idx="11645">
                  <c:v>46</c:v>
                </c:pt>
                <c:pt idx="11646">
                  <c:v>47</c:v>
                </c:pt>
                <c:pt idx="11647">
                  <c:v>48</c:v>
                </c:pt>
                <c:pt idx="11648">
                  <c:v>49</c:v>
                </c:pt>
                <c:pt idx="11649">
                  <c:v>48</c:v>
                </c:pt>
                <c:pt idx="11650">
                  <c:v>49</c:v>
                </c:pt>
                <c:pt idx="11651">
                  <c:v>50</c:v>
                </c:pt>
                <c:pt idx="11652">
                  <c:v>49</c:v>
                </c:pt>
                <c:pt idx="11653">
                  <c:v>50</c:v>
                </c:pt>
                <c:pt idx="11654">
                  <c:v>49</c:v>
                </c:pt>
                <c:pt idx="11655">
                  <c:v>50</c:v>
                </c:pt>
                <c:pt idx="11656">
                  <c:v>49</c:v>
                </c:pt>
                <c:pt idx="11657">
                  <c:v>50</c:v>
                </c:pt>
                <c:pt idx="11658">
                  <c:v>51</c:v>
                </c:pt>
                <c:pt idx="11659">
                  <c:v>50</c:v>
                </c:pt>
                <c:pt idx="11660">
                  <c:v>49</c:v>
                </c:pt>
                <c:pt idx="11661">
                  <c:v>50</c:v>
                </c:pt>
                <c:pt idx="11662">
                  <c:v>51</c:v>
                </c:pt>
                <c:pt idx="11663">
                  <c:v>50</c:v>
                </c:pt>
                <c:pt idx="11664">
                  <c:v>51</c:v>
                </c:pt>
                <c:pt idx="11665">
                  <c:v>50</c:v>
                </c:pt>
                <c:pt idx="11666">
                  <c:v>51</c:v>
                </c:pt>
                <c:pt idx="11667">
                  <c:v>52</c:v>
                </c:pt>
                <c:pt idx="11668">
                  <c:v>53</c:v>
                </c:pt>
                <c:pt idx="11669">
                  <c:v>54</c:v>
                </c:pt>
                <c:pt idx="11670">
                  <c:v>55</c:v>
                </c:pt>
                <c:pt idx="11671">
                  <c:v>56</c:v>
                </c:pt>
                <c:pt idx="11672">
                  <c:v>57</c:v>
                </c:pt>
                <c:pt idx="11673">
                  <c:v>56</c:v>
                </c:pt>
                <c:pt idx="11674">
                  <c:v>57</c:v>
                </c:pt>
                <c:pt idx="11675">
                  <c:v>58</c:v>
                </c:pt>
                <c:pt idx="11676">
                  <c:v>57</c:v>
                </c:pt>
                <c:pt idx="11677">
                  <c:v>58</c:v>
                </c:pt>
                <c:pt idx="11678">
                  <c:v>57</c:v>
                </c:pt>
                <c:pt idx="11679">
                  <c:v>56</c:v>
                </c:pt>
                <c:pt idx="11680">
                  <c:v>57</c:v>
                </c:pt>
                <c:pt idx="11681">
                  <c:v>58</c:v>
                </c:pt>
                <c:pt idx="11682">
                  <c:v>59</c:v>
                </c:pt>
                <c:pt idx="11683">
                  <c:v>58</c:v>
                </c:pt>
                <c:pt idx="11684">
                  <c:v>57</c:v>
                </c:pt>
                <c:pt idx="11685">
                  <c:v>56</c:v>
                </c:pt>
                <c:pt idx="11686">
                  <c:v>55</c:v>
                </c:pt>
                <c:pt idx="11687">
                  <c:v>56</c:v>
                </c:pt>
                <c:pt idx="11688">
                  <c:v>57</c:v>
                </c:pt>
                <c:pt idx="11689">
                  <c:v>58</c:v>
                </c:pt>
                <c:pt idx="11690">
                  <c:v>57</c:v>
                </c:pt>
                <c:pt idx="11691">
                  <c:v>56</c:v>
                </c:pt>
                <c:pt idx="11692">
                  <c:v>55</c:v>
                </c:pt>
                <c:pt idx="11693">
                  <c:v>56</c:v>
                </c:pt>
                <c:pt idx="11694">
                  <c:v>55</c:v>
                </c:pt>
                <c:pt idx="11695">
                  <c:v>56</c:v>
                </c:pt>
                <c:pt idx="11696">
                  <c:v>55</c:v>
                </c:pt>
                <c:pt idx="11697">
                  <c:v>56</c:v>
                </c:pt>
                <c:pt idx="11698">
                  <c:v>57</c:v>
                </c:pt>
                <c:pt idx="11699">
                  <c:v>56</c:v>
                </c:pt>
                <c:pt idx="11700">
                  <c:v>55</c:v>
                </c:pt>
                <c:pt idx="11701">
                  <c:v>56</c:v>
                </c:pt>
                <c:pt idx="11702">
                  <c:v>57</c:v>
                </c:pt>
                <c:pt idx="11703">
                  <c:v>56</c:v>
                </c:pt>
                <c:pt idx="11704">
                  <c:v>55</c:v>
                </c:pt>
                <c:pt idx="11705">
                  <c:v>56</c:v>
                </c:pt>
                <c:pt idx="11706">
                  <c:v>55</c:v>
                </c:pt>
                <c:pt idx="11707">
                  <c:v>54</c:v>
                </c:pt>
                <c:pt idx="11708">
                  <c:v>55</c:v>
                </c:pt>
                <c:pt idx="11709">
                  <c:v>54</c:v>
                </c:pt>
                <c:pt idx="11710">
                  <c:v>53</c:v>
                </c:pt>
                <c:pt idx="11711">
                  <c:v>54</c:v>
                </c:pt>
                <c:pt idx="11712">
                  <c:v>53</c:v>
                </c:pt>
                <c:pt idx="11713">
                  <c:v>54</c:v>
                </c:pt>
                <c:pt idx="11714">
                  <c:v>55</c:v>
                </c:pt>
                <c:pt idx="11715">
                  <c:v>54</c:v>
                </c:pt>
                <c:pt idx="11716">
                  <c:v>53</c:v>
                </c:pt>
                <c:pt idx="11717">
                  <c:v>52</c:v>
                </c:pt>
                <c:pt idx="11718">
                  <c:v>51</c:v>
                </c:pt>
                <c:pt idx="11719">
                  <c:v>50</c:v>
                </c:pt>
                <c:pt idx="11720">
                  <c:v>49</c:v>
                </c:pt>
                <c:pt idx="11721">
                  <c:v>48</c:v>
                </c:pt>
                <c:pt idx="11722">
                  <c:v>49</c:v>
                </c:pt>
                <c:pt idx="11723">
                  <c:v>50</c:v>
                </c:pt>
                <c:pt idx="11724">
                  <c:v>51</c:v>
                </c:pt>
                <c:pt idx="11725">
                  <c:v>52</c:v>
                </c:pt>
                <c:pt idx="11726">
                  <c:v>53</c:v>
                </c:pt>
                <c:pt idx="11727">
                  <c:v>54</c:v>
                </c:pt>
                <c:pt idx="11728">
                  <c:v>55</c:v>
                </c:pt>
                <c:pt idx="11729">
                  <c:v>54</c:v>
                </c:pt>
                <c:pt idx="11730">
                  <c:v>55</c:v>
                </c:pt>
                <c:pt idx="11731">
                  <c:v>54</c:v>
                </c:pt>
                <c:pt idx="11732">
                  <c:v>53</c:v>
                </c:pt>
                <c:pt idx="11733">
                  <c:v>54</c:v>
                </c:pt>
                <c:pt idx="11734">
                  <c:v>53</c:v>
                </c:pt>
                <c:pt idx="11735">
                  <c:v>54</c:v>
                </c:pt>
                <c:pt idx="11736">
                  <c:v>53</c:v>
                </c:pt>
                <c:pt idx="11737">
                  <c:v>52</c:v>
                </c:pt>
                <c:pt idx="11738">
                  <c:v>51</c:v>
                </c:pt>
                <c:pt idx="11739">
                  <c:v>50</c:v>
                </c:pt>
                <c:pt idx="11740">
                  <c:v>51</c:v>
                </c:pt>
                <c:pt idx="11741">
                  <c:v>50</c:v>
                </c:pt>
                <c:pt idx="11742">
                  <c:v>49</c:v>
                </c:pt>
                <c:pt idx="11743">
                  <c:v>48</c:v>
                </c:pt>
                <c:pt idx="11744">
                  <c:v>47</c:v>
                </c:pt>
                <c:pt idx="11745">
                  <c:v>48</c:v>
                </c:pt>
                <c:pt idx="11746">
                  <c:v>49</c:v>
                </c:pt>
                <c:pt idx="11747">
                  <c:v>48</c:v>
                </c:pt>
                <c:pt idx="11748">
                  <c:v>49</c:v>
                </c:pt>
                <c:pt idx="11749">
                  <c:v>48</c:v>
                </c:pt>
                <c:pt idx="11750">
                  <c:v>47</c:v>
                </c:pt>
                <c:pt idx="11751">
                  <c:v>46</c:v>
                </c:pt>
                <c:pt idx="11752">
                  <c:v>45</c:v>
                </c:pt>
                <c:pt idx="11753">
                  <c:v>46</c:v>
                </c:pt>
                <c:pt idx="11754">
                  <c:v>45</c:v>
                </c:pt>
                <c:pt idx="11755">
                  <c:v>46</c:v>
                </c:pt>
                <c:pt idx="11756">
                  <c:v>45</c:v>
                </c:pt>
                <c:pt idx="11757">
                  <c:v>44</c:v>
                </c:pt>
                <c:pt idx="11758">
                  <c:v>45</c:v>
                </c:pt>
                <c:pt idx="11759">
                  <c:v>44</c:v>
                </c:pt>
                <c:pt idx="11760">
                  <c:v>45</c:v>
                </c:pt>
                <c:pt idx="11761">
                  <c:v>44</c:v>
                </c:pt>
                <c:pt idx="11762">
                  <c:v>45</c:v>
                </c:pt>
                <c:pt idx="11763">
                  <c:v>46</c:v>
                </c:pt>
                <c:pt idx="11764">
                  <c:v>45</c:v>
                </c:pt>
                <c:pt idx="11765">
                  <c:v>44</c:v>
                </c:pt>
                <c:pt idx="11766">
                  <c:v>43</c:v>
                </c:pt>
                <c:pt idx="11767">
                  <c:v>44</c:v>
                </c:pt>
                <c:pt idx="11768">
                  <c:v>43</c:v>
                </c:pt>
                <c:pt idx="11769">
                  <c:v>44</c:v>
                </c:pt>
                <c:pt idx="11770">
                  <c:v>43</c:v>
                </c:pt>
                <c:pt idx="11771">
                  <c:v>44</c:v>
                </c:pt>
                <c:pt idx="11772">
                  <c:v>43</c:v>
                </c:pt>
                <c:pt idx="11773">
                  <c:v>44</c:v>
                </c:pt>
                <c:pt idx="11774">
                  <c:v>45</c:v>
                </c:pt>
                <c:pt idx="11775">
                  <c:v>44</c:v>
                </c:pt>
                <c:pt idx="11776">
                  <c:v>45</c:v>
                </c:pt>
                <c:pt idx="11777">
                  <c:v>44</c:v>
                </c:pt>
                <c:pt idx="11778">
                  <c:v>45</c:v>
                </c:pt>
                <c:pt idx="11779">
                  <c:v>46</c:v>
                </c:pt>
                <c:pt idx="11780">
                  <c:v>45</c:v>
                </c:pt>
                <c:pt idx="11781">
                  <c:v>44</c:v>
                </c:pt>
                <c:pt idx="11782">
                  <c:v>45</c:v>
                </c:pt>
                <c:pt idx="11783">
                  <c:v>46</c:v>
                </c:pt>
                <c:pt idx="11784">
                  <c:v>45</c:v>
                </c:pt>
                <c:pt idx="11785">
                  <c:v>44</c:v>
                </c:pt>
                <c:pt idx="11786">
                  <c:v>43</c:v>
                </c:pt>
                <c:pt idx="11787">
                  <c:v>42</c:v>
                </c:pt>
                <c:pt idx="11788">
                  <c:v>41</c:v>
                </c:pt>
                <c:pt idx="11789">
                  <c:v>42</c:v>
                </c:pt>
                <c:pt idx="11790">
                  <c:v>41</c:v>
                </c:pt>
                <c:pt idx="11791">
                  <c:v>40</c:v>
                </c:pt>
                <c:pt idx="11792">
                  <c:v>41</c:v>
                </c:pt>
                <c:pt idx="11793">
                  <c:v>40</c:v>
                </c:pt>
                <c:pt idx="11794">
                  <c:v>39</c:v>
                </c:pt>
                <c:pt idx="11795">
                  <c:v>40</c:v>
                </c:pt>
                <c:pt idx="11796">
                  <c:v>41</c:v>
                </c:pt>
                <c:pt idx="11797">
                  <c:v>40</c:v>
                </c:pt>
                <c:pt idx="11798">
                  <c:v>41</c:v>
                </c:pt>
                <c:pt idx="11799">
                  <c:v>40</c:v>
                </c:pt>
                <c:pt idx="11800">
                  <c:v>39</c:v>
                </c:pt>
                <c:pt idx="11801">
                  <c:v>38</c:v>
                </c:pt>
                <c:pt idx="11802">
                  <c:v>39</c:v>
                </c:pt>
                <c:pt idx="11803">
                  <c:v>38</c:v>
                </c:pt>
                <c:pt idx="11804">
                  <c:v>39</c:v>
                </c:pt>
                <c:pt idx="11805">
                  <c:v>40</c:v>
                </c:pt>
                <c:pt idx="11806">
                  <c:v>41</c:v>
                </c:pt>
                <c:pt idx="11807">
                  <c:v>40</c:v>
                </c:pt>
                <c:pt idx="11808">
                  <c:v>39</c:v>
                </c:pt>
                <c:pt idx="11809">
                  <c:v>38</c:v>
                </c:pt>
                <c:pt idx="11810">
                  <c:v>37</c:v>
                </c:pt>
                <c:pt idx="11811">
                  <c:v>38</c:v>
                </c:pt>
                <c:pt idx="11812">
                  <c:v>37</c:v>
                </c:pt>
                <c:pt idx="11813">
                  <c:v>38</c:v>
                </c:pt>
                <c:pt idx="11814">
                  <c:v>37</c:v>
                </c:pt>
                <c:pt idx="11815">
                  <c:v>36</c:v>
                </c:pt>
                <c:pt idx="11816">
                  <c:v>37</c:v>
                </c:pt>
                <c:pt idx="11817">
                  <c:v>36</c:v>
                </c:pt>
                <c:pt idx="11818">
                  <c:v>37</c:v>
                </c:pt>
                <c:pt idx="11819">
                  <c:v>38</c:v>
                </c:pt>
                <c:pt idx="11820">
                  <c:v>39</c:v>
                </c:pt>
                <c:pt idx="11821">
                  <c:v>40</c:v>
                </c:pt>
                <c:pt idx="11822">
                  <c:v>41</c:v>
                </c:pt>
                <c:pt idx="11823">
                  <c:v>40</c:v>
                </c:pt>
                <c:pt idx="11824">
                  <c:v>41</c:v>
                </c:pt>
                <c:pt idx="11825">
                  <c:v>42</c:v>
                </c:pt>
                <c:pt idx="11826">
                  <c:v>43</c:v>
                </c:pt>
                <c:pt idx="11827">
                  <c:v>42</c:v>
                </c:pt>
                <c:pt idx="11828">
                  <c:v>41</c:v>
                </c:pt>
                <c:pt idx="11829">
                  <c:v>42</c:v>
                </c:pt>
                <c:pt idx="11830">
                  <c:v>43</c:v>
                </c:pt>
                <c:pt idx="11831">
                  <c:v>42</c:v>
                </c:pt>
                <c:pt idx="11832">
                  <c:v>43</c:v>
                </c:pt>
                <c:pt idx="11833">
                  <c:v>42</c:v>
                </c:pt>
                <c:pt idx="11834">
                  <c:v>43</c:v>
                </c:pt>
                <c:pt idx="11835">
                  <c:v>42</c:v>
                </c:pt>
                <c:pt idx="11836">
                  <c:v>43</c:v>
                </c:pt>
                <c:pt idx="11837">
                  <c:v>44</c:v>
                </c:pt>
                <c:pt idx="11838">
                  <c:v>45</c:v>
                </c:pt>
                <c:pt idx="11839">
                  <c:v>44</c:v>
                </c:pt>
                <c:pt idx="11840">
                  <c:v>43</c:v>
                </c:pt>
                <c:pt idx="11841">
                  <c:v>42</c:v>
                </c:pt>
                <c:pt idx="11842">
                  <c:v>41</c:v>
                </c:pt>
                <c:pt idx="11843">
                  <c:v>42</c:v>
                </c:pt>
                <c:pt idx="11844">
                  <c:v>43</c:v>
                </c:pt>
                <c:pt idx="11845">
                  <c:v>42</c:v>
                </c:pt>
                <c:pt idx="11846">
                  <c:v>41</c:v>
                </c:pt>
                <c:pt idx="11847">
                  <c:v>42</c:v>
                </c:pt>
                <c:pt idx="11848">
                  <c:v>41</c:v>
                </c:pt>
                <c:pt idx="11849">
                  <c:v>42</c:v>
                </c:pt>
                <c:pt idx="11850">
                  <c:v>41</c:v>
                </c:pt>
                <c:pt idx="11851">
                  <c:v>42</c:v>
                </c:pt>
                <c:pt idx="11852">
                  <c:v>41</c:v>
                </c:pt>
                <c:pt idx="11853">
                  <c:v>40</c:v>
                </c:pt>
                <c:pt idx="11854">
                  <c:v>41</c:v>
                </c:pt>
                <c:pt idx="11855">
                  <c:v>40</c:v>
                </c:pt>
                <c:pt idx="11856">
                  <c:v>41</c:v>
                </c:pt>
                <c:pt idx="11857">
                  <c:v>40</c:v>
                </c:pt>
                <c:pt idx="11858">
                  <c:v>39</c:v>
                </c:pt>
                <c:pt idx="11859">
                  <c:v>40</c:v>
                </c:pt>
                <c:pt idx="11860">
                  <c:v>41</c:v>
                </c:pt>
                <c:pt idx="11861">
                  <c:v>40</c:v>
                </c:pt>
                <c:pt idx="11862">
                  <c:v>41</c:v>
                </c:pt>
                <c:pt idx="11863">
                  <c:v>40</c:v>
                </c:pt>
                <c:pt idx="11864">
                  <c:v>39</c:v>
                </c:pt>
                <c:pt idx="11865">
                  <c:v>38</c:v>
                </c:pt>
                <c:pt idx="11866">
                  <c:v>39</c:v>
                </c:pt>
                <c:pt idx="11867">
                  <c:v>40</c:v>
                </c:pt>
                <c:pt idx="11868">
                  <c:v>41</c:v>
                </c:pt>
                <c:pt idx="11869">
                  <c:v>40</c:v>
                </c:pt>
                <c:pt idx="11870">
                  <c:v>41</c:v>
                </c:pt>
                <c:pt idx="11871">
                  <c:v>42</c:v>
                </c:pt>
                <c:pt idx="11872">
                  <c:v>41</c:v>
                </c:pt>
                <c:pt idx="11873">
                  <c:v>42</c:v>
                </c:pt>
                <c:pt idx="11874">
                  <c:v>43</c:v>
                </c:pt>
                <c:pt idx="11875">
                  <c:v>42</c:v>
                </c:pt>
                <c:pt idx="11876">
                  <c:v>43</c:v>
                </c:pt>
                <c:pt idx="11877">
                  <c:v>42</c:v>
                </c:pt>
                <c:pt idx="11878">
                  <c:v>43</c:v>
                </c:pt>
                <c:pt idx="11879">
                  <c:v>42</c:v>
                </c:pt>
                <c:pt idx="11880">
                  <c:v>43</c:v>
                </c:pt>
                <c:pt idx="11881">
                  <c:v>44</c:v>
                </c:pt>
                <c:pt idx="11882">
                  <c:v>43</c:v>
                </c:pt>
                <c:pt idx="11883">
                  <c:v>42</c:v>
                </c:pt>
                <c:pt idx="11884">
                  <c:v>43</c:v>
                </c:pt>
                <c:pt idx="11885">
                  <c:v>44</c:v>
                </c:pt>
                <c:pt idx="11886">
                  <c:v>45</c:v>
                </c:pt>
                <c:pt idx="11887">
                  <c:v>44</c:v>
                </c:pt>
                <c:pt idx="11888">
                  <c:v>45</c:v>
                </c:pt>
                <c:pt idx="11889">
                  <c:v>44</c:v>
                </c:pt>
                <c:pt idx="11890">
                  <c:v>45</c:v>
                </c:pt>
                <c:pt idx="11891">
                  <c:v>46</c:v>
                </c:pt>
                <c:pt idx="11892">
                  <c:v>47</c:v>
                </c:pt>
                <c:pt idx="11893">
                  <c:v>48</c:v>
                </c:pt>
                <c:pt idx="11894">
                  <c:v>49</c:v>
                </c:pt>
                <c:pt idx="11895">
                  <c:v>48</c:v>
                </c:pt>
                <c:pt idx="11896">
                  <c:v>47</c:v>
                </c:pt>
                <c:pt idx="11897">
                  <c:v>46</c:v>
                </c:pt>
                <c:pt idx="11898">
                  <c:v>47</c:v>
                </c:pt>
                <c:pt idx="11899">
                  <c:v>46</c:v>
                </c:pt>
                <c:pt idx="11900">
                  <c:v>47</c:v>
                </c:pt>
                <c:pt idx="11901">
                  <c:v>46</c:v>
                </c:pt>
                <c:pt idx="11902">
                  <c:v>47</c:v>
                </c:pt>
                <c:pt idx="11903">
                  <c:v>48</c:v>
                </c:pt>
                <c:pt idx="11904">
                  <c:v>49</c:v>
                </c:pt>
                <c:pt idx="11905">
                  <c:v>48</c:v>
                </c:pt>
                <c:pt idx="11906">
                  <c:v>47</c:v>
                </c:pt>
                <c:pt idx="11907">
                  <c:v>46</c:v>
                </c:pt>
                <c:pt idx="11908">
                  <c:v>47</c:v>
                </c:pt>
                <c:pt idx="11909">
                  <c:v>48</c:v>
                </c:pt>
                <c:pt idx="11910">
                  <c:v>49</c:v>
                </c:pt>
                <c:pt idx="11911">
                  <c:v>48</c:v>
                </c:pt>
                <c:pt idx="11912">
                  <c:v>49</c:v>
                </c:pt>
                <c:pt idx="11913">
                  <c:v>48</c:v>
                </c:pt>
                <c:pt idx="11914">
                  <c:v>49</c:v>
                </c:pt>
                <c:pt idx="11915">
                  <c:v>50</c:v>
                </c:pt>
                <c:pt idx="11916">
                  <c:v>49</c:v>
                </c:pt>
                <c:pt idx="11917">
                  <c:v>48</c:v>
                </c:pt>
                <c:pt idx="11918">
                  <c:v>49</c:v>
                </c:pt>
                <c:pt idx="11919">
                  <c:v>50</c:v>
                </c:pt>
                <c:pt idx="11920">
                  <c:v>49</c:v>
                </c:pt>
                <c:pt idx="11921">
                  <c:v>48</c:v>
                </c:pt>
                <c:pt idx="11922">
                  <c:v>49</c:v>
                </c:pt>
                <c:pt idx="11923">
                  <c:v>48</c:v>
                </c:pt>
                <c:pt idx="11924">
                  <c:v>47</c:v>
                </c:pt>
                <c:pt idx="11925">
                  <c:v>48</c:v>
                </c:pt>
                <c:pt idx="11926">
                  <c:v>49</c:v>
                </c:pt>
                <c:pt idx="11927">
                  <c:v>48</c:v>
                </c:pt>
                <c:pt idx="11928">
                  <c:v>49</c:v>
                </c:pt>
                <c:pt idx="11929">
                  <c:v>48</c:v>
                </c:pt>
                <c:pt idx="11930">
                  <c:v>47</c:v>
                </c:pt>
                <c:pt idx="11931">
                  <c:v>48</c:v>
                </c:pt>
                <c:pt idx="11932">
                  <c:v>47</c:v>
                </c:pt>
                <c:pt idx="11933">
                  <c:v>48</c:v>
                </c:pt>
                <c:pt idx="11934">
                  <c:v>49</c:v>
                </c:pt>
                <c:pt idx="11935">
                  <c:v>50</c:v>
                </c:pt>
                <c:pt idx="11936">
                  <c:v>51</c:v>
                </c:pt>
                <c:pt idx="11937">
                  <c:v>52</c:v>
                </c:pt>
                <c:pt idx="11938">
                  <c:v>53</c:v>
                </c:pt>
                <c:pt idx="11939">
                  <c:v>52</c:v>
                </c:pt>
                <c:pt idx="11940">
                  <c:v>51</c:v>
                </c:pt>
                <c:pt idx="11941">
                  <c:v>52</c:v>
                </c:pt>
                <c:pt idx="11942">
                  <c:v>53</c:v>
                </c:pt>
                <c:pt idx="11943">
                  <c:v>54</c:v>
                </c:pt>
                <c:pt idx="11944">
                  <c:v>53</c:v>
                </c:pt>
                <c:pt idx="11945">
                  <c:v>52</c:v>
                </c:pt>
                <c:pt idx="11946">
                  <c:v>53</c:v>
                </c:pt>
                <c:pt idx="11947">
                  <c:v>54</c:v>
                </c:pt>
                <c:pt idx="11948">
                  <c:v>55</c:v>
                </c:pt>
                <c:pt idx="11949">
                  <c:v>54</c:v>
                </c:pt>
                <c:pt idx="11950">
                  <c:v>53</c:v>
                </c:pt>
                <c:pt idx="11951">
                  <c:v>54</c:v>
                </c:pt>
                <c:pt idx="11952">
                  <c:v>55</c:v>
                </c:pt>
                <c:pt idx="11953">
                  <c:v>56</c:v>
                </c:pt>
                <c:pt idx="11954">
                  <c:v>57</c:v>
                </c:pt>
                <c:pt idx="11955">
                  <c:v>56</c:v>
                </c:pt>
                <c:pt idx="11956">
                  <c:v>55</c:v>
                </c:pt>
                <c:pt idx="11957">
                  <c:v>54</c:v>
                </c:pt>
                <c:pt idx="11958">
                  <c:v>55</c:v>
                </c:pt>
                <c:pt idx="11959">
                  <c:v>56</c:v>
                </c:pt>
                <c:pt idx="11960">
                  <c:v>57</c:v>
                </c:pt>
                <c:pt idx="11961">
                  <c:v>56</c:v>
                </c:pt>
                <c:pt idx="11962">
                  <c:v>57</c:v>
                </c:pt>
                <c:pt idx="11963">
                  <c:v>56</c:v>
                </c:pt>
                <c:pt idx="11964">
                  <c:v>55</c:v>
                </c:pt>
                <c:pt idx="11965">
                  <c:v>56</c:v>
                </c:pt>
                <c:pt idx="11966">
                  <c:v>55</c:v>
                </c:pt>
                <c:pt idx="11967">
                  <c:v>54</c:v>
                </c:pt>
                <c:pt idx="11968">
                  <c:v>53</c:v>
                </c:pt>
                <c:pt idx="11969">
                  <c:v>52</c:v>
                </c:pt>
                <c:pt idx="11970">
                  <c:v>53</c:v>
                </c:pt>
                <c:pt idx="11971">
                  <c:v>52</c:v>
                </c:pt>
                <c:pt idx="11972">
                  <c:v>53</c:v>
                </c:pt>
                <c:pt idx="11973">
                  <c:v>52</c:v>
                </c:pt>
                <c:pt idx="11974">
                  <c:v>53</c:v>
                </c:pt>
                <c:pt idx="11975">
                  <c:v>52</c:v>
                </c:pt>
                <c:pt idx="11976">
                  <c:v>53</c:v>
                </c:pt>
                <c:pt idx="11977">
                  <c:v>54</c:v>
                </c:pt>
                <c:pt idx="11978">
                  <c:v>55</c:v>
                </c:pt>
                <c:pt idx="11979">
                  <c:v>54</c:v>
                </c:pt>
                <c:pt idx="11980">
                  <c:v>55</c:v>
                </c:pt>
                <c:pt idx="11981">
                  <c:v>54</c:v>
                </c:pt>
                <c:pt idx="11982">
                  <c:v>55</c:v>
                </c:pt>
                <c:pt idx="11983">
                  <c:v>56</c:v>
                </c:pt>
                <c:pt idx="11984">
                  <c:v>57</c:v>
                </c:pt>
                <c:pt idx="11985">
                  <c:v>58</c:v>
                </c:pt>
                <c:pt idx="11986">
                  <c:v>57</c:v>
                </c:pt>
                <c:pt idx="11987">
                  <c:v>56</c:v>
                </c:pt>
                <c:pt idx="11988">
                  <c:v>57</c:v>
                </c:pt>
                <c:pt idx="11989">
                  <c:v>56</c:v>
                </c:pt>
                <c:pt idx="11990">
                  <c:v>57</c:v>
                </c:pt>
                <c:pt idx="11991">
                  <c:v>58</c:v>
                </c:pt>
                <c:pt idx="11992">
                  <c:v>59</c:v>
                </c:pt>
                <c:pt idx="11993">
                  <c:v>58</c:v>
                </c:pt>
                <c:pt idx="11994">
                  <c:v>57</c:v>
                </c:pt>
                <c:pt idx="11995">
                  <c:v>56</c:v>
                </c:pt>
                <c:pt idx="11996">
                  <c:v>57</c:v>
                </c:pt>
                <c:pt idx="11997">
                  <c:v>56</c:v>
                </c:pt>
                <c:pt idx="11998">
                  <c:v>55</c:v>
                </c:pt>
                <c:pt idx="11999">
                  <c:v>54</c:v>
                </c:pt>
                <c:pt idx="12000">
                  <c:v>53</c:v>
                </c:pt>
                <c:pt idx="12001">
                  <c:v>52</c:v>
                </c:pt>
                <c:pt idx="12002">
                  <c:v>51</c:v>
                </c:pt>
                <c:pt idx="12003">
                  <c:v>52</c:v>
                </c:pt>
                <c:pt idx="12004">
                  <c:v>53</c:v>
                </c:pt>
                <c:pt idx="12005">
                  <c:v>54</c:v>
                </c:pt>
                <c:pt idx="12006">
                  <c:v>53</c:v>
                </c:pt>
                <c:pt idx="12007">
                  <c:v>54</c:v>
                </c:pt>
                <c:pt idx="12008">
                  <c:v>53</c:v>
                </c:pt>
                <c:pt idx="12009">
                  <c:v>54</c:v>
                </c:pt>
                <c:pt idx="12010">
                  <c:v>55</c:v>
                </c:pt>
                <c:pt idx="12011">
                  <c:v>54</c:v>
                </c:pt>
                <c:pt idx="12012">
                  <c:v>53</c:v>
                </c:pt>
                <c:pt idx="12013">
                  <c:v>54</c:v>
                </c:pt>
                <c:pt idx="12014">
                  <c:v>53</c:v>
                </c:pt>
                <c:pt idx="12015">
                  <c:v>52</c:v>
                </c:pt>
                <c:pt idx="12016">
                  <c:v>53</c:v>
                </c:pt>
                <c:pt idx="12017">
                  <c:v>54</c:v>
                </c:pt>
                <c:pt idx="12018">
                  <c:v>55</c:v>
                </c:pt>
                <c:pt idx="12019">
                  <c:v>54</c:v>
                </c:pt>
                <c:pt idx="12020">
                  <c:v>53</c:v>
                </c:pt>
                <c:pt idx="12021">
                  <c:v>52</c:v>
                </c:pt>
                <c:pt idx="12022">
                  <c:v>53</c:v>
                </c:pt>
                <c:pt idx="12023">
                  <c:v>54</c:v>
                </c:pt>
                <c:pt idx="12024">
                  <c:v>53</c:v>
                </c:pt>
                <c:pt idx="12025">
                  <c:v>54</c:v>
                </c:pt>
                <c:pt idx="12026">
                  <c:v>55</c:v>
                </c:pt>
                <c:pt idx="12027">
                  <c:v>56</c:v>
                </c:pt>
                <c:pt idx="12028">
                  <c:v>57</c:v>
                </c:pt>
                <c:pt idx="12029">
                  <c:v>58</c:v>
                </c:pt>
                <c:pt idx="12030">
                  <c:v>57</c:v>
                </c:pt>
                <c:pt idx="12031">
                  <c:v>56</c:v>
                </c:pt>
                <c:pt idx="12032">
                  <c:v>55</c:v>
                </c:pt>
                <c:pt idx="12033">
                  <c:v>56</c:v>
                </c:pt>
                <c:pt idx="12034">
                  <c:v>57</c:v>
                </c:pt>
                <c:pt idx="12035">
                  <c:v>56</c:v>
                </c:pt>
                <c:pt idx="12036">
                  <c:v>57</c:v>
                </c:pt>
                <c:pt idx="12037">
                  <c:v>56</c:v>
                </c:pt>
                <c:pt idx="12038">
                  <c:v>55</c:v>
                </c:pt>
                <c:pt idx="12039">
                  <c:v>54</c:v>
                </c:pt>
                <c:pt idx="12040">
                  <c:v>53</c:v>
                </c:pt>
                <c:pt idx="12041">
                  <c:v>52</c:v>
                </c:pt>
                <c:pt idx="12042">
                  <c:v>53</c:v>
                </c:pt>
                <c:pt idx="12043">
                  <c:v>54</c:v>
                </c:pt>
                <c:pt idx="12044">
                  <c:v>55</c:v>
                </c:pt>
                <c:pt idx="12045">
                  <c:v>54</c:v>
                </c:pt>
                <c:pt idx="12046">
                  <c:v>55</c:v>
                </c:pt>
                <c:pt idx="12047">
                  <c:v>56</c:v>
                </c:pt>
                <c:pt idx="12048">
                  <c:v>57</c:v>
                </c:pt>
                <c:pt idx="12049">
                  <c:v>58</c:v>
                </c:pt>
                <c:pt idx="12050">
                  <c:v>59</c:v>
                </c:pt>
                <c:pt idx="12051">
                  <c:v>60</c:v>
                </c:pt>
                <c:pt idx="12052">
                  <c:v>61</c:v>
                </c:pt>
                <c:pt idx="12053">
                  <c:v>62</c:v>
                </c:pt>
                <c:pt idx="12054">
                  <c:v>63</c:v>
                </c:pt>
                <c:pt idx="12055">
                  <c:v>64</c:v>
                </c:pt>
                <c:pt idx="12056">
                  <c:v>65</c:v>
                </c:pt>
                <c:pt idx="12057">
                  <c:v>64</c:v>
                </c:pt>
                <c:pt idx="12058">
                  <c:v>65</c:v>
                </c:pt>
                <c:pt idx="12059">
                  <c:v>64</c:v>
                </c:pt>
                <c:pt idx="12060">
                  <c:v>63</c:v>
                </c:pt>
                <c:pt idx="12061">
                  <c:v>62</c:v>
                </c:pt>
                <c:pt idx="12062">
                  <c:v>61</c:v>
                </c:pt>
                <c:pt idx="12063">
                  <c:v>60</c:v>
                </c:pt>
                <c:pt idx="12064">
                  <c:v>61</c:v>
                </c:pt>
                <c:pt idx="12065">
                  <c:v>60</c:v>
                </c:pt>
                <c:pt idx="12066">
                  <c:v>59</c:v>
                </c:pt>
                <c:pt idx="12067">
                  <c:v>58</c:v>
                </c:pt>
                <c:pt idx="12068">
                  <c:v>57</c:v>
                </c:pt>
                <c:pt idx="12069">
                  <c:v>58</c:v>
                </c:pt>
                <c:pt idx="12070">
                  <c:v>57</c:v>
                </c:pt>
                <c:pt idx="12071">
                  <c:v>56</c:v>
                </c:pt>
                <c:pt idx="12072">
                  <c:v>57</c:v>
                </c:pt>
                <c:pt idx="12073">
                  <c:v>56</c:v>
                </c:pt>
                <c:pt idx="12074">
                  <c:v>55</c:v>
                </c:pt>
                <c:pt idx="12075">
                  <c:v>54</c:v>
                </c:pt>
                <c:pt idx="12076">
                  <c:v>53</c:v>
                </c:pt>
                <c:pt idx="12077">
                  <c:v>52</c:v>
                </c:pt>
                <c:pt idx="12078">
                  <c:v>53</c:v>
                </c:pt>
                <c:pt idx="12079">
                  <c:v>54</c:v>
                </c:pt>
                <c:pt idx="12080">
                  <c:v>55</c:v>
                </c:pt>
                <c:pt idx="12081">
                  <c:v>56</c:v>
                </c:pt>
                <c:pt idx="12082">
                  <c:v>57</c:v>
                </c:pt>
                <c:pt idx="12083">
                  <c:v>56</c:v>
                </c:pt>
                <c:pt idx="12084">
                  <c:v>55</c:v>
                </c:pt>
                <c:pt idx="12085">
                  <c:v>56</c:v>
                </c:pt>
                <c:pt idx="12086">
                  <c:v>55</c:v>
                </c:pt>
                <c:pt idx="12087">
                  <c:v>56</c:v>
                </c:pt>
                <c:pt idx="12088">
                  <c:v>55</c:v>
                </c:pt>
                <c:pt idx="12089">
                  <c:v>56</c:v>
                </c:pt>
                <c:pt idx="12090">
                  <c:v>55</c:v>
                </c:pt>
                <c:pt idx="12091">
                  <c:v>54</c:v>
                </c:pt>
                <c:pt idx="12092">
                  <c:v>55</c:v>
                </c:pt>
                <c:pt idx="12093">
                  <c:v>56</c:v>
                </c:pt>
                <c:pt idx="12094">
                  <c:v>55</c:v>
                </c:pt>
                <c:pt idx="12095">
                  <c:v>56</c:v>
                </c:pt>
                <c:pt idx="12096">
                  <c:v>57</c:v>
                </c:pt>
                <c:pt idx="12097">
                  <c:v>58</c:v>
                </c:pt>
                <c:pt idx="12098">
                  <c:v>59</c:v>
                </c:pt>
                <c:pt idx="12099">
                  <c:v>58</c:v>
                </c:pt>
                <c:pt idx="12100">
                  <c:v>59</c:v>
                </c:pt>
                <c:pt idx="12101">
                  <c:v>58</c:v>
                </c:pt>
                <c:pt idx="12102">
                  <c:v>57</c:v>
                </c:pt>
                <c:pt idx="12103">
                  <c:v>58</c:v>
                </c:pt>
                <c:pt idx="12104">
                  <c:v>57</c:v>
                </c:pt>
                <c:pt idx="12105">
                  <c:v>56</c:v>
                </c:pt>
                <c:pt idx="12106">
                  <c:v>57</c:v>
                </c:pt>
                <c:pt idx="12107">
                  <c:v>58</c:v>
                </c:pt>
                <c:pt idx="12108">
                  <c:v>59</c:v>
                </c:pt>
                <c:pt idx="12109">
                  <c:v>58</c:v>
                </c:pt>
                <c:pt idx="12110">
                  <c:v>57</c:v>
                </c:pt>
                <c:pt idx="12111">
                  <c:v>58</c:v>
                </c:pt>
                <c:pt idx="12112">
                  <c:v>57</c:v>
                </c:pt>
                <c:pt idx="12113">
                  <c:v>56</c:v>
                </c:pt>
                <c:pt idx="12114">
                  <c:v>57</c:v>
                </c:pt>
                <c:pt idx="12115">
                  <c:v>58</c:v>
                </c:pt>
                <c:pt idx="12116">
                  <c:v>57</c:v>
                </c:pt>
                <c:pt idx="12117">
                  <c:v>58</c:v>
                </c:pt>
                <c:pt idx="12118">
                  <c:v>57</c:v>
                </c:pt>
                <c:pt idx="12119">
                  <c:v>58</c:v>
                </c:pt>
                <c:pt idx="12120">
                  <c:v>57</c:v>
                </c:pt>
                <c:pt idx="12121">
                  <c:v>58</c:v>
                </c:pt>
                <c:pt idx="12122">
                  <c:v>57</c:v>
                </c:pt>
                <c:pt idx="12123">
                  <c:v>58</c:v>
                </c:pt>
                <c:pt idx="12124">
                  <c:v>57</c:v>
                </c:pt>
                <c:pt idx="12125">
                  <c:v>56</c:v>
                </c:pt>
                <c:pt idx="12126">
                  <c:v>57</c:v>
                </c:pt>
                <c:pt idx="12127">
                  <c:v>56</c:v>
                </c:pt>
                <c:pt idx="12128">
                  <c:v>55</c:v>
                </c:pt>
                <c:pt idx="12129">
                  <c:v>56</c:v>
                </c:pt>
                <c:pt idx="12130">
                  <c:v>55</c:v>
                </c:pt>
                <c:pt idx="12131">
                  <c:v>54</c:v>
                </c:pt>
                <c:pt idx="12132">
                  <c:v>55</c:v>
                </c:pt>
                <c:pt idx="12133">
                  <c:v>54</c:v>
                </c:pt>
                <c:pt idx="12134">
                  <c:v>55</c:v>
                </c:pt>
                <c:pt idx="12135">
                  <c:v>54</c:v>
                </c:pt>
                <c:pt idx="12136">
                  <c:v>55</c:v>
                </c:pt>
                <c:pt idx="12137">
                  <c:v>56</c:v>
                </c:pt>
                <c:pt idx="12138">
                  <c:v>57</c:v>
                </c:pt>
                <c:pt idx="12139">
                  <c:v>58</c:v>
                </c:pt>
                <c:pt idx="12140">
                  <c:v>59</c:v>
                </c:pt>
                <c:pt idx="12141">
                  <c:v>60</c:v>
                </c:pt>
                <c:pt idx="12142">
                  <c:v>59</c:v>
                </c:pt>
                <c:pt idx="12143">
                  <c:v>58</c:v>
                </c:pt>
                <c:pt idx="12144">
                  <c:v>59</c:v>
                </c:pt>
                <c:pt idx="12145">
                  <c:v>58</c:v>
                </c:pt>
                <c:pt idx="12146">
                  <c:v>59</c:v>
                </c:pt>
                <c:pt idx="12147">
                  <c:v>58</c:v>
                </c:pt>
                <c:pt idx="12148">
                  <c:v>57</c:v>
                </c:pt>
                <c:pt idx="12149">
                  <c:v>56</c:v>
                </c:pt>
                <c:pt idx="12150">
                  <c:v>55</c:v>
                </c:pt>
                <c:pt idx="12151">
                  <c:v>54</c:v>
                </c:pt>
                <c:pt idx="12152">
                  <c:v>55</c:v>
                </c:pt>
                <c:pt idx="12153">
                  <c:v>56</c:v>
                </c:pt>
                <c:pt idx="12154">
                  <c:v>57</c:v>
                </c:pt>
                <c:pt idx="12155">
                  <c:v>58</c:v>
                </c:pt>
                <c:pt idx="12156">
                  <c:v>57</c:v>
                </c:pt>
                <c:pt idx="12157">
                  <c:v>56</c:v>
                </c:pt>
                <c:pt idx="12158">
                  <c:v>55</c:v>
                </c:pt>
                <c:pt idx="12159">
                  <c:v>56</c:v>
                </c:pt>
                <c:pt idx="12160">
                  <c:v>57</c:v>
                </c:pt>
                <c:pt idx="12161">
                  <c:v>56</c:v>
                </c:pt>
                <c:pt idx="12162">
                  <c:v>55</c:v>
                </c:pt>
                <c:pt idx="12163">
                  <c:v>54</c:v>
                </c:pt>
                <c:pt idx="12164">
                  <c:v>53</c:v>
                </c:pt>
                <c:pt idx="12165">
                  <c:v>54</c:v>
                </c:pt>
                <c:pt idx="12166">
                  <c:v>53</c:v>
                </c:pt>
                <c:pt idx="12167">
                  <c:v>52</c:v>
                </c:pt>
                <c:pt idx="12168">
                  <c:v>53</c:v>
                </c:pt>
                <c:pt idx="12169">
                  <c:v>52</c:v>
                </c:pt>
                <c:pt idx="12170">
                  <c:v>51</c:v>
                </c:pt>
                <c:pt idx="12171">
                  <c:v>50</c:v>
                </c:pt>
                <c:pt idx="12172">
                  <c:v>51</c:v>
                </c:pt>
                <c:pt idx="12173">
                  <c:v>50</c:v>
                </c:pt>
                <c:pt idx="12174">
                  <c:v>51</c:v>
                </c:pt>
                <c:pt idx="12175">
                  <c:v>52</c:v>
                </c:pt>
                <c:pt idx="12176">
                  <c:v>51</c:v>
                </c:pt>
                <c:pt idx="12177">
                  <c:v>50</c:v>
                </c:pt>
                <c:pt idx="12178">
                  <c:v>49</c:v>
                </c:pt>
                <c:pt idx="12179">
                  <c:v>50</c:v>
                </c:pt>
                <c:pt idx="12180">
                  <c:v>51</c:v>
                </c:pt>
                <c:pt idx="12181">
                  <c:v>52</c:v>
                </c:pt>
                <c:pt idx="12182">
                  <c:v>53</c:v>
                </c:pt>
                <c:pt idx="12183">
                  <c:v>52</c:v>
                </c:pt>
                <c:pt idx="12184">
                  <c:v>51</c:v>
                </c:pt>
                <c:pt idx="12185">
                  <c:v>52</c:v>
                </c:pt>
                <c:pt idx="12186">
                  <c:v>53</c:v>
                </c:pt>
                <c:pt idx="12187">
                  <c:v>52</c:v>
                </c:pt>
                <c:pt idx="12188">
                  <c:v>53</c:v>
                </c:pt>
                <c:pt idx="12189">
                  <c:v>54</c:v>
                </c:pt>
                <c:pt idx="12190">
                  <c:v>53</c:v>
                </c:pt>
                <c:pt idx="12191">
                  <c:v>52</c:v>
                </c:pt>
                <c:pt idx="12192">
                  <c:v>51</c:v>
                </c:pt>
                <c:pt idx="12193">
                  <c:v>52</c:v>
                </c:pt>
                <c:pt idx="12194">
                  <c:v>51</c:v>
                </c:pt>
                <c:pt idx="12195">
                  <c:v>50</c:v>
                </c:pt>
                <c:pt idx="12196">
                  <c:v>49</c:v>
                </c:pt>
                <c:pt idx="12197">
                  <c:v>50</c:v>
                </c:pt>
                <c:pt idx="12198">
                  <c:v>51</c:v>
                </c:pt>
                <c:pt idx="12199">
                  <c:v>50</c:v>
                </c:pt>
                <c:pt idx="12200">
                  <c:v>51</c:v>
                </c:pt>
                <c:pt idx="12201">
                  <c:v>50</c:v>
                </c:pt>
                <c:pt idx="12202">
                  <c:v>51</c:v>
                </c:pt>
                <c:pt idx="12203">
                  <c:v>52</c:v>
                </c:pt>
                <c:pt idx="12204">
                  <c:v>51</c:v>
                </c:pt>
                <c:pt idx="12205">
                  <c:v>50</c:v>
                </c:pt>
                <c:pt idx="12206">
                  <c:v>49</c:v>
                </c:pt>
                <c:pt idx="12207">
                  <c:v>50</c:v>
                </c:pt>
                <c:pt idx="12208">
                  <c:v>51</c:v>
                </c:pt>
                <c:pt idx="12209">
                  <c:v>52</c:v>
                </c:pt>
                <c:pt idx="12210">
                  <c:v>51</c:v>
                </c:pt>
                <c:pt idx="12211">
                  <c:v>50</c:v>
                </c:pt>
                <c:pt idx="12212">
                  <c:v>51</c:v>
                </c:pt>
                <c:pt idx="12213">
                  <c:v>52</c:v>
                </c:pt>
                <c:pt idx="12214">
                  <c:v>53</c:v>
                </c:pt>
                <c:pt idx="12215">
                  <c:v>52</c:v>
                </c:pt>
                <c:pt idx="12216">
                  <c:v>51</c:v>
                </c:pt>
                <c:pt idx="12217">
                  <c:v>52</c:v>
                </c:pt>
                <c:pt idx="12218">
                  <c:v>53</c:v>
                </c:pt>
                <c:pt idx="12219">
                  <c:v>52</c:v>
                </c:pt>
                <c:pt idx="12220">
                  <c:v>51</c:v>
                </c:pt>
                <c:pt idx="12221">
                  <c:v>52</c:v>
                </c:pt>
                <c:pt idx="12222">
                  <c:v>51</c:v>
                </c:pt>
                <c:pt idx="12223">
                  <c:v>50</c:v>
                </c:pt>
                <c:pt idx="12224">
                  <c:v>51</c:v>
                </c:pt>
                <c:pt idx="12225">
                  <c:v>52</c:v>
                </c:pt>
                <c:pt idx="12226">
                  <c:v>51</c:v>
                </c:pt>
                <c:pt idx="12227">
                  <c:v>50</c:v>
                </c:pt>
                <c:pt idx="12228">
                  <c:v>51</c:v>
                </c:pt>
                <c:pt idx="12229">
                  <c:v>50</c:v>
                </c:pt>
                <c:pt idx="12230">
                  <c:v>49</c:v>
                </c:pt>
                <c:pt idx="12231">
                  <c:v>48</c:v>
                </c:pt>
                <c:pt idx="12232">
                  <c:v>49</c:v>
                </c:pt>
                <c:pt idx="12233">
                  <c:v>50</c:v>
                </c:pt>
                <c:pt idx="12234">
                  <c:v>51</c:v>
                </c:pt>
                <c:pt idx="12235">
                  <c:v>52</c:v>
                </c:pt>
                <c:pt idx="12236">
                  <c:v>51</c:v>
                </c:pt>
                <c:pt idx="12237">
                  <c:v>50</c:v>
                </c:pt>
                <c:pt idx="12238">
                  <c:v>51</c:v>
                </c:pt>
                <c:pt idx="12239">
                  <c:v>52</c:v>
                </c:pt>
                <c:pt idx="12240">
                  <c:v>51</c:v>
                </c:pt>
                <c:pt idx="12241">
                  <c:v>52</c:v>
                </c:pt>
                <c:pt idx="12242">
                  <c:v>51</c:v>
                </c:pt>
                <c:pt idx="12243">
                  <c:v>50</c:v>
                </c:pt>
                <c:pt idx="12244">
                  <c:v>49</c:v>
                </c:pt>
                <c:pt idx="12245">
                  <c:v>48</c:v>
                </c:pt>
                <c:pt idx="12246">
                  <c:v>49</c:v>
                </c:pt>
                <c:pt idx="12247">
                  <c:v>48</c:v>
                </c:pt>
                <c:pt idx="12248">
                  <c:v>49</c:v>
                </c:pt>
                <c:pt idx="12249">
                  <c:v>48</c:v>
                </c:pt>
                <c:pt idx="12250">
                  <c:v>49</c:v>
                </c:pt>
                <c:pt idx="12251">
                  <c:v>48</c:v>
                </c:pt>
                <c:pt idx="12252">
                  <c:v>49</c:v>
                </c:pt>
                <c:pt idx="12253">
                  <c:v>48</c:v>
                </c:pt>
                <c:pt idx="12254">
                  <c:v>49</c:v>
                </c:pt>
                <c:pt idx="12255">
                  <c:v>50</c:v>
                </c:pt>
                <c:pt idx="12256">
                  <c:v>51</c:v>
                </c:pt>
                <c:pt idx="12257">
                  <c:v>50</c:v>
                </c:pt>
                <c:pt idx="12258">
                  <c:v>49</c:v>
                </c:pt>
                <c:pt idx="12259">
                  <c:v>50</c:v>
                </c:pt>
                <c:pt idx="12260">
                  <c:v>51</c:v>
                </c:pt>
                <c:pt idx="12261">
                  <c:v>52</c:v>
                </c:pt>
                <c:pt idx="12262">
                  <c:v>53</c:v>
                </c:pt>
                <c:pt idx="12263">
                  <c:v>54</c:v>
                </c:pt>
                <c:pt idx="12264">
                  <c:v>55</c:v>
                </c:pt>
                <c:pt idx="12265">
                  <c:v>54</c:v>
                </c:pt>
                <c:pt idx="12266">
                  <c:v>53</c:v>
                </c:pt>
                <c:pt idx="12267">
                  <c:v>52</c:v>
                </c:pt>
                <c:pt idx="12268">
                  <c:v>51</c:v>
                </c:pt>
                <c:pt idx="12269">
                  <c:v>50</c:v>
                </c:pt>
                <c:pt idx="12270">
                  <c:v>51</c:v>
                </c:pt>
                <c:pt idx="12271">
                  <c:v>52</c:v>
                </c:pt>
                <c:pt idx="12272">
                  <c:v>51</c:v>
                </c:pt>
                <c:pt idx="12273">
                  <c:v>52</c:v>
                </c:pt>
                <c:pt idx="12274">
                  <c:v>53</c:v>
                </c:pt>
                <c:pt idx="12275">
                  <c:v>52</c:v>
                </c:pt>
                <c:pt idx="12276">
                  <c:v>51</c:v>
                </c:pt>
                <c:pt idx="12277">
                  <c:v>52</c:v>
                </c:pt>
                <c:pt idx="12278">
                  <c:v>53</c:v>
                </c:pt>
                <c:pt idx="12279">
                  <c:v>52</c:v>
                </c:pt>
                <c:pt idx="12280">
                  <c:v>51</c:v>
                </c:pt>
                <c:pt idx="12281">
                  <c:v>50</c:v>
                </c:pt>
                <c:pt idx="12282">
                  <c:v>49</c:v>
                </c:pt>
                <c:pt idx="12283">
                  <c:v>48</c:v>
                </c:pt>
                <c:pt idx="12284">
                  <c:v>49</c:v>
                </c:pt>
                <c:pt idx="12285">
                  <c:v>48</c:v>
                </c:pt>
                <c:pt idx="12286">
                  <c:v>49</c:v>
                </c:pt>
                <c:pt idx="12287">
                  <c:v>48</c:v>
                </c:pt>
                <c:pt idx="12288">
                  <c:v>47</c:v>
                </c:pt>
                <c:pt idx="12289">
                  <c:v>46</c:v>
                </c:pt>
                <c:pt idx="12290">
                  <c:v>47</c:v>
                </c:pt>
                <c:pt idx="12291">
                  <c:v>48</c:v>
                </c:pt>
                <c:pt idx="12292">
                  <c:v>49</c:v>
                </c:pt>
                <c:pt idx="12293">
                  <c:v>50</c:v>
                </c:pt>
                <c:pt idx="12294">
                  <c:v>49</c:v>
                </c:pt>
                <c:pt idx="12295">
                  <c:v>50</c:v>
                </c:pt>
                <c:pt idx="12296">
                  <c:v>51</c:v>
                </c:pt>
                <c:pt idx="12297">
                  <c:v>52</c:v>
                </c:pt>
                <c:pt idx="12298">
                  <c:v>53</c:v>
                </c:pt>
                <c:pt idx="12299">
                  <c:v>54</c:v>
                </c:pt>
                <c:pt idx="12300">
                  <c:v>55</c:v>
                </c:pt>
                <c:pt idx="12301">
                  <c:v>54</c:v>
                </c:pt>
                <c:pt idx="12302">
                  <c:v>53</c:v>
                </c:pt>
                <c:pt idx="12303">
                  <c:v>52</c:v>
                </c:pt>
                <c:pt idx="12304">
                  <c:v>51</c:v>
                </c:pt>
                <c:pt idx="12305">
                  <c:v>52</c:v>
                </c:pt>
                <c:pt idx="12306">
                  <c:v>53</c:v>
                </c:pt>
                <c:pt idx="12307">
                  <c:v>54</c:v>
                </c:pt>
                <c:pt idx="12308">
                  <c:v>53</c:v>
                </c:pt>
                <c:pt idx="12309">
                  <c:v>54</c:v>
                </c:pt>
                <c:pt idx="12310">
                  <c:v>53</c:v>
                </c:pt>
                <c:pt idx="12311">
                  <c:v>54</c:v>
                </c:pt>
                <c:pt idx="12312">
                  <c:v>53</c:v>
                </c:pt>
                <c:pt idx="12313">
                  <c:v>54</c:v>
                </c:pt>
                <c:pt idx="12314">
                  <c:v>55</c:v>
                </c:pt>
                <c:pt idx="12315">
                  <c:v>56</c:v>
                </c:pt>
                <c:pt idx="12316">
                  <c:v>57</c:v>
                </c:pt>
                <c:pt idx="12317">
                  <c:v>56</c:v>
                </c:pt>
                <c:pt idx="12318">
                  <c:v>57</c:v>
                </c:pt>
                <c:pt idx="12319">
                  <c:v>58</c:v>
                </c:pt>
                <c:pt idx="12320">
                  <c:v>59</c:v>
                </c:pt>
                <c:pt idx="12321">
                  <c:v>60</c:v>
                </c:pt>
                <c:pt idx="12322">
                  <c:v>59</c:v>
                </c:pt>
                <c:pt idx="12323">
                  <c:v>60</c:v>
                </c:pt>
                <c:pt idx="12324">
                  <c:v>61</c:v>
                </c:pt>
                <c:pt idx="12325">
                  <c:v>62</c:v>
                </c:pt>
                <c:pt idx="12326">
                  <c:v>63</c:v>
                </c:pt>
                <c:pt idx="12327">
                  <c:v>64</c:v>
                </c:pt>
                <c:pt idx="12328">
                  <c:v>65</c:v>
                </c:pt>
                <c:pt idx="12329">
                  <c:v>64</c:v>
                </c:pt>
                <c:pt idx="12330">
                  <c:v>63</c:v>
                </c:pt>
                <c:pt idx="12331">
                  <c:v>62</c:v>
                </c:pt>
                <c:pt idx="12332">
                  <c:v>63</c:v>
                </c:pt>
                <c:pt idx="12333">
                  <c:v>62</c:v>
                </c:pt>
                <c:pt idx="12334">
                  <c:v>61</c:v>
                </c:pt>
                <c:pt idx="12335">
                  <c:v>62</c:v>
                </c:pt>
                <c:pt idx="12336">
                  <c:v>63</c:v>
                </c:pt>
                <c:pt idx="12337">
                  <c:v>62</c:v>
                </c:pt>
                <c:pt idx="12338">
                  <c:v>63</c:v>
                </c:pt>
                <c:pt idx="12339">
                  <c:v>64</c:v>
                </c:pt>
                <c:pt idx="12340">
                  <c:v>63</c:v>
                </c:pt>
                <c:pt idx="12341">
                  <c:v>62</c:v>
                </c:pt>
                <c:pt idx="12342">
                  <c:v>61</c:v>
                </c:pt>
                <c:pt idx="12343">
                  <c:v>60</c:v>
                </c:pt>
                <c:pt idx="12344">
                  <c:v>61</c:v>
                </c:pt>
                <c:pt idx="12345">
                  <c:v>62</c:v>
                </c:pt>
                <c:pt idx="12346">
                  <c:v>61</c:v>
                </c:pt>
                <c:pt idx="12347">
                  <c:v>60</c:v>
                </c:pt>
                <c:pt idx="12348">
                  <c:v>59</c:v>
                </c:pt>
                <c:pt idx="12349">
                  <c:v>60</c:v>
                </c:pt>
                <c:pt idx="12350">
                  <c:v>59</c:v>
                </c:pt>
                <c:pt idx="12351">
                  <c:v>58</c:v>
                </c:pt>
                <c:pt idx="12352">
                  <c:v>59</c:v>
                </c:pt>
                <c:pt idx="12353">
                  <c:v>58</c:v>
                </c:pt>
                <c:pt idx="12354">
                  <c:v>57</c:v>
                </c:pt>
                <c:pt idx="12355">
                  <c:v>58</c:v>
                </c:pt>
                <c:pt idx="12356">
                  <c:v>59</c:v>
                </c:pt>
                <c:pt idx="12357">
                  <c:v>60</c:v>
                </c:pt>
                <c:pt idx="12358">
                  <c:v>61</c:v>
                </c:pt>
                <c:pt idx="12359">
                  <c:v>62</c:v>
                </c:pt>
                <c:pt idx="12360">
                  <c:v>63</c:v>
                </c:pt>
                <c:pt idx="12361">
                  <c:v>62</c:v>
                </c:pt>
                <c:pt idx="12362">
                  <c:v>63</c:v>
                </c:pt>
                <c:pt idx="12363">
                  <c:v>64</c:v>
                </c:pt>
                <c:pt idx="12364">
                  <c:v>65</c:v>
                </c:pt>
                <c:pt idx="12365">
                  <c:v>64</c:v>
                </c:pt>
                <c:pt idx="12366">
                  <c:v>65</c:v>
                </c:pt>
                <c:pt idx="12367">
                  <c:v>64</c:v>
                </c:pt>
                <c:pt idx="12368">
                  <c:v>63</c:v>
                </c:pt>
                <c:pt idx="12369">
                  <c:v>62</c:v>
                </c:pt>
                <c:pt idx="12370">
                  <c:v>61</c:v>
                </c:pt>
                <c:pt idx="12371">
                  <c:v>62</c:v>
                </c:pt>
                <c:pt idx="12372">
                  <c:v>63</c:v>
                </c:pt>
                <c:pt idx="12373">
                  <c:v>62</c:v>
                </c:pt>
                <c:pt idx="12374">
                  <c:v>63</c:v>
                </c:pt>
                <c:pt idx="12375">
                  <c:v>64</c:v>
                </c:pt>
                <c:pt idx="12376">
                  <c:v>63</c:v>
                </c:pt>
                <c:pt idx="12377">
                  <c:v>64</c:v>
                </c:pt>
                <c:pt idx="12378">
                  <c:v>63</c:v>
                </c:pt>
                <c:pt idx="12379">
                  <c:v>64</c:v>
                </c:pt>
                <c:pt idx="12380">
                  <c:v>65</c:v>
                </c:pt>
                <c:pt idx="12381">
                  <c:v>66</c:v>
                </c:pt>
                <c:pt idx="12382">
                  <c:v>67</c:v>
                </c:pt>
                <c:pt idx="12383">
                  <c:v>68</c:v>
                </c:pt>
                <c:pt idx="12384">
                  <c:v>67</c:v>
                </c:pt>
                <c:pt idx="12385">
                  <c:v>66</c:v>
                </c:pt>
                <c:pt idx="12386">
                  <c:v>65</c:v>
                </c:pt>
                <c:pt idx="12387">
                  <c:v>66</c:v>
                </c:pt>
                <c:pt idx="12388">
                  <c:v>65</c:v>
                </c:pt>
                <c:pt idx="12389">
                  <c:v>66</c:v>
                </c:pt>
                <c:pt idx="12390">
                  <c:v>67</c:v>
                </c:pt>
                <c:pt idx="12391">
                  <c:v>68</c:v>
                </c:pt>
                <c:pt idx="12392">
                  <c:v>67</c:v>
                </c:pt>
                <c:pt idx="12393">
                  <c:v>66</c:v>
                </c:pt>
                <c:pt idx="12394">
                  <c:v>67</c:v>
                </c:pt>
                <c:pt idx="12395">
                  <c:v>68</c:v>
                </c:pt>
                <c:pt idx="12396">
                  <c:v>67</c:v>
                </c:pt>
                <c:pt idx="12397">
                  <c:v>68</c:v>
                </c:pt>
                <c:pt idx="12398">
                  <c:v>69</c:v>
                </c:pt>
                <c:pt idx="12399">
                  <c:v>68</c:v>
                </c:pt>
                <c:pt idx="12400">
                  <c:v>69</c:v>
                </c:pt>
                <c:pt idx="12401">
                  <c:v>68</c:v>
                </c:pt>
                <c:pt idx="12402">
                  <c:v>69</c:v>
                </c:pt>
                <c:pt idx="12403">
                  <c:v>70</c:v>
                </c:pt>
                <c:pt idx="12404">
                  <c:v>69</c:v>
                </c:pt>
                <c:pt idx="12405">
                  <c:v>70</c:v>
                </c:pt>
                <c:pt idx="12406">
                  <c:v>71</c:v>
                </c:pt>
                <c:pt idx="12407">
                  <c:v>72</c:v>
                </c:pt>
                <c:pt idx="12408">
                  <c:v>71</c:v>
                </c:pt>
                <c:pt idx="12409">
                  <c:v>72</c:v>
                </c:pt>
                <c:pt idx="12410">
                  <c:v>71</c:v>
                </c:pt>
                <c:pt idx="12411">
                  <c:v>72</c:v>
                </c:pt>
                <c:pt idx="12412">
                  <c:v>71</c:v>
                </c:pt>
                <c:pt idx="12413">
                  <c:v>72</c:v>
                </c:pt>
                <c:pt idx="12414">
                  <c:v>73</c:v>
                </c:pt>
                <c:pt idx="12415">
                  <c:v>74</c:v>
                </c:pt>
                <c:pt idx="12416">
                  <c:v>73</c:v>
                </c:pt>
                <c:pt idx="12417">
                  <c:v>74</c:v>
                </c:pt>
                <c:pt idx="12418">
                  <c:v>73</c:v>
                </c:pt>
                <c:pt idx="12419">
                  <c:v>72</c:v>
                </c:pt>
                <c:pt idx="12420">
                  <c:v>73</c:v>
                </c:pt>
                <c:pt idx="12421">
                  <c:v>72</c:v>
                </c:pt>
                <c:pt idx="12422">
                  <c:v>73</c:v>
                </c:pt>
                <c:pt idx="12423">
                  <c:v>72</c:v>
                </c:pt>
                <c:pt idx="12424">
                  <c:v>73</c:v>
                </c:pt>
                <c:pt idx="12425">
                  <c:v>74</c:v>
                </c:pt>
                <c:pt idx="12426">
                  <c:v>75</c:v>
                </c:pt>
                <c:pt idx="12427">
                  <c:v>74</c:v>
                </c:pt>
                <c:pt idx="12428">
                  <c:v>75</c:v>
                </c:pt>
                <c:pt idx="12429">
                  <c:v>76</c:v>
                </c:pt>
                <c:pt idx="12430">
                  <c:v>75</c:v>
                </c:pt>
                <c:pt idx="12431">
                  <c:v>74</c:v>
                </c:pt>
                <c:pt idx="12432">
                  <c:v>73</c:v>
                </c:pt>
                <c:pt idx="12433">
                  <c:v>74</c:v>
                </c:pt>
                <c:pt idx="12434">
                  <c:v>73</c:v>
                </c:pt>
                <c:pt idx="12435">
                  <c:v>74</c:v>
                </c:pt>
                <c:pt idx="12436">
                  <c:v>73</c:v>
                </c:pt>
                <c:pt idx="12437">
                  <c:v>74</c:v>
                </c:pt>
                <c:pt idx="12438">
                  <c:v>73</c:v>
                </c:pt>
                <c:pt idx="12439">
                  <c:v>74</c:v>
                </c:pt>
                <c:pt idx="12440">
                  <c:v>73</c:v>
                </c:pt>
                <c:pt idx="12441">
                  <c:v>74</c:v>
                </c:pt>
                <c:pt idx="12442">
                  <c:v>73</c:v>
                </c:pt>
                <c:pt idx="12443">
                  <c:v>72</c:v>
                </c:pt>
                <c:pt idx="12444">
                  <c:v>71</c:v>
                </c:pt>
                <c:pt idx="12445">
                  <c:v>72</c:v>
                </c:pt>
                <c:pt idx="12446">
                  <c:v>73</c:v>
                </c:pt>
                <c:pt idx="12447">
                  <c:v>72</c:v>
                </c:pt>
                <c:pt idx="12448">
                  <c:v>71</c:v>
                </c:pt>
                <c:pt idx="12449">
                  <c:v>72</c:v>
                </c:pt>
                <c:pt idx="12450">
                  <c:v>73</c:v>
                </c:pt>
                <c:pt idx="12451">
                  <c:v>74</c:v>
                </c:pt>
                <c:pt idx="12452">
                  <c:v>73</c:v>
                </c:pt>
                <c:pt idx="12453">
                  <c:v>74</c:v>
                </c:pt>
                <c:pt idx="12454">
                  <c:v>73</c:v>
                </c:pt>
                <c:pt idx="12455">
                  <c:v>74</c:v>
                </c:pt>
                <c:pt idx="12456">
                  <c:v>75</c:v>
                </c:pt>
                <c:pt idx="12457">
                  <c:v>74</c:v>
                </c:pt>
                <c:pt idx="12458">
                  <c:v>75</c:v>
                </c:pt>
                <c:pt idx="12459">
                  <c:v>76</c:v>
                </c:pt>
                <c:pt idx="12460">
                  <c:v>77</c:v>
                </c:pt>
                <c:pt idx="12461">
                  <c:v>78</c:v>
                </c:pt>
                <c:pt idx="12462">
                  <c:v>77</c:v>
                </c:pt>
                <c:pt idx="12463">
                  <c:v>76</c:v>
                </c:pt>
                <c:pt idx="12464">
                  <c:v>77</c:v>
                </c:pt>
                <c:pt idx="12465">
                  <c:v>76</c:v>
                </c:pt>
                <c:pt idx="12466">
                  <c:v>75</c:v>
                </c:pt>
                <c:pt idx="12467">
                  <c:v>74</c:v>
                </c:pt>
                <c:pt idx="12468">
                  <c:v>73</c:v>
                </c:pt>
                <c:pt idx="12469">
                  <c:v>72</c:v>
                </c:pt>
                <c:pt idx="12470">
                  <c:v>73</c:v>
                </c:pt>
                <c:pt idx="12471">
                  <c:v>72</c:v>
                </c:pt>
                <c:pt idx="12472">
                  <c:v>71</c:v>
                </c:pt>
                <c:pt idx="12473">
                  <c:v>72</c:v>
                </c:pt>
                <c:pt idx="12474">
                  <c:v>73</c:v>
                </c:pt>
                <c:pt idx="12475">
                  <c:v>72</c:v>
                </c:pt>
                <c:pt idx="12476">
                  <c:v>71</c:v>
                </c:pt>
                <c:pt idx="12477">
                  <c:v>70</c:v>
                </c:pt>
                <c:pt idx="12478">
                  <c:v>69</c:v>
                </c:pt>
                <c:pt idx="12479">
                  <c:v>68</c:v>
                </c:pt>
                <c:pt idx="12480">
                  <c:v>69</c:v>
                </c:pt>
                <c:pt idx="12481">
                  <c:v>68</c:v>
                </c:pt>
                <c:pt idx="12482">
                  <c:v>69</c:v>
                </c:pt>
                <c:pt idx="12483">
                  <c:v>68</c:v>
                </c:pt>
                <c:pt idx="12484">
                  <c:v>67</c:v>
                </c:pt>
                <c:pt idx="12485">
                  <c:v>68</c:v>
                </c:pt>
                <c:pt idx="12486">
                  <c:v>69</c:v>
                </c:pt>
                <c:pt idx="12487">
                  <c:v>70</c:v>
                </c:pt>
                <c:pt idx="12488">
                  <c:v>71</c:v>
                </c:pt>
                <c:pt idx="12489">
                  <c:v>70</c:v>
                </c:pt>
                <c:pt idx="12490">
                  <c:v>69</c:v>
                </c:pt>
                <c:pt idx="12491">
                  <c:v>70</c:v>
                </c:pt>
                <c:pt idx="12492">
                  <c:v>69</c:v>
                </c:pt>
                <c:pt idx="12493">
                  <c:v>70</c:v>
                </c:pt>
                <c:pt idx="12494">
                  <c:v>69</c:v>
                </c:pt>
                <c:pt idx="12495">
                  <c:v>68</c:v>
                </c:pt>
                <c:pt idx="12496">
                  <c:v>67</c:v>
                </c:pt>
                <c:pt idx="12497">
                  <c:v>66</c:v>
                </c:pt>
                <c:pt idx="12498">
                  <c:v>67</c:v>
                </c:pt>
                <c:pt idx="12499">
                  <c:v>66</c:v>
                </c:pt>
                <c:pt idx="12500">
                  <c:v>67</c:v>
                </c:pt>
                <c:pt idx="12501">
                  <c:v>68</c:v>
                </c:pt>
                <c:pt idx="12502">
                  <c:v>67</c:v>
                </c:pt>
                <c:pt idx="12503">
                  <c:v>68</c:v>
                </c:pt>
                <c:pt idx="12504">
                  <c:v>67</c:v>
                </c:pt>
                <c:pt idx="12505">
                  <c:v>68</c:v>
                </c:pt>
                <c:pt idx="12506">
                  <c:v>69</c:v>
                </c:pt>
                <c:pt idx="12507">
                  <c:v>68</c:v>
                </c:pt>
                <c:pt idx="12508">
                  <c:v>67</c:v>
                </c:pt>
                <c:pt idx="12509">
                  <c:v>66</c:v>
                </c:pt>
                <c:pt idx="12510">
                  <c:v>65</c:v>
                </c:pt>
                <c:pt idx="12511">
                  <c:v>66</c:v>
                </c:pt>
                <c:pt idx="12512">
                  <c:v>67</c:v>
                </c:pt>
                <c:pt idx="12513">
                  <c:v>66</c:v>
                </c:pt>
                <c:pt idx="12514">
                  <c:v>67</c:v>
                </c:pt>
                <c:pt idx="12515">
                  <c:v>68</c:v>
                </c:pt>
                <c:pt idx="12516">
                  <c:v>69</c:v>
                </c:pt>
                <c:pt idx="12517">
                  <c:v>68</c:v>
                </c:pt>
                <c:pt idx="12518">
                  <c:v>69</c:v>
                </c:pt>
                <c:pt idx="12519">
                  <c:v>68</c:v>
                </c:pt>
                <c:pt idx="12520">
                  <c:v>67</c:v>
                </c:pt>
                <c:pt idx="12521">
                  <c:v>68</c:v>
                </c:pt>
                <c:pt idx="12522">
                  <c:v>69</c:v>
                </c:pt>
                <c:pt idx="12523">
                  <c:v>68</c:v>
                </c:pt>
                <c:pt idx="12524">
                  <c:v>69</c:v>
                </c:pt>
                <c:pt idx="12525">
                  <c:v>68</c:v>
                </c:pt>
                <c:pt idx="12526">
                  <c:v>67</c:v>
                </c:pt>
                <c:pt idx="12527">
                  <c:v>66</c:v>
                </c:pt>
                <c:pt idx="12528">
                  <c:v>65</c:v>
                </c:pt>
                <c:pt idx="12529">
                  <c:v>66</c:v>
                </c:pt>
                <c:pt idx="12530">
                  <c:v>65</c:v>
                </c:pt>
                <c:pt idx="12531">
                  <c:v>64</c:v>
                </c:pt>
                <c:pt idx="12532">
                  <c:v>63</c:v>
                </c:pt>
                <c:pt idx="12533">
                  <c:v>64</c:v>
                </c:pt>
                <c:pt idx="12534">
                  <c:v>63</c:v>
                </c:pt>
                <c:pt idx="12535">
                  <c:v>62</c:v>
                </c:pt>
                <c:pt idx="12536">
                  <c:v>61</c:v>
                </c:pt>
                <c:pt idx="12537">
                  <c:v>60</c:v>
                </c:pt>
                <c:pt idx="12538">
                  <c:v>59</c:v>
                </c:pt>
                <c:pt idx="12539">
                  <c:v>58</c:v>
                </c:pt>
                <c:pt idx="12540">
                  <c:v>57</c:v>
                </c:pt>
                <c:pt idx="12541">
                  <c:v>58</c:v>
                </c:pt>
                <c:pt idx="12542">
                  <c:v>59</c:v>
                </c:pt>
                <c:pt idx="12543">
                  <c:v>58</c:v>
                </c:pt>
                <c:pt idx="12544">
                  <c:v>57</c:v>
                </c:pt>
                <c:pt idx="12545">
                  <c:v>58</c:v>
                </c:pt>
                <c:pt idx="12546">
                  <c:v>59</c:v>
                </c:pt>
                <c:pt idx="12547">
                  <c:v>58</c:v>
                </c:pt>
                <c:pt idx="12548">
                  <c:v>57</c:v>
                </c:pt>
                <c:pt idx="12549">
                  <c:v>58</c:v>
                </c:pt>
                <c:pt idx="12550">
                  <c:v>59</c:v>
                </c:pt>
                <c:pt idx="12551">
                  <c:v>60</c:v>
                </c:pt>
                <c:pt idx="12552">
                  <c:v>59</c:v>
                </c:pt>
                <c:pt idx="12553">
                  <c:v>58</c:v>
                </c:pt>
                <c:pt idx="12554">
                  <c:v>59</c:v>
                </c:pt>
                <c:pt idx="12555">
                  <c:v>58</c:v>
                </c:pt>
                <c:pt idx="12556">
                  <c:v>57</c:v>
                </c:pt>
                <c:pt idx="12557">
                  <c:v>58</c:v>
                </c:pt>
                <c:pt idx="12558">
                  <c:v>57</c:v>
                </c:pt>
                <c:pt idx="12559">
                  <c:v>56</c:v>
                </c:pt>
                <c:pt idx="12560">
                  <c:v>55</c:v>
                </c:pt>
                <c:pt idx="12561">
                  <c:v>54</c:v>
                </c:pt>
                <c:pt idx="12562">
                  <c:v>53</c:v>
                </c:pt>
                <c:pt idx="12563">
                  <c:v>52</c:v>
                </c:pt>
                <c:pt idx="12564">
                  <c:v>51</c:v>
                </c:pt>
                <c:pt idx="12565">
                  <c:v>52</c:v>
                </c:pt>
                <c:pt idx="12566">
                  <c:v>51</c:v>
                </c:pt>
                <c:pt idx="12567">
                  <c:v>52</c:v>
                </c:pt>
                <c:pt idx="12568">
                  <c:v>51</c:v>
                </c:pt>
                <c:pt idx="12569">
                  <c:v>50</c:v>
                </c:pt>
                <c:pt idx="12570">
                  <c:v>49</c:v>
                </c:pt>
                <c:pt idx="12571">
                  <c:v>50</c:v>
                </c:pt>
                <c:pt idx="12572">
                  <c:v>49</c:v>
                </c:pt>
                <c:pt idx="12573">
                  <c:v>48</c:v>
                </c:pt>
                <c:pt idx="12574">
                  <c:v>49</c:v>
                </c:pt>
                <c:pt idx="12575">
                  <c:v>50</c:v>
                </c:pt>
                <c:pt idx="12576">
                  <c:v>51</c:v>
                </c:pt>
                <c:pt idx="12577">
                  <c:v>50</c:v>
                </c:pt>
                <c:pt idx="12578">
                  <c:v>49</c:v>
                </c:pt>
                <c:pt idx="12579">
                  <c:v>50</c:v>
                </c:pt>
                <c:pt idx="12580">
                  <c:v>51</c:v>
                </c:pt>
                <c:pt idx="12581">
                  <c:v>52</c:v>
                </c:pt>
                <c:pt idx="12582">
                  <c:v>53</c:v>
                </c:pt>
                <c:pt idx="12583">
                  <c:v>52</c:v>
                </c:pt>
                <c:pt idx="12584">
                  <c:v>51</c:v>
                </c:pt>
                <c:pt idx="12585">
                  <c:v>52</c:v>
                </c:pt>
                <c:pt idx="12586">
                  <c:v>53</c:v>
                </c:pt>
                <c:pt idx="12587">
                  <c:v>52</c:v>
                </c:pt>
                <c:pt idx="12588">
                  <c:v>53</c:v>
                </c:pt>
                <c:pt idx="12589">
                  <c:v>52</c:v>
                </c:pt>
                <c:pt idx="12590">
                  <c:v>51</c:v>
                </c:pt>
                <c:pt idx="12591">
                  <c:v>52</c:v>
                </c:pt>
                <c:pt idx="12592">
                  <c:v>53</c:v>
                </c:pt>
                <c:pt idx="12593">
                  <c:v>52</c:v>
                </c:pt>
                <c:pt idx="12594">
                  <c:v>51</c:v>
                </c:pt>
                <c:pt idx="12595">
                  <c:v>52</c:v>
                </c:pt>
                <c:pt idx="12596">
                  <c:v>51</c:v>
                </c:pt>
                <c:pt idx="12597">
                  <c:v>52</c:v>
                </c:pt>
                <c:pt idx="12598">
                  <c:v>51</c:v>
                </c:pt>
                <c:pt idx="12599">
                  <c:v>50</c:v>
                </c:pt>
                <c:pt idx="12600">
                  <c:v>51</c:v>
                </c:pt>
                <c:pt idx="12601">
                  <c:v>52</c:v>
                </c:pt>
                <c:pt idx="12602">
                  <c:v>53</c:v>
                </c:pt>
                <c:pt idx="12603">
                  <c:v>54</c:v>
                </c:pt>
                <c:pt idx="12604">
                  <c:v>53</c:v>
                </c:pt>
                <c:pt idx="12605">
                  <c:v>52</c:v>
                </c:pt>
                <c:pt idx="12606">
                  <c:v>53</c:v>
                </c:pt>
                <c:pt idx="12607">
                  <c:v>54</c:v>
                </c:pt>
                <c:pt idx="12608">
                  <c:v>55</c:v>
                </c:pt>
                <c:pt idx="12609">
                  <c:v>56</c:v>
                </c:pt>
                <c:pt idx="12610">
                  <c:v>55</c:v>
                </c:pt>
                <c:pt idx="12611">
                  <c:v>56</c:v>
                </c:pt>
                <c:pt idx="12612">
                  <c:v>55</c:v>
                </c:pt>
                <c:pt idx="12613">
                  <c:v>56</c:v>
                </c:pt>
                <c:pt idx="12614">
                  <c:v>55</c:v>
                </c:pt>
                <c:pt idx="12615">
                  <c:v>56</c:v>
                </c:pt>
                <c:pt idx="12616">
                  <c:v>55</c:v>
                </c:pt>
                <c:pt idx="12617">
                  <c:v>54</c:v>
                </c:pt>
                <c:pt idx="12618">
                  <c:v>55</c:v>
                </c:pt>
                <c:pt idx="12619">
                  <c:v>54</c:v>
                </c:pt>
                <c:pt idx="12620">
                  <c:v>55</c:v>
                </c:pt>
                <c:pt idx="12621">
                  <c:v>56</c:v>
                </c:pt>
                <c:pt idx="12622">
                  <c:v>55</c:v>
                </c:pt>
                <c:pt idx="12623">
                  <c:v>56</c:v>
                </c:pt>
                <c:pt idx="12624">
                  <c:v>57</c:v>
                </c:pt>
                <c:pt idx="12625">
                  <c:v>56</c:v>
                </c:pt>
                <c:pt idx="12626">
                  <c:v>55</c:v>
                </c:pt>
                <c:pt idx="12627">
                  <c:v>56</c:v>
                </c:pt>
                <c:pt idx="12628">
                  <c:v>57</c:v>
                </c:pt>
                <c:pt idx="12629">
                  <c:v>56</c:v>
                </c:pt>
                <c:pt idx="12630">
                  <c:v>55</c:v>
                </c:pt>
                <c:pt idx="12631">
                  <c:v>56</c:v>
                </c:pt>
                <c:pt idx="12632">
                  <c:v>55</c:v>
                </c:pt>
                <c:pt idx="12633">
                  <c:v>54</c:v>
                </c:pt>
                <c:pt idx="12634">
                  <c:v>53</c:v>
                </c:pt>
                <c:pt idx="12635">
                  <c:v>54</c:v>
                </c:pt>
                <c:pt idx="12636">
                  <c:v>53</c:v>
                </c:pt>
                <c:pt idx="12637">
                  <c:v>52</c:v>
                </c:pt>
                <c:pt idx="12638">
                  <c:v>53</c:v>
                </c:pt>
                <c:pt idx="12639">
                  <c:v>52</c:v>
                </c:pt>
                <c:pt idx="12640">
                  <c:v>51</c:v>
                </c:pt>
                <c:pt idx="12641">
                  <c:v>50</c:v>
                </c:pt>
                <c:pt idx="12642">
                  <c:v>51</c:v>
                </c:pt>
                <c:pt idx="12643">
                  <c:v>50</c:v>
                </c:pt>
                <c:pt idx="12644">
                  <c:v>51</c:v>
                </c:pt>
                <c:pt idx="12645">
                  <c:v>52</c:v>
                </c:pt>
                <c:pt idx="12646">
                  <c:v>53</c:v>
                </c:pt>
                <c:pt idx="12647">
                  <c:v>52</c:v>
                </c:pt>
                <c:pt idx="12648">
                  <c:v>51</c:v>
                </c:pt>
                <c:pt idx="12649">
                  <c:v>52</c:v>
                </c:pt>
                <c:pt idx="12650">
                  <c:v>53</c:v>
                </c:pt>
                <c:pt idx="12651">
                  <c:v>52</c:v>
                </c:pt>
                <c:pt idx="12652">
                  <c:v>53</c:v>
                </c:pt>
                <c:pt idx="12653">
                  <c:v>52</c:v>
                </c:pt>
                <c:pt idx="12654">
                  <c:v>53</c:v>
                </c:pt>
                <c:pt idx="12655">
                  <c:v>54</c:v>
                </c:pt>
                <c:pt idx="12656">
                  <c:v>53</c:v>
                </c:pt>
                <c:pt idx="12657">
                  <c:v>54</c:v>
                </c:pt>
                <c:pt idx="12658">
                  <c:v>55</c:v>
                </c:pt>
                <c:pt idx="12659">
                  <c:v>54</c:v>
                </c:pt>
                <c:pt idx="12660">
                  <c:v>55</c:v>
                </c:pt>
                <c:pt idx="12661">
                  <c:v>56</c:v>
                </c:pt>
                <c:pt idx="12662">
                  <c:v>55</c:v>
                </c:pt>
                <c:pt idx="12663">
                  <c:v>56</c:v>
                </c:pt>
                <c:pt idx="12664">
                  <c:v>57</c:v>
                </c:pt>
                <c:pt idx="12665">
                  <c:v>58</c:v>
                </c:pt>
                <c:pt idx="12666">
                  <c:v>57</c:v>
                </c:pt>
                <c:pt idx="12667">
                  <c:v>56</c:v>
                </c:pt>
                <c:pt idx="12668">
                  <c:v>55</c:v>
                </c:pt>
                <c:pt idx="12669">
                  <c:v>56</c:v>
                </c:pt>
                <c:pt idx="12670">
                  <c:v>55</c:v>
                </c:pt>
                <c:pt idx="12671">
                  <c:v>54</c:v>
                </c:pt>
                <c:pt idx="12672">
                  <c:v>55</c:v>
                </c:pt>
                <c:pt idx="12673">
                  <c:v>54</c:v>
                </c:pt>
                <c:pt idx="12674">
                  <c:v>53</c:v>
                </c:pt>
                <c:pt idx="12675">
                  <c:v>52</c:v>
                </c:pt>
                <c:pt idx="12676">
                  <c:v>53</c:v>
                </c:pt>
                <c:pt idx="12677">
                  <c:v>54</c:v>
                </c:pt>
                <c:pt idx="12678">
                  <c:v>53</c:v>
                </c:pt>
                <c:pt idx="12679">
                  <c:v>54</c:v>
                </c:pt>
                <c:pt idx="12680">
                  <c:v>55</c:v>
                </c:pt>
                <c:pt idx="12681">
                  <c:v>54</c:v>
                </c:pt>
                <c:pt idx="12682">
                  <c:v>55</c:v>
                </c:pt>
                <c:pt idx="12683">
                  <c:v>56</c:v>
                </c:pt>
                <c:pt idx="12684">
                  <c:v>55</c:v>
                </c:pt>
                <c:pt idx="12685">
                  <c:v>54</c:v>
                </c:pt>
                <c:pt idx="12686">
                  <c:v>55</c:v>
                </c:pt>
                <c:pt idx="12687">
                  <c:v>54</c:v>
                </c:pt>
                <c:pt idx="12688">
                  <c:v>55</c:v>
                </c:pt>
                <c:pt idx="12689">
                  <c:v>56</c:v>
                </c:pt>
                <c:pt idx="12690">
                  <c:v>57</c:v>
                </c:pt>
                <c:pt idx="12691">
                  <c:v>56</c:v>
                </c:pt>
                <c:pt idx="12692">
                  <c:v>55</c:v>
                </c:pt>
                <c:pt idx="12693">
                  <c:v>54</c:v>
                </c:pt>
                <c:pt idx="12694">
                  <c:v>55</c:v>
                </c:pt>
                <c:pt idx="12695">
                  <c:v>54</c:v>
                </c:pt>
                <c:pt idx="12696">
                  <c:v>55</c:v>
                </c:pt>
                <c:pt idx="12697">
                  <c:v>54</c:v>
                </c:pt>
                <c:pt idx="12698">
                  <c:v>55</c:v>
                </c:pt>
                <c:pt idx="12699">
                  <c:v>56</c:v>
                </c:pt>
                <c:pt idx="12700">
                  <c:v>55</c:v>
                </c:pt>
                <c:pt idx="12701">
                  <c:v>56</c:v>
                </c:pt>
                <c:pt idx="12702">
                  <c:v>57</c:v>
                </c:pt>
                <c:pt idx="12703">
                  <c:v>56</c:v>
                </c:pt>
                <c:pt idx="12704">
                  <c:v>55</c:v>
                </c:pt>
                <c:pt idx="12705">
                  <c:v>56</c:v>
                </c:pt>
                <c:pt idx="12706">
                  <c:v>57</c:v>
                </c:pt>
                <c:pt idx="12707">
                  <c:v>56</c:v>
                </c:pt>
                <c:pt idx="12708">
                  <c:v>55</c:v>
                </c:pt>
                <c:pt idx="12709">
                  <c:v>54</c:v>
                </c:pt>
                <c:pt idx="12710">
                  <c:v>53</c:v>
                </c:pt>
                <c:pt idx="12711">
                  <c:v>54</c:v>
                </c:pt>
                <c:pt idx="12712">
                  <c:v>53</c:v>
                </c:pt>
                <c:pt idx="12713">
                  <c:v>54</c:v>
                </c:pt>
                <c:pt idx="12714">
                  <c:v>53</c:v>
                </c:pt>
                <c:pt idx="12715">
                  <c:v>54</c:v>
                </c:pt>
                <c:pt idx="12716">
                  <c:v>55</c:v>
                </c:pt>
                <c:pt idx="12717">
                  <c:v>56</c:v>
                </c:pt>
                <c:pt idx="12718">
                  <c:v>57</c:v>
                </c:pt>
                <c:pt idx="12719">
                  <c:v>58</c:v>
                </c:pt>
                <c:pt idx="12720">
                  <c:v>57</c:v>
                </c:pt>
                <c:pt idx="12721">
                  <c:v>56</c:v>
                </c:pt>
                <c:pt idx="12722">
                  <c:v>57</c:v>
                </c:pt>
                <c:pt idx="12723">
                  <c:v>56</c:v>
                </c:pt>
                <c:pt idx="12724">
                  <c:v>57</c:v>
                </c:pt>
                <c:pt idx="12725">
                  <c:v>58</c:v>
                </c:pt>
                <c:pt idx="12726">
                  <c:v>57</c:v>
                </c:pt>
                <c:pt idx="12727">
                  <c:v>58</c:v>
                </c:pt>
                <c:pt idx="12728">
                  <c:v>57</c:v>
                </c:pt>
                <c:pt idx="12729">
                  <c:v>56</c:v>
                </c:pt>
                <c:pt idx="12730">
                  <c:v>57</c:v>
                </c:pt>
                <c:pt idx="12731">
                  <c:v>56</c:v>
                </c:pt>
                <c:pt idx="12732">
                  <c:v>55</c:v>
                </c:pt>
                <c:pt idx="12733">
                  <c:v>56</c:v>
                </c:pt>
                <c:pt idx="12734">
                  <c:v>55</c:v>
                </c:pt>
                <c:pt idx="12735">
                  <c:v>54</c:v>
                </c:pt>
                <c:pt idx="12736">
                  <c:v>55</c:v>
                </c:pt>
                <c:pt idx="12737">
                  <c:v>56</c:v>
                </c:pt>
                <c:pt idx="12738">
                  <c:v>55</c:v>
                </c:pt>
                <c:pt idx="12739">
                  <c:v>56</c:v>
                </c:pt>
                <c:pt idx="12740">
                  <c:v>55</c:v>
                </c:pt>
                <c:pt idx="12741">
                  <c:v>54</c:v>
                </c:pt>
                <c:pt idx="12742">
                  <c:v>53</c:v>
                </c:pt>
                <c:pt idx="12743">
                  <c:v>52</c:v>
                </c:pt>
                <c:pt idx="12744">
                  <c:v>51</c:v>
                </c:pt>
                <c:pt idx="12745">
                  <c:v>50</c:v>
                </c:pt>
                <c:pt idx="12746">
                  <c:v>51</c:v>
                </c:pt>
                <c:pt idx="12747">
                  <c:v>50</c:v>
                </c:pt>
                <c:pt idx="12748">
                  <c:v>49</c:v>
                </c:pt>
                <c:pt idx="12749">
                  <c:v>48</c:v>
                </c:pt>
                <c:pt idx="12750">
                  <c:v>47</c:v>
                </c:pt>
                <c:pt idx="12751">
                  <c:v>46</c:v>
                </c:pt>
                <c:pt idx="12752">
                  <c:v>45</c:v>
                </c:pt>
                <c:pt idx="12753">
                  <c:v>44</c:v>
                </c:pt>
                <c:pt idx="12754">
                  <c:v>45</c:v>
                </c:pt>
                <c:pt idx="12755">
                  <c:v>46</c:v>
                </c:pt>
                <c:pt idx="12756">
                  <c:v>47</c:v>
                </c:pt>
                <c:pt idx="12757">
                  <c:v>46</c:v>
                </c:pt>
                <c:pt idx="12758">
                  <c:v>45</c:v>
                </c:pt>
                <c:pt idx="12759">
                  <c:v>44</c:v>
                </c:pt>
                <c:pt idx="12760">
                  <c:v>43</c:v>
                </c:pt>
                <c:pt idx="12761">
                  <c:v>42</c:v>
                </c:pt>
                <c:pt idx="12762">
                  <c:v>41</c:v>
                </c:pt>
                <c:pt idx="12763">
                  <c:v>42</c:v>
                </c:pt>
                <c:pt idx="12764">
                  <c:v>41</c:v>
                </c:pt>
                <c:pt idx="12765">
                  <c:v>42</c:v>
                </c:pt>
                <c:pt idx="12766">
                  <c:v>43</c:v>
                </c:pt>
                <c:pt idx="12767">
                  <c:v>44</c:v>
                </c:pt>
                <c:pt idx="12768">
                  <c:v>45</c:v>
                </c:pt>
                <c:pt idx="12769">
                  <c:v>44</c:v>
                </c:pt>
                <c:pt idx="12770">
                  <c:v>43</c:v>
                </c:pt>
                <c:pt idx="12771">
                  <c:v>42</c:v>
                </c:pt>
                <c:pt idx="12772">
                  <c:v>43</c:v>
                </c:pt>
                <c:pt idx="12773">
                  <c:v>42</c:v>
                </c:pt>
                <c:pt idx="12774">
                  <c:v>43</c:v>
                </c:pt>
                <c:pt idx="12775">
                  <c:v>44</c:v>
                </c:pt>
                <c:pt idx="12776">
                  <c:v>43</c:v>
                </c:pt>
                <c:pt idx="12777">
                  <c:v>44</c:v>
                </c:pt>
                <c:pt idx="12778">
                  <c:v>43</c:v>
                </c:pt>
                <c:pt idx="12779">
                  <c:v>42</c:v>
                </c:pt>
                <c:pt idx="12780">
                  <c:v>43</c:v>
                </c:pt>
                <c:pt idx="12781">
                  <c:v>44</c:v>
                </c:pt>
                <c:pt idx="12782">
                  <c:v>43</c:v>
                </c:pt>
                <c:pt idx="12783">
                  <c:v>44</c:v>
                </c:pt>
                <c:pt idx="12784">
                  <c:v>45</c:v>
                </c:pt>
                <c:pt idx="12785">
                  <c:v>46</c:v>
                </c:pt>
                <c:pt idx="12786">
                  <c:v>47</c:v>
                </c:pt>
                <c:pt idx="12787">
                  <c:v>48</c:v>
                </c:pt>
                <c:pt idx="12788">
                  <c:v>49</c:v>
                </c:pt>
                <c:pt idx="12789">
                  <c:v>48</c:v>
                </c:pt>
                <c:pt idx="12790">
                  <c:v>49</c:v>
                </c:pt>
                <c:pt idx="12791">
                  <c:v>50</c:v>
                </c:pt>
                <c:pt idx="12792">
                  <c:v>49</c:v>
                </c:pt>
                <c:pt idx="12793">
                  <c:v>50</c:v>
                </c:pt>
                <c:pt idx="12794">
                  <c:v>49</c:v>
                </c:pt>
                <c:pt idx="12795">
                  <c:v>50</c:v>
                </c:pt>
                <c:pt idx="12796">
                  <c:v>51</c:v>
                </c:pt>
                <c:pt idx="12797">
                  <c:v>50</c:v>
                </c:pt>
                <c:pt idx="12798">
                  <c:v>49</c:v>
                </c:pt>
                <c:pt idx="12799">
                  <c:v>48</c:v>
                </c:pt>
                <c:pt idx="12800">
                  <c:v>49</c:v>
                </c:pt>
                <c:pt idx="12801">
                  <c:v>48</c:v>
                </c:pt>
                <c:pt idx="12802">
                  <c:v>49</c:v>
                </c:pt>
                <c:pt idx="12803">
                  <c:v>50</c:v>
                </c:pt>
                <c:pt idx="12804">
                  <c:v>49</c:v>
                </c:pt>
                <c:pt idx="12805">
                  <c:v>50</c:v>
                </c:pt>
                <c:pt idx="12806">
                  <c:v>49</c:v>
                </c:pt>
                <c:pt idx="12807">
                  <c:v>48</c:v>
                </c:pt>
                <c:pt idx="12808">
                  <c:v>49</c:v>
                </c:pt>
                <c:pt idx="12809">
                  <c:v>50</c:v>
                </c:pt>
                <c:pt idx="12810">
                  <c:v>51</c:v>
                </c:pt>
                <c:pt idx="12811">
                  <c:v>52</c:v>
                </c:pt>
                <c:pt idx="12812">
                  <c:v>51</c:v>
                </c:pt>
                <c:pt idx="12813">
                  <c:v>50</c:v>
                </c:pt>
                <c:pt idx="12814">
                  <c:v>49</c:v>
                </c:pt>
                <c:pt idx="12815">
                  <c:v>48</c:v>
                </c:pt>
                <c:pt idx="12816">
                  <c:v>47</c:v>
                </c:pt>
                <c:pt idx="12817">
                  <c:v>48</c:v>
                </c:pt>
                <c:pt idx="12818">
                  <c:v>47</c:v>
                </c:pt>
                <c:pt idx="12819">
                  <c:v>48</c:v>
                </c:pt>
                <c:pt idx="12820">
                  <c:v>49</c:v>
                </c:pt>
                <c:pt idx="12821">
                  <c:v>50</c:v>
                </c:pt>
                <c:pt idx="12822">
                  <c:v>49</c:v>
                </c:pt>
                <c:pt idx="12823">
                  <c:v>50</c:v>
                </c:pt>
                <c:pt idx="12824">
                  <c:v>51</c:v>
                </c:pt>
                <c:pt idx="12825">
                  <c:v>50</c:v>
                </c:pt>
                <c:pt idx="12826">
                  <c:v>49</c:v>
                </c:pt>
                <c:pt idx="12827">
                  <c:v>48</c:v>
                </c:pt>
                <c:pt idx="12828">
                  <c:v>49</c:v>
                </c:pt>
                <c:pt idx="12829">
                  <c:v>48</c:v>
                </c:pt>
                <c:pt idx="12830">
                  <c:v>47</c:v>
                </c:pt>
                <c:pt idx="12831">
                  <c:v>46</c:v>
                </c:pt>
                <c:pt idx="12832">
                  <c:v>47</c:v>
                </c:pt>
                <c:pt idx="12833">
                  <c:v>46</c:v>
                </c:pt>
                <c:pt idx="12834">
                  <c:v>45</c:v>
                </c:pt>
                <c:pt idx="12835">
                  <c:v>46</c:v>
                </c:pt>
                <c:pt idx="12836">
                  <c:v>47</c:v>
                </c:pt>
                <c:pt idx="12837">
                  <c:v>48</c:v>
                </c:pt>
                <c:pt idx="12838">
                  <c:v>47</c:v>
                </c:pt>
                <c:pt idx="12839">
                  <c:v>48</c:v>
                </c:pt>
                <c:pt idx="12840">
                  <c:v>49</c:v>
                </c:pt>
                <c:pt idx="12841">
                  <c:v>50</c:v>
                </c:pt>
                <c:pt idx="12842">
                  <c:v>49</c:v>
                </c:pt>
                <c:pt idx="12843">
                  <c:v>50</c:v>
                </c:pt>
                <c:pt idx="12844">
                  <c:v>49</c:v>
                </c:pt>
                <c:pt idx="12845">
                  <c:v>50</c:v>
                </c:pt>
                <c:pt idx="12846">
                  <c:v>51</c:v>
                </c:pt>
                <c:pt idx="12847">
                  <c:v>50</c:v>
                </c:pt>
                <c:pt idx="12848">
                  <c:v>49</c:v>
                </c:pt>
                <c:pt idx="12849">
                  <c:v>48</c:v>
                </c:pt>
                <c:pt idx="12850">
                  <c:v>49</c:v>
                </c:pt>
                <c:pt idx="12851">
                  <c:v>50</c:v>
                </c:pt>
                <c:pt idx="12852">
                  <c:v>49</c:v>
                </c:pt>
                <c:pt idx="12853">
                  <c:v>50</c:v>
                </c:pt>
                <c:pt idx="12854">
                  <c:v>49</c:v>
                </c:pt>
                <c:pt idx="12855">
                  <c:v>48</c:v>
                </c:pt>
                <c:pt idx="12856">
                  <c:v>47</c:v>
                </c:pt>
                <c:pt idx="12857">
                  <c:v>48</c:v>
                </c:pt>
                <c:pt idx="12858">
                  <c:v>47</c:v>
                </c:pt>
                <c:pt idx="12859">
                  <c:v>48</c:v>
                </c:pt>
                <c:pt idx="12860">
                  <c:v>47</c:v>
                </c:pt>
                <c:pt idx="12861">
                  <c:v>46</c:v>
                </c:pt>
                <c:pt idx="12862">
                  <c:v>47</c:v>
                </c:pt>
                <c:pt idx="12863">
                  <c:v>48</c:v>
                </c:pt>
                <c:pt idx="12864">
                  <c:v>49</c:v>
                </c:pt>
                <c:pt idx="12865">
                  <c:v>50</c:v>
                </c:pt>
                <c:pt idx="12866">
                  <c:v>49</c:v>
                </c:pt>
                <c:pt idx="12867">
                  <c:v>50</c:v>
                </c:pt>
                <c:pt idx="12868">
                  <c:v>49</c:v>
                </c:pt>
                <c:pt idx="12869">
                  <c:v>48</c:v>
                </c:pt>
                <c:pt idx="12870">
                  <c:v>49</c:v>
                </c:pt>
                <c:pt idx="12871">
                  <c:v>50</c:v>
                </c:pt>
                <c:pt idx="12872">
                  <c:v>51</c:v>
                </c:pt>
                <c:pt idx="12873">
                  <c:v>52</c:v>
                </c:pt>
                <c:pt idx="12874">
                  <c:v>51</c:v>
                </c:pt>
                <c:pt idx="12875">
                  <c:v>52</c:v>
                </c:pt>
                <c:pt idx="12876">
                  <c:v>51</c:v>
                </c:pt>
                <c:pt idx="12877">
                  <c:v>52</c:v>
                </c:pt>
                <c:pt idx="12878">
                  <c:v>51</c:v>
                </c:pt>
                <c:pt idx="12879">
                  <c:v>50</c:v>
                </c:pt>
                <c:pt idx="12880">
                  <c:v>51</c:v>
                </c:pt>
                <c:pt idx="12881">
                  <c:v>50</c:v>
                </c:pt>
                <c:pt idx="12882">
                  <c:v>51</c:v>
                </c:pt>
                <c:pt idx="12883">
                  <c:v>52</c:v>
                </c:pt>
                <c:pt idx="12884">
                  <c:v>53</c:v>
                </c:pt>
                <c:pt idx="12885">
                  <c:v>54</c:v>
                </c:pt>
                <c:pt idx="12886">
                  <c:v>55</c:v>
                </c:pt>
                <c:pt idx="12887">
                  <c:v>54</c:v>
                </c:pt>
                <c:pt idx="12888">
                  <c:v>53</c:v>
                </c:pt>
                <c:pt idx="12889">
                  <c:v>52</c:v>
                </c:pt>
                <c:pt idx="12890">
                  <c:v>51</c:v>
                </c:pt>
                <c:pt idx="12891">
                  <c:v>50</c:v>
                </c:pt>
                <c:pt idx="12892">
                  <c:v>51</c:v>
                </c:pt>
                <c:pt idx="12893">
                  <c:v>52</c:v>
                </c:pt>
                <c:pt idx="12894">
                  <c:v>51</c:v>
                </c:pt>
                <c:pt idx="12895">
                  <c:v>50</c:v>
                </c:pt>
                <c:pt idx="12896">
                  <c:v>51</c:v>
                </c:pt>
                <c:pt idx="12897">
                  <c:v>52</c:v>
                </c:pt>
                <c:pt idx="12898">
                  <c:v>51</c:v>
                </c:pt>
                <c:pt idx="12899">
                  <c:v>52</c:v>
                </c:pt>
                <c:pt idx="12900">
                  <c:v>53</c:v>
                </c:pt>
                <c:pt idx="12901">
                  <c:v>52</c:v>
                </c:pt>
                <c:pt idx="12902">
                  <c:v>53</c:v>
                </c:pt>
                <c:pt idx="12903">
                  <c:v>52</c:v>
                </c:pt>
                <c:pt idx="12904">
                  <c:v>53</c:v>
                </c:pt>
                <c:pt idx="12905">
                  <c:v>52</c:v>
                </c:pt>
                <c:pt idx="12906">
                  <c:v>53</c:v>
                </c:pt>
                <c:pt idx="12907">
                  <c:v>52</c:v>
                </c:pt>
                <c:pt idx="12908">
                  <c:v>51</c:v>
                </c:pt>
                <c:pt idx="12909">
                  <c:v>50</c:v>
                </c:pt>
                <c:pt idx="12910">
                  <c:v>49</c:v>
                </c:pt>
                <c:pt idx="12911">
                  <c:v>48</c:v>
                </c:pt>
                <c:pt idx="12912">
                  <c:v>49</c:v>
                </c:pt>
                <c:pt idx="12913">
                  <c:v>48</c:v>
                </c:pt>
                <c:pt idx="12914">
                  <c:v>49</c:v>
                </c:pt>
                <c:pt idx="12915">
                  <c:v>50</c:v>
                </c:pt>
                <c:pt idx="12916">
                  <c:v>49</c:v>
                </c:pt>
                <c:pt idx="12917">
                  <c:v>50</c:v>
                </c:pt>
                <c:pt idx="12918">
                  <c:v>51</c:v>
                </c:pt>
                <c:pt idx="12919">
                  <c:v>52</c:v>
                </c:pt>
                <c:pt idx="12920">
                  <c:v>53</c:v>
                </c:pt>
                <c:pt idx="12921">
                  <c:v>52</c:v>
                </c:pt>
                <c:pt idx="12922">
                  <c:v>53</c:v>
                </c:pt>
                <c:pt idx="12923">
                  <c:v>54</c:v>
                </c:pt>
                <c:pt idx="12924">
                  <c:v>53</c:v>
                </c:pt>
                <c:pt idx="12925">
                  <c:v>54</c:v>
                </c:pt>
                <c:pt idx="12926">
                  <c:v>55</c:v>
                </c:pt>
                <c:pt idx="12927">
                  <c:v>54</c:v>
                </c:pt>
                <c:pt idx="12928">
                  <c:v>53</c:v>
                </c:pt>
                <c:pt idx="12929">
                  <c:v>52</c:v>
                </c:pt>
                <c:pt idx="12930">
                  <c:v>51</c:v>
                </c:pt>
                <c:pt idx="12931">
                  <c:v>50</c:v>
                </c:pt>
                <c:pt idx="12932">
                  <c:v>49</c:v>
                </c:pt>
                <c:pt idx="12933">
                  <c:v>50</c:v>
                </c:pt>
                <c:pt idx="12934">
                  <c:v>51</c:v>
                </c:pt>
                <c:pt idx="12935">
                  <c:v>50</c:v>
                </c:pt>
                <c:pt idx="12936">
                  <c:v>51</c:v>
                </c:pt>
                <c:pt idx="12937">
                  <c:v>52</c:v>
                </c:pt>
                <c:pt idx="12938">
                  <c:v>53</c:v>
                </c:pt>
                <c:pt idx="12939">
                  <c:v>52</c:v>
                </c:pt>
                <c:pt idx="12940">
                  <c:v>53</c:v>
                </c:pt>
                <c:pt idx="12941">
                  <c:v>52</c:v>
                </c:pt>
                <c:pt idx="12942">
                  <c:v>51</c:v>
                </c:pt>
                <c:pt idx="12943">
                  <c:v>50</c:v>
                </c:pt>
                <c:pt idx="12944">
                  <c:v>49</c:v>
                </c:pt>
                <c:pt idx="12945">
                  <c:v>50</c:v>
                </c:pt>
                <c:pt idx="12946">
                  <c:v>49</c:v>
                </c:pt>
                <c:pt idx="12947">
                  <c:v>50</c:v>
                </c:pt>
                <c:pt idx="12948">
                  <c:v>49</c:v>
                </c:pt>
                <c:pt idx="12949">
                  <c:v>50</c:v>
                </c:pt>
                <c:pt idx="12950">
                  <c:v>49</c:v>
                </c:pt>
                <c:pt idx="12951">
                  <c:v>48</c:v>
                </c:pt>
                <c:pt idx="12952">
                  <c:v>47</c:v>
                </c:pt>
                <c:pt idx="12953">
                  <c:v>48</c:v>
                </c:pt>
                <c:pt idx="12954">
                  <c:v>47</c:v>
                </c:pt>
                <c:pt idx="12955">
                  <c:v>46</c:v>
                </c:pt>
                <c:pt idx="12956">
                  <c:v>45</c:v>
                </c:pt>
                <c:pt idx="12957">
                  <c:v>46</c:v>
                </c:pt>
                <c:pt idx="12958">
                  <c:v>47</c:v>
                </c:pt>
                <c:pt idx="12959">
                  <c:v>46</c:v>
                </c:pt>
                <c:pt idx="12960">
                  <c:v>47</c:v>
                </c:pt>
                <c:pt idx="12961">
                  <c:v>48</c:v>
                </c:pt>
                <c:pt idx="12962">
                  <c:v>49</c:v>
                </c:pt>
                <c:pt idx="12963">
                  <c:v>48</c:v>
                </c:pt>
                <c:pt idx="12964">
                  <c:v>49</c:v>
                </c:pt>
                <c:pt idx="12965">
                  <c:v>48</c:v>
                </c:pt>
                <c:pt idx="12966">
                  <c:v>47</c:v>
                </c:pt>
                <c:pt idx="12967">
                  <c:v>48</c:v>
                </c:pt>
                <c:pt idx="12968">
                  <c:v>49</c:v>
                </c:pt>
                <c:pt idx="12969">
                  <c:v>50</c:v>
                </c:pt>
                <c:pt idx="12970">
                  <c:v>49</c:v>
                </c:pt>
                <c:pt idx="12971">
                  <c:v>50</c:v>
                </c:pt>
                <c:pt idx="12972">
                  <c:v>51</c:v>
                </c:pt>
                <c:pt idx="12973">
                  <c:v>50</c:v>
                </c:pt>
                <c:pt idx="12974">
                  <c:v>49</c:v>
                </c:pt>
                <c:pt idx="12975">
                  <c:v>48</c:v>
                </c:pt>
                <c:pt idx="12976">
                  <c:v>47</c:v>
                </c:pt>
                <c:pt idx="12977">
                  <c:v>48</c:v>
                </c:pt>
                <c:pt idx="12978">
                  <c:v>47</c:v>
                </c:pt>
                <c:pt idx="12979">
                  <c:v>46</c:v>
                </c:pt>
                <c:pt idx="12980">
                  <c:v>45</c:v>
                </c:pt>
                <c:pt idx="12981">
                  <c:v>44</c:v>
                </c:pt>
                <c:pt idx="12982">
                  <c:v>45</c:v>
                </c:pt>
                <c:pt idx="12983">
                  <c:v>46</c:v>
                </c:pt>
                <c:pt idx="12984">
                  <c:v>47</c:v>
                </c:pt>
                <c:pt idx="12985">
                  <c:v>46</c:v>
                </c:pt>
                <c:pt idx="12986">
                  <c:v>47</c:v>
                </c:pt>
                <c:pt idx="12987">
                  <c:v>46</c:v>
                </c:pt>
                <c:pt idx="12988">
                  <c:v>45</c:v>
                </c:pt>
                <c:pt idx="12989">
                  <c:v>46</c:v>
                </c:pt>
                <c:pt idx="12990">
                  <c:v>47</c:v>
                </c:pt>
                <c:pt idx="12991">
                  <c:v>48</c:v>
                </c:pt>
                <c:pt idx="12992">
                  <c:v>47</c:v>
                </c:pt>
                <c:pt idx="12993">
                  <c:v>48</c:v>
                </c:pt>
                <c:pt idx="12994">
                  <c:v>47</c:v>
                </c:pt>
                <c:pt idx="12995">
                  <c:v>46</c:v>
                </c:pt>
                <c:pt idx="12996">
                  <c:v>45</c:v>
                </c:pt>
                <c:pt idx="12997">
                  <c:v>44</c:v>
                </c:pt>
                <c:pt idx="12998">
                  <c:v>45</c:v>
                </c:pt>
                <c:pt idx="12999">
                  <c:v>44</c:v>
                </c:pt>
                <c:pt idx="13000">
                  <c:v>43</c:v>
                </c:pt>
                <c:pt idx="13001">
                  <c:v>42</c:v>
                </c:pt>
                <c:pt idx="13002">
                  <c:v>43</c:v>
                </c:pt>
                <c:pt idx="13003">
                  <c:v>44</c:v>
                </c:pt>
                <c:pt idx="13004">
                  <c:v>43</c:v>
                </c:pt>
                <c:pt idx="13005">
                  <c:v>44</c:v>
                </c:pt>
                <c:pt idx="13006">
                  <c:v>45</c:v>
                </c:pt>
                <c:pt idx="13007">
                  <c:v>44</c:v>
                </c:pt>
                <c:pt idx="13008">
                  <c:v>43</c:v>
                </c:pt>
                <c:pt idx="13009">
                  <c:v>42</c:v>
                </c:pt>
                <c:pt idx="13010">
                  <c:v>41</c:v>
                </c:pt>
                <c:pt idx="13011">
                  <c:v>42</c:v>
                </c:pt>
                <c:pt idx="13012">
                  <c:v>41</c:v>
                </c:pt>
                <c:pt idx="13013">
                  <c:v>42</c:v>
                </c:pt>
                <c:pt idx="13014">
                  <c:v>41</c:v>
                </c:pt>
                <c:pt idx="13015">
                  <c:v>42</c:v>
                </c:pt>
                <c:pt idx="13016">
                  <c:v>41</c:v>
                </c:pt>
                <c:pt idx="13017">
                  <c:v>40</c:v>
                </c:pt>
                <c:pt idx="13018">
                  <c:v>39</c:v>
                </c:pt>
                <c:pt idx="13019">
                  <c:v>38</c:v>
                </c:pt>
                <c:pt idx="13020">
                  <c:v>39</c:v>
                </c:pt>
                <c:pt idx="13021">
                  <c:v>38</c:v>
                </c:pt>
                <c:pt idx="13022">
                  <c:v>39</c:v>
                </c:pt>
                <c:pt idx="13023">
                  <c:v>38</c:v>
                </c:pt>
                <c:pt idx="13024">
                  <c:v>37</c:v>
                </c:pt>
                <c:pt idx="13025">
                  <c:v>36</c:v>
                </c:pt>
                <c:pt idx="13026">
                  <c:v>37</c:v>
                </c:pt>
                <c:pt idx="13027">
                  <c:v>36</c:v>
                </c:pt>
                <c:pt idx="13028">
                  <c:v>35</c:v>
                </c:pt>
                <c:pt idx="13029">
                  <c:v>34</c:v>
                </c:pt>
                <c:pt idx="13030">
                  <c:v>35</c:v>
                </c:pt>
                <c:pt idx="13031">
                  <c:v>36</c:v>
                </c:pt>
                <c:pt idx="13032">
                  <c:v>37</c:v>
                </c:pt>
                <c:pt idx="13033">
                  <c:v>38</c:v>
                </c:pt>
                <c:pt idx="13034">
                  <c:v>39</c:v>
                </c:pt>
                <c:pt idx="13035">
                  <c:v>38</c:v>
                </c:pt>
                <c:pt idx="13036">
                  <c:v>37</c:v>
                </c:pt>
                <c:pt idx="13037">
                  <c:v>36</c:v>
                </c:pt>
                <c:pt idx="13038">
                  <c:v>37</c:v>
                </c:pt>
                <c:pt idx="13039">
                  <c:v>36</c:v>
                </c:pt>
                <c:pt idx="13040">
                  <c:v>35</c:v>
                </c:pt>
                <c:pt idx="13041">
                  <c:v>34</c:v>
                </c:pt>
                <c:pt idx="13042">
                  <c:v>33</c:v>
                </c:pt>
                <c:pt idx="13043">
                  <c:v>34</c:v>
                </c:pt>
                <c:pt idx="13044">
                  <c:v>35</c:v>
                </c:pt>
                <c:pt idx="13045">
                  <c:v>34</c:v>
                </c:pt>
                <c:pt idx="13046">
                  <c:v>35</c:v>
                </c:pt>
                <c:pt idx="13047">
                  <c:v>34</c:v>
                </c:pt>
                <c:pt idx="13048">
                  <c:v>35</c:v>
                </c:pt>
                <c:pt idx="13049">
                  <c:v>34</c:v>
                </c:pt>
                <c:pt idx="13050">
                  <c:v>35</c:v>
                </c:pt>
                <c:pt idx="13051">
                  <c:v>34</c:v>
                </c:pt>
                <c:pt idx="13052">
                  <c:v>35</c:v>
                </c:pt>
                <c:pt idx="13053">
                  <c:v>34</c:v>
                </c:pt>
                <c:pt idx="13054">
                  <c:v>35</c:v>
                </c:pt>
                <c:pt idx="13055">
                  <c:v>34</c:v>
                </c:pt>
                <c:pt idx="13056">
                  <c:v>33</c:v>
                </c:pt>
                <c:pt idx="13057">
                  <c:v>34</c:v>
                </c:pt>
                <c:pt idx="13058">
                  <c:v>33</c:v>
                </c:pt>
                <c:pt idx="13059">
                  <c:v>32</c:v>
                </c:pt>
                <c:pt idx="13060">
                  <c:v>31</c:v>
                </c:pt>
                <c:pt idx="13061">
                  <c:v>30</c:v>
                </c:pt>
                <c:pt idx="13062">
                  <c:v>31</c:v>
                </c:pt>
                <c:pt idx="13063">
                  <c:v>30</c:v>
                </c:pt>
                <c:pt idx="13064">
                  <c:v>29</c:v>
                </c:pt>
                <c:pt idx="13065">
                  <c:v>30</c:v>
                </c:pt>
                <c:pt idx="13066">
                  <c:v>29</c:v>
                </c:pt>
                <c:pt idx="13067">
                  <c:v>28</c:v>
                </c:pt>
                <c:pt idx="13068">
                  <c:v>27</c:v>
                </c:pt>
                <c:pt idx="13069">
                  <c:v>26</c:v>
                </c:pt>
                <c:pt idx="13070">
                  <c:v>25</c:v>
                </c:pt>
                <c:pt idx="13071">
                  <c:v>26</c:v>
                </c:pt>
                <c:pt idx="13072">
                  <c:v>25</c:v>
                </c:pt>
                <c:pt idx="13073">
                  <c:v>24</c:v>
                </c:pt>
                <c:pt idx="13074">
                  <c:v>25</c:v>
                </c:pt>
                <c:pt idx="13075">
                  <c:v>26</c:v>
                </c:pt>
                <c:pt idx="13076">
                  <c:v>25</c:v>
                </c:pt>
                <c:pt idx="13077">
                  <c:v>26</c:v>
                </c:pt>
                <c:pt idx="13078">
                  <c:v>25</c:v>
                </c:pt>
                <c:pt idx="13079">
                  <c:v>24</c:v>
                </c:pt>
                <c:pt idx="13080">
                  <c:v>25</c:v>
                </c:pt>
                <c:pt idx="13081">
                  <c:v>24</c:v>
                </c:pt>
                <c:pt idx="13082">
                  <c:v>25</c:v>
                </c:pt>
                <c:pt idx="13083">
                  <c:v>24</c:v>
                </c:pt>
                <c:pt idx="13084">
                  <c:v>23</c:v>
                </c:pt>
                <c:pt idx="13085">
                  <c:v>24</c:v>
                </c:pt>
                <c:pt idx="13086">
                  <c:v>25</c:v>
                </c:pt>
                <c:pt idx="13087">
                  <c:v>24</c:v>
                </c:pt>
                <c:pt idx="13088">
                  <c:v>23</c:v>
                </c:pt>
                <c:pt idx="13089">
                  <c:v>24</c:v>
                </c:pt>
                <c:pt idx="13090">
                  <c:v>25</c:v>
                </c:pt>
                <c:pt idx="13091">
                  <c:v>24</c:v>
                </c:pt>
                <c:pt idx="13092">
                  <c:v>25</c:v>
                </c:pt>
                <c:pt idx="13093">
                  <c:v>26</c:v>
                </c:pt>
                <c:pt idx="13094">
                  <c:v>27</c:v>
                </c:pt>
                <c:pt idx="13095">
                  <c:v>28</c:v>
                </c:pt>
                <c:pt idx="13096">
                  <c:v>29</c:v>
                </c:pt>
                <c:pt idx="13097">
                  <c:v>30</c:v>
                </c:pt>
                <c:pt idx="13098">
                  <c:v>29</c:v>
                </c:pt>
                <c:pt idx="13099">
                  <c:v>28</c:v>
                </c:pt>
                <c:pt idx="13100">
                  <c:v>29</c:v>
                </c:pt>
                <c:pt idx="13101">
                  <c:v>30</c:v>
                </c:pt>
                <c:pt idx="13102">
                  <c:v>29</c:v>
                </c:pt>
                <c:pt idx="13103">
                  <c:v>30</c:v>
                </c:pt>
                <c:pt idx="13104">
                  <c:v>31</c:v>
                </c:pt>
                <c:pt idx="13105">
                  <c:v>32</c:v>
                </c:pt>
                <c:pt idx="13106">
                  <c:v>31</c:v>
                </c:pt>
                <c:pt idx="13107">
                  <c:v>32</c:v>
                </c:pt>
                <c:pt idx="13108">
                  <c:v>31</c:v>
                </c:pt>
                <c:pt idx="13109">
                  <c:v>30</c:v>
                </c:pt>
                <c:pt idx="13110">
                  <c:v>31</c:v>
                </c:pt>
                <c:pt idx="13111">
                  <c:v>30</c:v>
                </c:pt>
                <c:pt idx="13112">
                  <c:v>31</c:v>
                </c:pt>
                <c:pt idx="13113">
                  <c:v>30</c:v>
                </c:pt>
                <c:pt idx="13114">
                  <c:v>31</c:v>
                </c:pt>
                <c:pt idx="13115">
                  <c:v>30</c:v>
                </c:pt>
                <c:pt idx="13116">
                  <c:v>31</c:v>
                </c:pt>
                <c:pt idx="13117">
                  <c:v>32</c:v>
                </c:pt>
                <c:pt idx="13118">
                  <c:v>31</c:v>
                </c:pt>
                <c:pt idx="13119">
                  <c:v>30</c:v>
                </c:pt>
                <c:pt idx="13120">
                  <c:v>29</c:v>
                </c:pt>
                <c:pt idx="13121">
                  <c:v>28</c:v>
                </c:pt>
                <c:pt idx="13122">
                  <c:v>27</c:v>
                </c:pt>
                <c:pt idx="13123">
                  <c:v>28</c:v>
                </c:pt>
                <c:pt idx="13124">
                  <c:v>27</c:v>
                </c:pt>
                <c:pt idx="13125">
                  <c:v>28</c:v>
                </c:pt>
                <c:pt idx="13126">
                  <c:v>27</c:v>
                </c:pt>
                <c:pt idx="13127">
                  <c:v>28</c:v>
                </c:pt>
                <c:pt idx="13128">
                  <c:v>27</c:v>
                </c:pt>
                <c:pt idx="13129">
                  <c:v>26</c:v>
                </c:pt>
                <c:pt idx="13130">
                  <c:v>27</c:v>
                </c:pt>
                <c:pt idx="13131">
                  <c:v>26</c:v>
                </c:pt>
                <c:pt idx="13132">
                  <c:v>25</c:v>
                </c:pt>
                <c:pt idx="13133">
                  <c:v>24</c:v>
                </c:pt>
                <c:pt idx="13134">
                  <c:v>25</c:v>
                </c:pt>
                <c:pt idx="13135">
                  <c:v>26</c:v>
                </c:pt>
                <c:pt idx="13136">
                  <c:v>25</c:v>
                </c:pt>
                <c:pt idx="13137">
                  <c:v>24</c:v>
                </c:pt>
                <c:pt idx="13138">
                  <c:v>25</c:v>
                </c:pt>
                <c:pt idx="13139">
                  <c:v>24</c:v>
                </c:pt>
                <c:pt idx="13140">
                  <c:v>23</c:v>
                </c:pt>
                <c:pt idx="13141">
                  <c:v>24</c:v>
                </c:pt>
                <c:pt idx="13142">
                  <c:v>23</c:v>
                </c:pt>
                <c:pt idx="13143">
                  <c:v>24</c:v>
                </c:pt>
                <c:pt idx="13144">
                  <c:v>23</c:v>
                </c:pt>
                <c:pt idx="13145">
                  <c:v>22</c:v>
                </c:pt>
                <c:pt idx="13146">
                  <c:v>21</c:v>
                </c:pt>
                <c:pt idx="13147">
                  <c:v>20</c:v>
                </c:pt>
                <c:pt idx="13148">
                  <c:v>21</c:v>
                </c:pt>
                <c:pt idx="13149">
                  <c:v>22</c:v>
                </c:pt>
                <c:pt idx="13150">
                  <c:v>23</c:v>
                </c:pt>
                <c:pt idx="13151">
                  <c:v>22</c:v>
                </c:pt>
                <c:pt idx="13152">
                  <c:v>23</c:v>
                </c:pt>
                <c:pt idx="13153">
                  <c:v>22</c:v>
                </c:pt>
                <c:pt idx="13154">
                  <c:v>23</c:v>
                </c:pt>
                <c:pt idx="13155">
                  <c:v>22</c:v>
                </c:pt>
                <c:pt idx="13156">
                  <c:v>21</c:v>
                </c:pt>
                <c:pt idx="13157">
                  <c:v>22</c:v>
                </c:pt>
                <c:pt idx="13158">
                  <c:v>21</c:v>
                </c:pt>
                <c:pt idx="13159">
                  <c:v>22</c:v>
                </c:pt>
                <c:pt idx="13160">
                  <c:v>21</c:v>
                </c:pt>
                <c:pt idx="13161">
                  <c:v>20</c:v>
                </c:pt>
                <c:pt idx="13162">
                  <c:v>21</c:v>
                </c:pt>
                <c:pt idx="13163">
                  <c:v>20</c:v>
                </c:pt>
                <c:pt idx="13164">
                  <c:v>21</c:v>
                </c:pt>
                <c:pt idx="13165">
                  <c:v>20</c:v>
                </c:pt>
                <c:pt idx="13166">
                  <c:v>19</c:v>
                </c:pt>
                <c:pt idx="13167">
                  <c:v>18</c:v>
                </c:pt>
                <c:pt idx="13168">
                  <c:v>19</c:v>
                </c:pt>
                <c:pt idx="13169">
                  <c:v>20</c:v>
                </c:pt>
                <c:pt idx="13170">
                  <c:v>21</c:v>
                </c:pt>
                <c:pt idx="13171">
                  <c:v>22</c:v>
                </c:pt>
                <c:pt idx="13172">
                  <c:v>21</c:v>
                </c:pt>
                <c:pt idx="13173">
                  <c:v>20</c:v>
                </c:pt>
                <c:pt idx="13174">
                  <c:v>21</c:v>
                </c:pt>
                <c:pt idx="13175">
                  <c:v>22</c:v>
                </c:pt>
                <c:pt idx="13176">
                  <c:v>21</c:v>
                </c:pt>
                <c:pt idx="13177">
                  <c:v>22</c:v>
                </c:pt>
                <c:pt idx="13178">
                  <c:v>21</c:v>
                </c:pt>
                <c:pt idx="13179">
                  <c:v>20</c:v>
                </c:pt>
                <c:pt idx="13180">
                  <c:v>21</c:v>
                </c:pt>
                <c:pt idx="13181">
                  <c:v>22</c:v>
                </c:pt>
                <c:pt idx="13182">
                  <c:v>23</c:v>
                </c:pt>
                <c:pt idx="13183">
                  <c:v>22</c:v>
                </c:pt>
                <c:pt idx="13184">
                  <c:v>23</c:v>
                </c:pt>
                <c:pt idx="13185">
                  <c:v>24</c:v>
                </c:pt>
                <c:pt idx="13186">
                  <c:v>23</c:v>
                </c:pt>
                <c:pt idx="13187">
                  <c:v>22</c:v>
                </c:pt>
                <c:pt idx="13188">
                  <c:v>23</c:v>
                </c:pt>
                <c:pt idx="13189">
                  <c:v>22</c:v>
                </c:pt>
                <c:pt idx="13190">
                  <c:v>23</c:v>
                </c:pt>
                <c:pt idx="13191">
                  <c:v>24</c:v>
                </c:pt>
                <c:pt idx="13192">
                  <c:v>25</c:v>
                </c:pt>
                <c:pt idx="13193">
                  <c:v>24</c:v>
                </c:pt>
                <c:pt idx="13194">
                  <c:v>25</c:v>
                </c:pt>
                <c:pt idx="13195">
                  <c:v>24</c:v>
                </c:pt>
                <c:pt idx="13196">
                  <c:v>23</c:v>
                </c:pt>
                <c:pt idx="13197">
                  <c:v>24</c:v>
                </c:pt>
                <c:pt idx="13198">
                  <c:v>23</c:v>
                </c:pt>
                <c:pt idx="13199">
                  <c:v>24</c:v>
                </c:pt>
                <c:pt idx="13200">
                  <c:v>23</c:v>
                </c:pt>
                <c:pt idx="13201">
                  <c:v>24</c:v>
                </c:pt>
                <c:pt idx="13202">
                  <c:v>25</c:v>
                </c:pt>
                <c:pt idx="13203">
                  <c:v>26</c:v>
                </c:pt>
                <c:pt idx="13204">
                  <c:v>27</c:v>
                </c:pt>
                <c:pt idx="13205">
                  <c:v>28</c:v>
                </c:pt>
                <c:pt idx="13206">
                  <c:v>27</c:v>
                </c:pt>
                <c:pt idx="13207">
                  <c:v>26</c:v>
                </c:pt>
                <c:pt idx="13208">
                  <c:v>27</c:v>
                </c:pt>
                <c:pt idx="13209">
                  <c:v>28</c:v>
                </c:pt>
                <c:pt idx="13210">
                  <c:v>29</c:v>
                </c:pt>
                <c:pt idx="13211">
                  <c:v>30</c:v>
                </c:pt>
                <c:pt idx="13212">
                  <c:v>29</c:v>
                </c:pt>
                <c:pt idx="13213">
                  <c:v>30</c:v>
                </c:pt>
                <c:pt idx="13214">
                  <c:v>29</c:v>
                </c:pt>
                <c:pt idx="13215">
                  <c:v>28</c:v>
                </c:pt>
                <c:pt idx="13216">
                  <c:v>29</c:v>
                </c:pt>
                <c:pt idx="13217">
                  <c:v>28</c:v>
                </c:pt>
                <c:pt idx="13218">
                  <c:v>27</c:v>
                </c:pt>
                <c:pt idx="13219">
                  <c:v>26</c:v>
                </c:pt>
                <c:pt idx="13220">
                  <c:v>25</c:v>
                </c:pt>
                <c:pt idx="13221">
                  <c:v>24</c:v>
                </c:pt>
                <c:pt idx="13222">
                  <c:v>25</c:v>
                </c:pt>
                <c:pt idx="13223">
                  <c:v>24</c:v>
                </c:pt>
                <c:pt idx="13224">
                  <c:v>23</c:v>
                </c:pt>
                <c:pt idx="13225">
                  <c:v>22</c:v>
                </c:pt>
                <c:pt idx="13226">
                  <c:v>21</c:v>
                </c:pt>
                <c:pt idx="13227">
                  <c:v>20</c:v>
                </c:pt>
                <c:pt idx="13228">
                  <c:v>21</c:v>
                </c:pt>
                <c:pt idx="13229">
                  <c:v>20</c:v>
                </c:pt>
                <c:pt idx="13230">
                  <c:v>21</c:v>
                </c:pt>
                <c:pt idx="13231">
                  <c:v>22</c:v>
                </c:pt>
                <c:pt idx="13232">
                  <c:v>23</c:v>
                </c:pt>
                <c:pt idx="13233">
                  <c:v>22</c:v>
                </c:pt>
                <c:pt idx="13234">
                  <c:v>21</c:v>
                </c:pt>
                <c:pt idx="13235">
                  <c:v>20</c:v>
                </c:pt>
                <c:pt idx="13236">
                  <c:v>21</c:v>
                </c:pt>
                <c:pt idx="13237">
                  <c:v>22</c:v>
                </c:pt>
                <c:pt idx="13238">
                  <c:v>21</c:v>
                </c:pt>
                <c:pt idx="13239">
                  <c:v>20</c:v>
                </c:pt>
                <c:pt idx="13240">
                  <c:v>21</c:v>
                </c:pt>
                <c:pt idx="13241">
                  <c:v>22</c:v>
                </c:pt>
                <c:pt idx="13242">
                  <c:v>23</c:v>
                </c:pt>
                <c:pt idx="13243">
                  <c:v>24</c:v>
                </c:pt>
                <c:pt idx="13244">
                  <c:v>23</c:v>
                </c:pt>
                <c:pt idx="13245">
                  <c:v>24</c:v>
                </c:pt>
                <c:pt idx="13246">
                  <c:v>25</c:v>
                </c:pt>
                <c:pt idx="13247">
                  <c:v>24</c:v>
                </c:pt>
                <c:pt idx="13248">
                  <c:v>25</c:v>
                </c:pt>
                <c:pt idx="13249">
                  <c:v>24</c:v>
                </c:pt>
                <c:pt idx="13250">
                  <c:v>23</c:v>
                </c:pt>
                <c:pt idx="13251">
                  <c:v>22</c:v>
                </c:pt>
                <c:pt idx="13252">
                  <c:v>23</c:v>
                </c:pt>
                <c:pt idx="13253">
                  <c:v>22</c:v>
                </c:pt>
                <c:pt idx="13254">
                  <c:v>23</c:v>
                </c:pt>
                <c:pt idx="13255">
                  <c:v>22</c:v>
                </c:pt>
                <c:pt idx="13256">
                  <c:v>21</c:v>
                </c:pt>
                <c:pt idx="13257">
                  <c:v>20</c:v>
                </c:pt>
                <c:pt idx="13258">
                  <c:v>19</c:v>
                </c:pt>
                <c:pt idx="13259">
                  <c:v>20</c:v>
                </c:pt>
                <c:pt idx="13260">
                  <c:v>21</c:v>
                </c:pt>
                <c:pt idx="13261">
                  <c:v>20</c:v>
                </c:pt>
                <c:pt idx="13262">
                  <c:v>19</c:v>
                </c:pt>
                <c:pt idx="13263">
                  <c:v>18</c:v>
                </c:pt>
                <c:pt idx="13264">
                  <c:v>19</c:v>
                </c:pt>
                <c:pt idx="13265">
                  <c:v>20</c:v>
                </c:pt>
                <c:pt idx="13266">
                  <c:v>21</c:v>
                </c:pt>
                <c:pt idx="13267">
                  <c:v>22</c:v>
                </c:pt>
                <c:pt idx="13268">
                  <c:v>23</c:v>
                </c:pt>
                <c:pt idx="13269">
                  <c:v>24</c:v>
                </c:pt>
                <c:pt idx="13270">
                  <c:v>23</c:v>
                </c:pt>
                <c:pt idx="13271">
                  <c:v>24</c:v>
                </c:pt>
                <c:pt idx="13272">
                  <c:v>23</c:v>
                </c:pt>
                <c:pt idx="13273">
                  <c:v>22</c:v>
                </c:pt>
                <c:pt idx="13274">
                  <c:v>23</c:v>
                </c:pt>
                <c:pt idx="13275">
                  <c:v>24</c:v>
                </c:pt>
                <c:pt idx="13276">
                  <c:v>25</c:v>
                </c:pt>
                <c:pt idx="13277">
                  <c:v>26</c:v>
                </c:pt>
                <c:pt idx="13278">
                  <c:v>27</c:v>
                </c:pt>
                <c:pt idx="13279">
                  <c:v>26</c:v>
                </c:pt>
                <c:pt idx="13280">
                  <c:v>27</c:v>
                </c:pt>
                <c:pt idx="13281">
                  <c:v>28</c:v>
                </c:pt>
                <c:pt idx="13282">
                  <c:v>29</c:v>
                </c:pt>
                <c:pt idx="13283">
                  <c:v>30</c:v>
                </c:pt>
                <c:pt idx="13284">
                  <c:v>31</c:v>
                </c:pt>
                <c:pt idx="13285">
                  <c:v>32</c:v>
                </c:pt>
                <c:pt idx="13286">
                  <c:v>31</c:v>
                </c:pt>
                <c:pt idx="13287">
                  <c:v>30</c:v>
                </c:pt>
                <c:pt idx="13288">
                  <c:v>31</c:v>
                </c:pt>
                <c:pt idx="13289">
                  <c:v>32</c:v>
                </c:pt>
                <c:pt idx="13290">
                  <c:v>33</c:v>
                </c:pt>
                <c:pt idx="13291">
                  <c:v>34</c:v>
                </c:pt>
                <c:pt idx="13292">
                  <c:v>33</c:v>
                </c:pt>
                <c:pt idx="13293">
                  <c:v>32</c:v>
                </c:pt>
                <c:pt idx="13294">
                  <c:v>33</c:v>
                </c:pt>
                <c:pt idx="13295">
                  <c:v>32</c:v>
                </c:pt>
                <c:pt idx="13296">
                  <c:v>33</c:v>
                </c:pt>
                <c:pt idx="13297">
                  <c:v>32</c:v>
                </c:pt>
                <c:pt idx="13298">
                  <c:v>31</c:v>
                </c:pt>
                <c:pt idx="13299">
                  <c:v>30</c:v>
                </c:pt>
                <c:pt idx="13300">
                  <c:v>31</c:v>
                </c:pt>
                <c:pt idx="13301">
                  <c:v>30</c:v>
                </c:pt>
                <c:pt idx="13302">
                  <c:v>31</c:v>
                </c:pt>
                <c:pt idx="13303">
                  <c:v>32</c:v>
                </c:pt>
                <c:pt idx="13304">
                  <c:v>33</c:v>
                </c:pt>
                <c:pt idx="13305">
                  <c:v>32</c:v>
                </c:pt>
                <c:pt idx="13306">
                  <c:v>33</c:v>
                </c:pt>
                <c:pt idx="13307">
                  <c:v>32</c:v>
                </c:pt>
                <c:pt idx="13308">
                  <c:v>33</c:v>
                </c:pt>
                <c:pt idx="13309">
                  <c:v>34</c:v>
                </c:pt>
                <c:pt idx="13310">
                  <c:v>35</c:v>
                </c:pt>
                <c:pt idx="13311">
                  <c:v>36</c:v>
                </c:pt>
                <c:pt idx="13312">
                  <c:v>35</c:v>
                </c:pt>
                <c:pt idx="13313">
                  <c:v>34</c:v>
                </c:pt>
                <c:pt idx="13314">
                  <c:v>35</c:v>
                </c:pt>
                <c:pt idx="13315">
                  <c:v>34</c:v>
                </c:pt>
                <c:pt idx="13316">
                  <c:v>35</c:v>
                </c:pt>
                <c:pt idx="13317">
                  <c:v>34</c:v>
                </c:pt>
                <c:pt idx="13318">
                  <c:v>35</c:v>
                </c:pt>
                <c:pt idx="13319">
                  <c:v>34</c:v>
                </c:pt>
                <c:pt idx="13320">
                  <c:v>35</c:v>
                </c:pt>
                <c:pt idx="13321">
                  <c:v>34</c:v>
                </c:pt>
                <c:pt idx="13322">
                  <c:v>33</c:v>
                </c:pt>
                <c:pt idx="13323">
                  <c:v>34</c:v>
                </c:pt>
                <c:pt idx="13324">
                  <c:v>33</c:v>
                </c:pt>
                <c:pt idx="13325">
                  <c:v>32</c:v>
                </c:pt>
                <c:pt idx="13326">
                  <c:v>33</c:v>
                </c:pt>
                <c:pt idx="13327">
                  <c:v>32</c:v>
                </c:pt>
                <c:pt idx="13328">
                  <c:v>33</c:v>
                </c:pt>
                <c:pt idx="13329">
                  <c:v>34</c:v>
                </c:pt>
                <c:pt idx="13330">
                  <c:v>35</c:v>
                </c:pt>
                <c:pt idx="13331">
                  <c:v>36</c:v>
                </c:pt>
                <c:pt idx="13332">
                  <c:v>35</c:v>
                </c:pt>
                <c:pt idx="13333">
                  <c:v>34</c:v>
                </c:pt>
                <c:pt idx="13334">
                  <c:v>33</c:v>
                </c:pt>
                <c:pt idx="13335">
                  <c:v>32</c:v>
                </c:pt>
                <c:pt idx="13336">
                  <c:v>31</c:v>
                </c:pt>
                <c:pt idx="13337">
                  <c:v>32</c:v>
                </c:pt>
                <c:pt idx="13338">
                  <c:v>33</c:v>
                </c:pt>
                <c:pt idx="13339">
                  <c:v>32</c:v>
                </c:pt>
                <c:pt idx="13340">
                  <c:v>33</c:v>
                </c:pt>
                <c:pt idx="13341">
                  <c:v>32</c:v>
                </c:pt>
                <c:pt idx="13342">
                  <c:v>31</c:v>
                </c:pt>
                <c:pt idx="13343">
                  <c:v>30</c:v>
                </c:pt>
                <c:pt idx="13344">
                  <c:v>31</c:v>
                </c:pt>
                <c:pt idx="13345">
                  <c:v>30</c:v>
                </c:pt>
                <c:pt idx="13346">
                  <c:v>29</c:v>
                </c:pt>
                <c:pt idx="13347">
                  <c:v>30</c:v>
                </c:pt>
                <c:pt idx="13348">
                  <c:v>31</c:v>
                </c:pt>
                <c:pt idx="13349">
                  <c:v>30</c:v>
                </c:pt>
                <c:pt idx="13350">
                  <c:v>29</c:v>
                </c:pt>
                <c:pt idx="13351">
                  <c:v>30</c:v>
                </c:pt>
                <c:pt idx="13352">
                  <c:v>31</c:v>
                </c:pt>
                <c:pt idx="13353">
                  <c:v>30</c:v>
                </c:pt>
                <c:pt idx="13354">
                  <c:v>31</c:v>
                </c:pt>
                <c:pt idx="13355">
                  <c:v>30</c:v>
                </c:pt>
                <c:pt idx="13356">
                  <c:v>29</c:v>
                </c:pt>
                <c:pt idx="13357">
                  <c:v>28</c:v>
                </c:pt>
                <c:pt idx="13358">
                  <c:v>29</c:v>
                </c:pt>
                <c:pt idx="13359">
                  <c:v>30</c:v>
                </c:pt>
                <c:pt idx="13360">
                  <c:v>29</c:v>
                </c:pt>
                <c:pt idx="13361">
                  <c:v>30</c:v>
                </c:pt>
                <c:pt idx="13362">
                  <c:v>31</c:v>
                </c:pt>
                <c:pt idx="13363">
                  <c:v>32</c:v>
                </c:pt>
                <c:pt idx="13364">
                  <c:v>31</c:v>
                </c:pt>
                <c:pt idx="13365">
                  <c:v>32</c:v>
                </c:pt>
                <c:pt idx="13366">
                  <c:v>33</c:v>
                </c:pt>
                <c:pt idx="13367">
                  <c:v>32</c:v>
                </c:pt>
                <c:pt idx="13368">
                  <c:v>31</c:v>
                </c:pt>
                <c:pt idx="13369">
                  <c:v>30</c:v>
                </c:pt>
                <c:pt idx="13370">
                  <c:v>31</c:v>
                </c:pt>
                <c:pt idx="13371">
                  <c:v>32</c:v>
                </c:pt>
                <c:pt idx="13372">
                  <c:v>31</c:v>
                </c:pt>
                <c:pt idx="13373">
                  <c:v>30</c:v>
                </c:pt>
                <c:pt idx="13374">
                  <c:v>31</c:v>
                </c:pt>
                <c:pt idx="13375">
                  <c:v>32</c:v>
                </c:pt>
                <c:pt idx="13376">
                  <c:v>31</c:v>
                </c:pt>
                <c:pt idx="13377">
                  <c:v>30</c:v>
                </c:pt>
                <c:pt idx="13378">
                  <c:v>31</c:v>
                </c:pt>
                <c:pt idx="13379">
                  <c:v>30</c:v>
                </c:pt>
                <c:pt idx="13380">
                  <c:v>31</c:v>
                </c:pt>
                <c:pt idx="13381">
                  <c:v>32</c:v>
                </c:pt>
                <c:pt idx="13382">
                  <c:v>33</c:v>
                </c:pt>
                <c:pt idx="13383">
                  <c:v>34</c:v>
                </c:pt>
                <c:pt idx="13384">
                  <c:v>33</c:v>
                </c:pt>
                <c:pt idx="13385">
                  <c:v>34</c:v>
                </c:pt>
                <c:pt idx="13386">
                  <c:v>33</c:v>
                </c:pt>
                <c:pt idx="13387">
                  <c:v>34</c:v>
                </c:pt>
                <c:pt idx="13388">
                  <c:v>35</c:v>
                </c:pt>
                <c:pt idx="13389">
                  <c:v>34</c:v>
                </c:pt>
                <c:pt idx="13390">
                  <c:v>33</c:v>
                </c:pt>
                <c:pt idx="13391">
                  <c:v>32</c:v>
                </c:pt>
                <c:pt idx="13392">
                  <c:v>33</c:v>
                </c:pt>
                <c:pt idx="13393">
                  <c:v>32</c:v>
                </c:pt>
                <c:pt idx="13394">
                  <c:v>33</c:v>
                </c:pt>
                <c:pt idx="13395">
                  <c:v>32</c:v>
                </c:pt>
                <c:pt idx="13396">
                  <c:v>33</c:v>
                </c:pt>
                <c:pt idx="13397">
                  <c:v>32</c:v>
                </c:pt>
                <c:pt idx="13398">
                  <c:v>33</c:v>
                </c:pt>
                <c:pt idx="13399">
                  <c:v>34</c:v>
                </c:pt>
                <c:pt idx="13400">
                  <c:v>35</c:v>
                </c:pt>
                <c:pt idx="13401">
                  <c:v>34</c:v>
                </c:pt>
                <c:pt idx="13402">
                  <c:v>35</c:v>
                </c:pt>
                <c:pt idx="13403">
                  <c:v>36</c:v>
                </c:pt>
                <c:pt idx="13404">
                  <c:v>35</c:v>
                </c:pt>
                <c:pt idx="13405">
                  <c:v>36</c:v>
                </c:pt>
                <c:pt idx="13406">
                  <c:v>35</c:v>
                </c:pt>
                <c:pt idx="13407">
                  <c:v>34</c:v>
                </c:pt>
                <c:pt idx="13408">
                  <c:v>33</c:v>
                </c:pt>
                <c:pt idx="13409">
                  <c:v>34</c:v>
                </c:pt>
                <c:pt idx="13410">
                  <c:v>35</c:v>
                </c:pt>
                <c:pt idx="13411">
                  <c:v>34</c:v>
                </c:pt>
                <c:pt idx="13412">
                  <c:v>33</c:v>
                </c:pt>
                <c:pt idx="13413">
                  <c:v>34</c:v>
                </c:pt>
                <c:pt idx="13414">
                  <c:v>33</c:v>
                </c:pt>
                <c:pt idx="13415">
                  <c:v>34</c:v>
                </c:pt>
                <c:pt idx="13416">
                  <c:v>33</c:v>
                </c:pt>
                <c:pt idx="13417">
                  <c:v>32</c:v>
                </c:pt>
                <c:pt idx="13418">
                  <c:v>31</c:v>
                </c:pt>
                <c:pt idx="13419">
                  <c:v>32</c:v>
                </c:pt>
                <c:pt idx="13420">
                  <c:v>31</c:v>
                </c:pt>
                <c:pt idx="13421">
                  <c:v>30</c:v>
                </c:pt>
                <c:pt idx="13422">
                  <c:v>31</c:v>
                </c:pt>
                <c:pt idx="13423">
                  <c:v>32</c:v>
                </c:pt>
                <c:pt idx="13424">
                  <c:v>33</c:v>
                </c:pt>
                <c:pt idx="13425">
                  <c:v>32</c:v>
                </c:pt>
                <c:pt idx="13426">
                  <c:v>33</c:v>
                </c:pt>
                <c:pt idx="13427">
                  <c:v>32</c:v>
                </c:pt>
                <c:pt idx="13428">
                  <c:v>31</c:v>
                </c:pt>
                <c:pt idx="13429">
                  <c:v>30</c:v>
                </c:pt>
                <c:pt idx="13430">
                  <c:v>29</c:v>
                </c:pt>
                <c:pt idx="13431">
                  <c:v>30</c:v>
                </c:pt>
                <c:pt idx="13432">
                  <c:v>29</c:v>
                </c:pt>
                <c:pt idx="13433">
                  <c:v>30</c:v>
                </c:pt>
                <c:pt idx="13434">
                  <c:v>31</c:v>
                </c:pt>
                <c:pt idx="13435">
                  <c:v>30</c:v>
                </c:pt>
                <c:pt idx="13436">
                  <c:v>29</c:v>
                </c:pt>
                <c:pt idx="13437">
                  <c:v>28</c:v>
                </c:pt>
                <c:pt idx="13438">
                  <c:v>29</c:v>
                </c:pt>
                <c:pt idx="13439">
                  <c:v>30</c:v>
                </c:pt>
                <c:pt idx="13440">
                  <c:v>31</c:v>
                </c:pt>
                <c:pt idx="13441">
                  <c:v>30</c:v>
                </c:pt>
                <c:pt idx="13442">
                  <c:v>31</c:v>
                </c:pt>
                <c:pt idx="13443">
                  <c:v>30</c:v>
                </c:pt>
                <c:pt idx="13444">
                  <c:v>29</c:v>
                </c:pt>
                <c:pt idx="13445">
                  <c:v>28</c:v>
                </c:pt>
                <c:pt idx="13446">
                  <c:v>29</c:v>
                </c:pt>
                <c:pt idx="13447">
                  <c:v>28</c:v>
                </c:pt>
                <c:pt idx="13448">
                  <c:v>27</c:v>
                </c:pt>
                <c:pt idx="13449">
                  <c:v>26</c:v>
                </c:pt>
                <c:pt idx="13450">
                  <c:v>25</c:v>
                </c:pt>
                <c:pt idx="13451">
                  <c:v>26</c:v>
                </c:pt>
                <c:pt idx="13452">
                  <c:v>25</c:v>
                </c:pt>
                <c:pt idx="13453">
                  <c:v>26</c:v>
                </c:pt>
                <c:pt idx="13454">
                  <c:v>27</c:v>
                </c:pt>
                <c:pt idx="13455">
                  <c:v>28</c:v>
                </c:pt>
                <c:pt idx="13456">
                  <c:v>29</c:v>
                </c:pt>
                <c:pt idx="13457">
                  <c:v>30</c:v>
                </c:pt>
                <c:pt idx="13458">
                  <c:v>29</c:v>
                </c:pt>
                <c:pt idx="13459">
                  <c:v>30</c:v>
                </c:pt>
                <c:pt idx="13460">
                  <c:v>29</c:v>
                </c:pt>
                <c:pt idx="13461">
                  <c:v>30</c:v>
                </c:pt>
                <c:pt idx="13462">
                  <c:v>31</c:v>
                </c:pt>
                <c:pt idx="13463">
                  <c:v>30</c:v>
                </c:pt>
                <c:pt idx="13464">
                  <c:v>29</c:v>
                </c:pt>
                <c:pt idx="13465">
                  <c:v>28</c:v>
                </c:pt>
                <c:pt idx="13466">
                  <c:v>29</c:v>
                </c:pt>
                <c:pt idx="13467">
                  <c:v>30</c:v>
                </c:pt>
                <c:pt idx="13468">
                  <c:v>31</c:v>
                </c:pt>
                <c:pt idx="13469">
                  <c:v>30</c:v>
                </c:pt>
                <c:pt idx="13470">
                  <c:v>29</c:v>
                </c:pt>
                <c:pt idx="13471">
                  <c:v>30</c:v>
                </c:pt>
                <c:pt idx="13472">
                  <c:v>31</c:v>
                </c:pt>
                <c:pt idx="13473">
                  <c:v>30</c:v>
                </c:pt>
                <c:pt idx="13474">
                  <c:v>29</c:v>
                </c:pt>
                <c:pt idx="13475">
                  <c:v>28</c:v>
                </c:pt>
                <c:pt idx="13476">
                  <c:v>27</c:v>
                </c:pt>
                <c:pt idx="13477">
                  <c:v>28</c:v>
                </c:pt>
                <c:pt idx="13478">
                  <c:v>29</c:v>
                </c:pt>
                <c:pt idx="13479">
                  <c:v>28</c:v>
                </c:pt>
                <c:pt idx="13480">
                  <c:v>29</c:v>
                </c:pt>
                <c:pt idx="13481">
                  <c:v>28</c:v>
                </c:pt>
                <c:pt idx="13482">
                  <c:v>29</c:v>
                </c:pt>
                <c:pt idx="13483">
                  <c:v>30</c:v>
                </c:pt>
                <c:pt idx="13484">
                  <c:v>31</c:v>
                </c:pt>
                <c:pt idx="13485">
                  <c:v>30</c:v>
                </c:pt>
                <c:pt idx="13486">
                  <c:v>31</c:v>
                </c:pt>
                <c:pt idx="13487">
                  <c:v>30</c:v>
                </c:pt>
                <c:pt idx="13488">
                  <c:v>29</c:v>
                </c:pt>
                <c:pt idx="13489">
                  <c:v>30</c:v>
                </c:pt>
                <c:pt idx="13490">
                  <c:v>29</c:v>
                </c:pt>
                <c:pt idx="13491">
                  <c:v>30</c:v>
                </c:pt>
                <c:pt idx="13492">
                  <c:v>29</c:v>
                </c:pt>
                <c:pt idx="13493">
                  <c:v>28</c:v>
                </c:pt>
                <c:pt idx="13494">
                  <c:v>27</c:v>
                </c:pt>
                <c:pt idx="13495">
                  <c:v>26</c:v>
                </c:pt>
                <c:pt idx="13496">
                  <c:v>25</c:v>
                </c:pt>
                <c:pt idx="13497">
                  <c:v>26</c:v>
                </c:pt>
                <c:pt idx="13498">
                  <c:v>25</c:v>
                </c:pt>
                <c:pt idx="13499">
                  <c:v>26</c:v>
                </c:pt>
                <c:pt idx="13500">
                  <c:v>25</c:v>
                </c:pt>
                <c:pt idx="13501">
                  <c:v>26</c:v>
                </c:pt>
                <c:pt idx="13502">
                  <c:v>27</c:v>
                </c:pt>
                <c:pt idx="13503">
                  <c:v>26</c:v>
                </c:pt>
                <c:pt idx="13504">
                  <c:v>27</c:v>
                </c:pt>
                <c:pt idx="13505">
                  <c:v>26</c:v>
                </c:pt>
                <c:pt idx="13506">
                  <c:v>25</c:v>
                </c:pt>
                <c:pt idx="13507">
                  <c:v>24</c:v>
                </c:pt>
                <c:pt idx="13508">
                  <c:v>25</c:v>
                </c:pt>
                <c:pt idx="13509">
                  <c:v>26</c:v>
                </c:pt>
                <c:pt idx="13510">
                  <c:v>27</c:v>
                </c:pt>
                <c:pt idx="13511">
                  <c:v>26</c:v>
                </c:pt>
                <c:pt idx="13512">
                  <c:v>27</c:v>
                </c:pt>
                <c:pt idx="13513">
                  <c:v>28</c:v>
                </c:pt>
                <c:pt idx="13514">
                  <c:v>29</c:v>
                </c:pt>
                <c:pt idx="13515">
                  <c:v>28</c:v>
                </c:pt>
                <c:pt idx="13516">
                  <c:v>29</c:v>
                </c:pt>
                <c:pt idx="13517">
                  <c:v>28</c:v>
                </c:pt>
                <c:pt idx="13518">
                  <c:v>27</c:v>
                </c:pt>
                <c:pt idx="13519">
                  <c:v>28</c:v>
                </c:pt>
                <c:pt idx="13520">
                  <c:v>29</c:v>
                </c:pt>
                <c:pt idx="13521">
                  <c:v>30</c:v>
                </c:pt>
                <c:pt idx="13522">
                  <c:v>31</c:v>
                </c:pt>
                <c:pt idx="13523">
                  <c:v>30</c:v>
                </c:pt>
                <c:pt idx="13524">
                  <c:v>31</c:v>
                </c:pt>
                <c:pt idx="13525">
                  <c:v>32</c:v>
                </c:pt>
                <c:pt idx="13526">
                  <c:v>31</c:v>
                </c:pt>
                <c:pt idx="13527">
                  <c:v>32</c:v>
                </c:pt>
                <c:pt idx="13528">
                  <c:v>31</c:v>
                </c:pt>
                <c:pt idx="13529">
                  <c:v>30</c:v>
                </c:pt>
                <c:pt idx="13530">
                  <c:v>31</c:v>
                </c:pt>
                <c:pt idx="13531">
                  <c:v>32</c:v>
                </c:pt>
                <c:pt idx="13532">
                  <c:v>31</c:v>
                </c:pt>
                <c:pt idx="13533">
                  <c:v>30</c:v>
                </c:pt>
                <c:pt idx="13534">
                  <c:v>31</c:v>
                </c:pt>
                <c:pt idx="13535">
                  <c:v>30</c:v>
                </c:pt>
                <c:pt idx="13536">
                  <c:v>29</c:v>
                </c:pt>
                <c:pt idx="13537">
                  <c:v>30</c:v>
                </c:pt>
                <c:pt idx="13538">
                  <c:v>31</c:v>
                </c:pt>
                <c:pt idx="13539">
                  <c:v>30</c:v>
                </c:pt>
                <c:pt idx="13540">
                  <c:v>29</c:v>
                </c:pt>
                <c:pt idx="13541">
                  <c:v>30</c:v>
                </c:pt>
                <c:pt idx="13542">
                  <c:v>29</c:v>
                </c:pt>
                <c:pt idx="13543">
                  <c:v>30</c:v>
                </c:pt>
                <c:pt idx="13544">
                  <c:v>29</c:v>
                </c:pt>
                <c:pt idx="13545">
                  <c:v>28</c:v>
                </c:pt>
                <c:pt idx="13546">
                  <c:v>27</c:v>
                </c:pt>
                <c:pt idx="13547">
                  <c:v>28</c:v>
                </c:pt>
                <c:pt idx="13548">
                  <c:v>27</c:v>
                </c:pt>
                <c:pt idx="13549">
                  <c:v>28</c:v>
                </c:pt>
                <c:pt idx="13550">
                  <c:v>27</c:v>
                </c:pt>
                <c:pt idx="13551">
                  <c:v>26</c:v>
                </c:pt>
                <c:pt idx="13552">
                  <c:v>25</c:v>
                </c:pt>
                <c:pt idx="13553">
                  <c:v>26</c:v>
                </c:pt>
                <c:pt idx="13554">
                  <c:v>25</c:v>
                </c:pt>
                <c:pt idx="13555">
                  <c:v>26</c:v>
                </c:pt>
                <c:pt idx="13556">
                  <c:v>27</c:v>
                </c:pt>
                <c:pt idx="13557">
                  <c:v>26</c:v>
                </c:pt>
                <c:pt idx="13558">
                  <c:v>27</c:v>
                </c:pt>
                <c:pt idx="13559">
                  <c:v>26</c:v>
                </c:pt>
                <c:pt idx="13560">
                  <c:v>25</c:v>
                </c:pt>
                <c:pt idx="13561">
                  <c:v>24</c:v>
                </c:pt>
                <c:pt idx="13562">
                  <c:v>25</c:v>
                </c:pt>
                <c:pt idx="13563">
                  <c:v>26</c:v>
                </c:pt>
                <c:pt idx="13564">
                  <c:v>27</c:v>
                </c:pt>
                <c:pt idx="13565">
                  <c:v>26</c:v>
                </c:pt>
                <c:pt idx="13566">
                  <c:v>25</c:v>
                </c:pt>
                <c:pt idx="13567">
                  <c:v>24</c:v>
                </c:pt>
                <c:pt idx="13568">
                  <c:v>25</c:v>
                </c:pt>
                <c:pt idx="13569">
                  <c:v>24</c:v>
                </c:pt>
                <c:pt idx="13570">
                  <c:v>23</c:v>
                </c:pt>
                <c:pt idx="13571">
                  <c:v>24</c:v>
                </c:pt>
                <c:pt idx="13572">
                  <c:v>25</c:v>
                </c:pt>
                <c:pt idx="13573">
                  <c:v>26</c:v>
                </c:pt>
                <c:pt idx="13574">
                  <c:v>27</c:v>
                </c:pt>
                <c:pt idx="13575">
                  <c:v>26</c:v>
                </c:pt>
                <c:pt idx="13576">
                  <c:v>25</c:v>
                </c:pt>
                <c:pt idx="13577">
                  <c:v>26</c:v>
                </c:pt>
                <c:pt idx="13578">
                  <c:v>25</c:v>
                </c:pt>
                <c:pt idx="13579">
                  <c:v>26</c:v>
                </c:pt>
                <c:pt idx="13580">
                  <c:v>27</c:v>
                </c:pt>
                <c:pt idx="13581">
                  <c:v>26</c:v>
                </c:pt>
                <c:pt idx="13582">
                  <c:v>27</c:v>
                </c:pt>
                <c:pt idx="13583">
                  <c:v>26</c:v>
                </c:pt>
                <c:pt idx="13584">
                  <c:v>25</c:v>
                </c:pt>
                <c:pt idx="13585">
                  <c:v>24</c:v>
                </c:pt>
                <c:pt idx="13586">
                  <c:v>25</c:v>
                </c:pt>
                <c:pt idx="13587">
                  <c:v>24</c:v>
                </c:pt>
                <c:pt idx="13588">
                  <c:v>25</c:v>
                </c:pt>
                <c:pt idx="13589">
                  <c:v>24</c:v>
                </c:pt>
                <c:pt idx="13590">
                  <c:v>23</c:v>
                </c:pt>
                <c:pt idx="13591">
                  <c:v>24</c:v>
                </c:pt>
                <c:pt idx="13592">
                  <c:v>25</c:v>
                </c:pt>
                <c:pt idx="13593">
                  <c:v>24</c:v>
                </c:pt>
                <c:pt idx="13594">
                  <c:v>23</c:v>
                </c:pt>
                <c:pt idx="13595">
                  <c:v>24</c:v>
                </c:pt>
                <c:pt idx="13596">
                  <c:v>23</c:v>
                </c:pt>
                <c:pt idx="13597">
                  <c:v>22</c:v>
                </c:pt>
                <c:pt idx="13598">
                  <c:v>23</c:v>
                </c:pt>
                <c:pt idx="13599">
                  <c:v>22</c:v>
                </c:pt>
                <c:pt idx="13600">
                  <c:v>21</c:v>
                </c:pt>
                <c:pt idx="13601">
                  <c:v>20</c:v>
                </c:pt>
                <c:pt idx="13602">
                  <c:v>19</c:v>
                </c:pt>
                <c:pt idx="13603">
                  <c:v>18</c:v>
                </c:pt>
                <c:pt idx="13604">
                  <c:v>19</c:v>
                </c:pt>
                <c:pt idx="13605">
                  <c:v>18</c:v>
                </c:pt>
                <c:pt idx="13606">
                  <c:v>19</c:v>
                </c:pt>
                <c:pt idx="13607">
                  <c:v>18</c:v>
                </c:pt>
                <c:pt idx="13608">
                  <c:v>19</c:v>
                </c:pt>
                <c:pt idx="13609">
                  <c:v>20</c:v>
                </c:pt>
                <c:pt idx="13610">
                  <c:v>21</c:v>
                </c:pt>
                <c:pt idx="13611">
                  <c:v>22</c:v>
                </c:pt>
                <c:pt idx="13612">
                  <c:v>23</c:v>
                </c:pt>
                <c:pt idx="13613">
                  <c:v>22</c:v>
                </c:pt>
                <c:pt idx="13614">
                  <c:v>23</c:v>
                </c:pt>
                <c:pt idx="13615">
                  <c:v>22</c:v>
                </c:pt>
                <c:pt idx="13616">
                  <c:v>21</c:v>
                </c:pt>
                <c:pt idx="13617">
                  <c:v>20</c:v>
                </c:pt>
                <c:pt idx="13618">
                  <c:v>21</c:v>
                </c:pt>
                <c:pt idx="13619">
                  <c:v>20</c:v>
                </c:pt>
                <c:pt idx="13620">
                  <c:v>19</c:v>
                </c:pt>
                <c:pt idx="13621">
                  <c:v>20</c:v>
                </c:pt>
                <c:pt idx="13622">
                  <c:v>19</c:v>
                </c:pt>
                <c:pt idx="13623">
                  <c:v>20</c:v>
                </c:pt>
                <c:pt idx="13624">
                  <c:v>19</c:v>
                </c:pt>
                <c:pt idx="13625">
                  <c:v>20</c:v>
                </c:pt>
                <c:pt idx="13626">
                  <c:v>19</c:v>
                </c:pt>
                <c:pt idx="13627">
                  <c:v>18</c:v>
                </c:pt>
                <c:pt idx="13628">
                  <c:v>17</c:v>
                </c:pt>
                <c:pt idx="13629">
                  <c:v>16</c:v>
                </c:pt>
                <c:pt idx="13630">
                  <c:v>17</c:v>
                </c:pt>
                <c:pt idx="13631">
                  <c:v>18</c:v>
                </c:pt>
                <c:pt idx="13632">
                  <c:v>19</c:v>
                </c:pt>
                <c:pt idx="13633">
                  <c:v>20</c:v>
                </c:pt>
                <c:pt idx="13634">
                  <c:v>21</c:v>
                </c:pt>
                <c:pt idx="13635">
                  <c:v>20</c:v>
                </c:pt>
                <c:pt idx="13636">
                  <c:v>19</c:v>
                </c:pt>
                <c:pt idx="13637">
                  <c:v>20</c:v>
                </c:pt>
                <c:pt idx="13638">
                  <c:v>21</c:v>
                </c:pt>
                <c:pt idx="13639">
                  <c:v>22</c:v>
                </c:pt>
                <c:pt idx="13640">
                  <c:v>23</c:v>
                </c:pt>
                <c:pt idx="13641">
                  <c:v>22</c:v>
                </c:pt>
                <c:pt idx="13642">
                  <c:v>23</c:v>
                </c:pt>
                <c:pt idx="13643">
                  <c:v>22</c:v>
                </c:pt>
                <c:pt idx="13644">
                  <c:v>23</c:v>
                </c:pt>
                <c:pt idx="13645">
                  <c:v>24</c:v>
                </c:pt>
                <c:pt idx="13646">
                  <c:v>23</c:v>
                </c:pt>
                <c:pt idx="13647">
                  <c:v>24</c:v>
                </c:pt>
                <c:pt idx="13648">
                  <c:v>25</c:v>
                </c:pt>
                <c:pt idx="13649">
                  <c:v>26</c:v>
                </c:pt>
                <c:pt idx="13650">
                  <c:v>27</c:v>
                </c:pt>
                <c:pt idx="13651">
                  <c:v>26</c:v>
                </c:pt>
                <c:pt idx="13652">
                  <c:v>27</c:v>
                </c:pt>
                <c:pt idx="13653">
                  <c:v>28</c:v>
                </c:pt>
                <c:pt idx="13654">
                  <c:v>29</c:v>
                </c:pt>
                <c:pt idx="13655">
                  <c:v>28</c:v>
                </c:pt>
                <c:pt idx="13656">
                  <c:v>29</c:v>
                </c:pt>
                <c:pt idx="13657">
                  <c:v>30</c:v>
                </c:pt>
                <c:pt idx="13658">
                  <c:v>29</c:v>
                </c:pt>
                <c:pt idx="13659">
                  <c:v>30</c:v>
                </c:pt>
                <c:pt idx="13660">
                  <c:v>29</c:v>
                </c:pt>
                <c:pt idx="13661">
                  <c:v>28</c:v>
                </c:pt>
                <c:pt idx="13662">
                  <c:v>27</c:v>
                </c:pt>
                <c:pt idx="13663">
                  <c:v>28</c:v>
                </c:pt>
                <c:pt idx="13664">
                  <c:v>29</c:v>
                </c:pt>
                <c:pt idx="13665">
                  <c:v>30</c:v>
                </c:pt>
                <c:pt idx="13666">
                  <c:v>31</c:v>
                </c:pt>
                <c:pt idx="13667">
                  <c:v>32</c:v>
                </c:pt>
                <c:pt idx="13668">
                  <c:v>31</c:v>
                </c:pt>
                <c:pt idx="13669">
                  <c:v>30</c:v>
                </c:pt>
                <c:pt idx="13670">
                  <c:v>31</c:v>
                </c:pt>
                <c:pt idx="13671">
                  <c:v>32</c:v>
                </c:pt>
                <c:pt idx="13672">
                  <c:v>33</c:v>
                </c:pt>
                <c:pt idx="13673">
                  <c:v>34</c:v>
                </c:pt>
                <c:pt idx="13674">
                  <c:v>33</c:v>
                </c:pt>
                <c:pt idx="13675">
                  <c:v>32</c:v>
                </c:pt>
                <c:pt idx="13676">
                  <c:v>33</c:v>
                </c:pt>
                <c:pt idx="13677">
                  <c:v>32</c:v>
                </c:pt>
                <c:pt idx="13678">
                  <c:v>31</c:v>
                </c:pt>
                <c:pt idx="13679">
                  <c:v>30</c:v>
                </c:pt>
                <c:pt idx="13680">
                  <c:v>31</c:v>
                </c:pt>
                <c:pt idx="13681">
                  <c:v>30</c:v>
                </c:pt>
                <c:pt idx="13682">
                  <c:v>29</c:v>
                </c:pt>
                <c:pt idx="13683">
                  <c:v>28</c:v>
                </c:pt>
                <c:pt idx="13684">
                  <c:v>29</c:v>
                </c:pt>
                <c:pt idx="13685">
                  <c:v>30</c:v>
                </c:pt>
                <c:pt idx="13686">
                  <c:v>31</c:v>
                </c:pt>
                <c:pt idx="13687">
                  <c:v>30</c:v>
                </c:pt>
                <c:pt idx="13688">
                  <c:v>31</c:v>
                </c:pt>
                <c:pt idx="13689">
                  <c:v>30</c:v>
                </c:pt>
                <c:pt idx="13690">
                  <c:v>29</c:v>
                </c:pt>
                <c:pt idx="13691">
                  <c:v>30</c:v>
                </c:pt>
                <c:pt idx="13692">
                  <c:v>31</c:v>
                </c:pt>
                <c:pt idx="13693">
                  <c:v>32</c:v>
                </c:pt>
                <c:pt idx="13694">
                  <c:v>33</c:v>
                </c:pt>
                <c:pt idx="13695">
                  <c:v>34</c:v>
                </c:pt>
                <c:pt idx="13696">
                  <c:v>33</c:v>
                </c:pt>
                <c:pt idx="13697">
                  <c:v>34</c:v>
                </c:pt>
                <c:pt idx="13698">
                  <c:v>33</c:v>
                </c:pt>
                <c:pt idx="13699">
                  <c:v>34</c:v>
                </c:pt>
                <c:pt idx="13700">
                  <c:v>35</c:v>
                </c:pt>
                <c:pt idx="13701">
                  <c:v>34</c:v>
                </c:pt>
                <c:pt idx="13702">
                  <c:v>35</c:v>
                </c:pt>
                <c:pt idx="13703">
                  <c:v>34</c:v>
                </c:pt>
                <c:pt idx="13704">
                  <c:v>35</c:v>
                </c:pt>
                <c:pt idx="13705">
                  <c:v>36</c:v>
                </c:pt>
                <c:pt idx="13706">
                  <c:v>35</c:v>
                </c:pt>
                <c:pt idx="13707">
                  <c:v>34</c:v>
                </c:pt>
                <c:pt idx="13708">
                  <c:v>33</c:v>
                </c:pt>
                <c:pt idx="13709">
                  <c:v>34</c:v>
                </c:pt>
                <c:pt idx="13710">
                  <c:v>35</c:v>
                </c:pt>
                <c:pt idx="13711">
                  <c:v>34</c:v>
                </c:pt>
                <c:pt idx="13712">
                  <c:v>35</c:v>
                </c:pt>
                <c:pt idx="13713">
                  <c:v>34</c:v>
                </c:pt>
                <c:pt idx="13714">
                  <c:v>33</c:v>
                </c:pt>
                <c:pt idx="13715">
                  <c:v>32</c:v>
                </c:pt>
                <c:pt idx="13716">
                  <c:v>33</c:v>
                </c:pt>
                <c:pt idx="13717">
                  <c:v>34</c:v>
                </c:pt>
                <c:pt idx="13718">
                  <c:v>33</c:v>
                </c:pt>
                <c:pt idx="13719">
                  <c:v>34</c:v>
                </c:pt>
                <c:pt idx="13720">
                  <c:v>33</c:v>
                </c:pt>
                <c:pt idx="13721">
                  <c:v>32</c:v>
                </c:pt>
                <c:pt idx="13722">
                  <c:v>31</c:v>
                </c:pt>
                <c:pt idx="13723">
                  <c:v>32</c:v>
                </c:pt>
                <c:pt idx="13724">
                  <c:v>33</c:v>
                </c:pt>
                <c:pt idx="13725">
                  <c:v>32</c:v>
                </c:pt>
                <c:pt idx="13726">
                  <c:v>31</c:v>
                </c:pt>
                <c:pt idx="13727">
                  <c:v>30</c:v>
                </c:pt>
                <c:pt idx="13728">
                  <c:v>31</c:v>
                </c:pt>
                <c:pt idx="13729">
                  <c:v>32</c:v>
                </c:pt>
                <c:pt idx="13730">
                  <c:v>33</c:v>
                </c:pt>
                <c:pt idx="13731">
                  <c:v>34</c:v>
                </c:pt>
                <c:pt idx="13732">
                  <c:v>33</c:v>
                </c:pt>
                <c:pt idx="13733">
                  <c:v>32</c:v>
                </c:pt>
                <c:pt idx="13734">
                  <c:v>31</c:v>
                </c:pt>
                <c:pt idx="13735">
                  <c:v>32</c:v>
                </c:pt>
                <c:pt idx="13736">
                  <c:v>31</c:v>
                </c:pt>
                <c:pt idx="13737">
                  <c:v>32</c:v>
                </c:pt>
                <c:pt idx="13738">
                  <c:v>31</c:v>
                </c:pt>
                <c:pt idx="13739">
                  <c:v>32</c:v>
                </c:pt>
                <c:pt idx="13740">
                  <c:v>31</c:v>
                </c:pt>
                <c:pt idx="13741">
                  <c:v>30</c:v>
                </c:pt>
                <c:pt idx="13742">
                  <c:v>31</c:v>
                </c:pt>
                <c:pt idx="13743">
                  <c:v>30</c:v>
                </c:pt>
                <c:pt idx="13744">
                  <c:v>29</c:v>
                </c:pt>
                <c:pt idx="13745">
                  <c:v>28</c:v>
                </c:pt>
                <c:pt idx="13746">
                  <c:v>27</c:v>
                </c:pt>
                <c:pt idx="13747">
                  <c:v>28</c:v>
                </c:pt>
                <c:pt idx="13748">
                  <c:v>27</c:v>
                </c:pt>
                <c:pt idx="13749">
                  <c:v>28</c:v>
                </c:pt>
                <c:pt idx="13750">
                  <c:v>29</c:v>
                </c:pt>
                <c:pt idx="13751">
                  <c:v>28</c:v>
                </c:pt>
                <c:pt idx="13752">
                  <c:v>27</c:v>
                </c:pt>
                <c:pt idx="13753">
                  <c:v>26</c:v>
                </c:pt>
                <c:pt idx="13754">
                  <c:v>25</c:v>
                </c:pt>
                <c:pt idx="13755">
                  <c:v>26</c:v>
                </c:pt>
                <c:pt idx="13756">
                  <c:v>25</c:v>
                </c:pt>
                <c:pt idx="13757">
                  <c:v>26</c:v>
                </c:pt>
                <c:pt idx="13758">
                  <c:v>25</c:v>
                </c:pt>
                <c:pt idx="13759">
                  <c:v>26</c:v>
                </c:pt>
                <c:pt idx="13760">
                  <c:v>27</c:v>
                </c:pt>
                <c:pt idx="13761">
                  <c:v>28</c:v>
                </c:pt>
                <c:pt idx="13762">
                  <c:v>29</c:v>
                </c:pt>
                <c:pt idx="13763">
                  <c:v>28</c:v>
                </c:pt>
                <c:pt idx="13764">
                  <c:v>29</c:v>
                </c:pt>
                <c:pt idx="13765">
                  <c:v>28</c:v>
                </c:pt>
                <c:pt idx="13766">
                  <c:v>29</c:v>
                </c:pt>
                <c:pt idx="13767">
                  <c:v>28</c:v>
                </c:pt>
                <c:pt idx="13768">
                  <c:v>29</c:v>
                </c:pt>
                <c:pt idx="13769">
                  <c:v>28</c:v>
                </c:pt>
                <c:pt idx="13770">
                  <c:v>29</c:v>
                </c:pt>
                <c:pt idx="13771">
                  <c:v>28</c:v>
                </c:pt>
                <c:pt idx="13772">
                  <c:v>29</c:v>
                </c:pt>
                <c:pt idx="13773">
                  <c:v>30</c:v>
                </c:pt>
                <c:pt idx="13774">
                  <c:v>29</c:v>
                </c:pt>
                <c:pt idx="13775">
                  <c:v>28</c:v>
                </c:pt>
                <c:pt idx="13776">
                  <c:v>27</c:v>
                </c:pt>
                <c:pt idx="13777">
                  <c:v>26</c:v>
                </c:pt>
                <c:pt idx="13778">
                  <c:v>27</c:v>
                </c:pt>
                <c:pt idx="13779">
                  <c:v>26</c:v>
                </c:pt>
                <c:pt idx="13780">
                  <c:v>25</c:v>
                </c:pt>
                <c:pt idx="13781">
                  <c:v>24</c:v>
                </c:pt>
                <c:pt idx="13782">
                  <c:v>25</c:v>
                </c:pt>
                <c:pt idx="13783">
                  <c:v>24</c:v>
                </c:pt>
                <c:pt idx="13784">
                  <c:v>25</c:v>
                </c:pt>
                <c:pt idx="13785">
                  <c:v>26</c:v>
                </c:pt>
                <c:pt idx="13786">
                  <c:v>25</c:v>
                </c:pt>
                <c:pt idx="13787">
                  <c:v>26</c:v>
                </c:pt>
                <c:pt idx="13788">
                  <c:v>25</c:v>
                </c:pt>
                <c:pt idx="13789">
                  <c:v>24</c:v>
                </c:pt>
                <c:pt idx="13790">
                  <c:v>23</c:v>
                </c:pt>
                <c:pt idx="13791">
                  <c:v>22</c:v>
                </c:pt>
                <c:pt idx="13792">
                  <c:v>21</c:v>
                </c:pt>
                <c:pt idx="13793">
                  <c:v>22</c:v>
                </c:pt>
                <c:pt idx="13794">
                  <c:v>21</c:v>
                </c:pt>
                <c:pt idx="13795">
                  <c:v>22</c:v>
                </c:pt>
                <c:pt idx="13796">
                  <c:v>23</c:v>
                </c:pt>
                <c:pt idx="13797">
                  <c:v>24</c:v>
                </c:pt>
                <c:pt idx="13798">
                  <c:v>23</c:v>
                </c:pt>
                <c:pt idx="13799">
                  <c:v>24</c:v>
                </c:pt>
                <c:pt idx="13800">
                  <c:v>25</c:v>
                </c:pt>
                <c:pt idx="13801">
                  <c:v>24</c:v>
                </c:pt>
                <c:pt idx="13802">
                  <c:v>25</c:v>
                </c:pt>
                <c:pt idx="13803">
                  <c:v>24</c:v>
                </c:pt>
                <c:pt idx="13804">
                  <c:v>23</c:v>
                </c:pt>
                <c:pt idx="13805">
                  <c:v>24</c:v>
                </c:pt>
                <c:pt idx="13806">
                  <c:v>23</c:v>
                </c:pt>
                <c:pt idx="13807">
                  <c:v>24</c:v>
                </c:pt>
                <c:pt idx="13808">
                  <c:v>25</c:v>
                </c:pt>
                <c:pt idx="13809">
                  <c:v>24</c:v>
                </c:pt>
                <c:pt idx="13810">
                  <c:v>23</c:v>
                </c:pt>
                <c:pt idx="13811">
                  <c:v>24</c:v>
                </c:pt>
                <c:pt idx="13812">
                  <c:v>25</c:v>
                </c:pt>
                <c:pt idx="13813">
                  <c:v>26</c:v>
                </c:pt>
                <c:pt idx="13814">
                  <c:v>27</c:v>
                </c:pt>
                <c:pt idx="13815">
                  <c:v>26</c:v>
                </c:pt>
                <c:pt idx="13816">
                  <c:v>27</c:v>
                </c:pt>
                <c:pt idx="13817">
                  <c:v>28</c:v>
                </c:pt>
                <c:pt idx="13818">
                  <c:v>27</c:v>
                </c:pt>
                <c:pt idx="13819">
                  <c:v>26</c:v>
                </c:pt>
                <c:pt idx="13820">
                  <c:v>27</c:v>
                </c:pt>
                <c:pt idx="13821">
                  <c:v>26</c:v>
                </c:pt>
                <c:pt idx="13822">
                  <c:v>27</c:v>
                </c:pt>
                <c:pt idx="13823">
                  <c:v>28</c:v>
                </c:pt>
                <c:pt idx="13824">
                  <c:v>27</c:v>
                </c:pt>
                <c:pt idx="13825">
                  <c:v>26</c:v>
                </c:pt>
                <c:pt idx="13826">
                  <c:v>27</c:v>
                </c:pt>
                <c:pt idx="13827">
                  <c:v>26</c:v>
                </c:pt>
                <c:pt idx="13828">
                  <c:v>25</c:v>
                </c:pt>
                <c:pt idx="13829">
                  <c:v>24</c:v>
                </c:pt>
                <c:pt idx="13830">
                  <c:v>23</c:v>
                </c:pt>
                <c:pt idx="13831">
                  <c:v>24</c:v>
                </c:pt>
                <c:pt idx="13832">
                  <c:v>23</c:v>
                </c:pt>
                <c:pt idx="13833">
                  <c:v>24</c:v>
                </c:pt>
                <c:pt idx="13834">
                  <c:v>25</c:v>
                </c:pt>
                <c:pt idx="13835">
                  <c:v>24</c:v>
                </c:pt>
                <c:pt idx="13836">
                  <c:v>25</c:v>
                </c:pt>
                <c:pt idx="13837">
                  <c:v>26</c:v>
                </c:pt>
                <c:pt idx="13838">
                  <c:v>27</c:v>
                </c:pt>
                <c:pt idx="13839">
                  <c:v>28</c:v>
                </c:pt>
                <c:pt idx="13840">
                  <c:v>27</c:v>
                </c:pt>
                <c:pt idx="13841">
                  <c:v>28</c:v>
                </c:pt>
                <c:pt idx="13842">
                  <c:v>29</c:v>
                </c:pt>
                <c:pt idx="13843">
                  <c:v>30</c:v>
                </c:pt>
                <c:pt idx="13844">
                  <c:v>29</c:v>
                </c:pt>
                <c:pt idx="13845">
                  <c:v>30</c:v>
                </c:pt>
                <c:pt idx="13846">
                  <c:v>31</c:v>
                </c:pt>
                <c:pt idx="13847">
                  <c:v>32</c:v>
                </c:pt>
                <c:pt idx="13848">
                  <c:v>31</c:v>
                </c:pt>
                <c:pt idx="13849">
                  <c:v>30</c:v>
                </c:pt>
                <c:pt idx="13850">
                  <c:v>29</c:v>
                </c:pt>
                <c:pt idx="13851">
                  <c:v>30</c:v>
                </c:pt>
                <c:pt idx="13852">
                  <c:v>29</c:v>
                </c:pt>
                <c:pt idx="13853">
                  <c:v>30</c:v>
                </c:pt>
                <c:pt idx="13854">
                  <c:v>29</c:v>
                </c:pt>
                <c:pt idx="13855">
                  <c:v>30</c:v>
                </c:pt>
                <c:pt idx="13856">
                  <c:v>29</c:v>
                </c:pt>
                <c:pt idx="13857">
                  <c:v>30</c:v>
                </c:pt>
                <c:pt idx="13858">
                  <c:v>29</c:v>
                </c:pt>
                <c:pt idx="13859">
                  <c:v>28</c:v>
                </c:pt>
                <c:pt idx="13860">
                  <c:v>27</c:v>
                </c:pt>
                <c:pt idx="13861">
                  <c:v>26</c:v>
                </c:pt>
                <c:pt idx="13862">
                  <c:v>27</c:v>
                </c:pt>
                <c:pt idx="13863">
                  <c:v>26</c:v>
                </c:pt>
                <c:pt idx="13864">
                  <c:v>25</c:v>
                </c:pt>
                <c:pt idx="13865">
                  <c:v>24</c:v>
                </c:pt>
                <c:pt idx="13866">
                  <c:v>25</c:v>
                </c:pt>
                <c:pt idx="13867">
                  <c:v>24</c:v>
                </c:pt>
                <c:pt idx="13868">
                  <c:v>25</c:v>
                </c:pt>
                <c:pt idx="13869">
                  <c:v>24</c:v>
                </c:pt>
                <c:pt idx="13870">
                  <c:v>23</c:v>
                </c:pt>
                <c:pt idx="13871">
                  <c:v>24</c:v>
                </c:pt>
                <c:pt idx="13872">
                  <c:v>23</c:v>
                </c:pt>
                <c:pt idx="13873">
                  <c:v>24</c:v>
                </c:pt>
                <c:pt idx="13874">
                  <c:v>23</c:v>
                </c:pt>
                <c:pt idx="13875">
                  <c:v>24</c:v>
                </c:pt>
                <c:pt idx="13876">
                  <c:v>25</c:v>
                </c:pt>
                <c:pt idx="13877">
                  <c:v>24</c:v>
                </c:pt>
                <c:pt idx="13878">
                  <c:v>23</c:v>
                </c:pt>
                <c:pt idx="13879">
                  <c:v>22</c:v>
                </c:pt>
                <c:pt idx="13880">
                  <c:v>21</c:v>
                </c:pt>
                <c:pt idx="13881">
                  <c:v>22</c:v>
                </c:pt>
                <c:pt idx="13882">
                  <c:v>23</c:v>
                </c:pt>
                <c:pt idx="13883">
                  <c:v>24</c:v>
                </c:pt>
                <c:pt idx="13884">
                  <c:v>23</c:v>
                </c:pt>
                <c:pt idx="13885">
                  <c:v>22</c:v>
                </c:pt>
                <c:pt idx="13886">
                  <c:v>21</c:v>
                </c:pt>
                <c:pt idx="13887">
                  <c:v>22</c:v>
                </c:pt>
                <c:pt idx="13888">
                  <c:v>21</c:v>
                </c:pt>
                <c:pt idx="13889">
                  <c:v>20</c:v>
                </c:pt>
                <c:pt idx="13890">
                  <c:v>21</c:v>
                </c:pt>
                <c:pt idx="13891">
                  <c:v>20</c:v>
                </c:pt>
                <c:pt idx="13892">
                  <c:v>19</c:v>
                </c:pt>
                <c:pt idx="13893">
                  <c:v>20</c:v>
                </c:pt>
                <c:pt idx="13894">
                  <c:v>19</c:v>
                </c:pt>
                <c:pt idx="13895">
                  <c:v>20</c:v>
                </c:pt>
                <c:pt idx="13896">
                  <c:v>19</c:v>
                </c:pt>
                <c:pt idx="13897">
                  <c:v>20</c:v>
                </c:pt>
                <c:pt idx="13898">
                  <c:v>21</c:v>
                </c:pt>
                <c:pt idx="13899">
                  <c:v>22</c:v>
                </c:pt>
                <c:pt idx="13900">
                  <c:v>21</c:v>
                </c:pt>
                <c:pt idx="13901">
                  <c:v>22</c:v>
                </c:pt>
                <c:pt idx="13902">
                  <c:v>21</c:v>
                </c:pt>
                <c:pt idx="13903">
                  <c:v>22</c:v>
                </c:pt>
                <c:pt idx="13904">
                  <c:v>21</c:v>
                </c:pt>
                <c:pt idx="13905">
                  <c:v>20</c:v>
                </c:pt>
                <c:pt idx="13906">
                  <c:v>21</c:v>
                </c:pt>
                <c:pt idx="13907">
                  <c:v>20</c:v>
                </c:pt>
                <c:pt idx="13908">
                  <c:v>19</c:v>
                </c:pt>
                <c:pt idx="13909">
                  <c:v>18</c:v>
                </c:pt>
                <c:pt idx="13910">
                  <c:v>17</c:v>
                </c:pt>
                <c:pt idx="13911">
                  <c:v>16</c:v>
                </c:pt>
                <c:pt idx="13912">
                  <c:v>17</c:v>
                </c:pt>
                <c:pt idx="13913">
                  <c:v>16</c:v>
                </c:pt>
                <c:pt idx="13914">
                  <c:v>15</c:v>
                </c:pt>
                <c:pt idx="13915">
                  <c:v>16</c:v>
                </c:pt>
                <c:pt idx="13916">
                  <c:v>17</c:v>
                </c:pt>
                <c:pt idx="13917">
                  <c:v>18</c:v>
                </c:pt>
                <c:pt idx="13918">
                  <c:v>19</c:v>
                </c:pt>
                <c:pt idx="13919">
                  <c:v>20</c:v>
                </c:pt>
                <c:pt idx="13920">
                  <c:v>21</c:v>
                </c:pt>
                <c:pt idx="13921">
                  <c:v>20</c:v>
                </c:pt>
                <c:pt idx="13922">
                  <c:v>19</c:v>
                </c:pt>
                <c:pt idx="13923">
                  <c:v>18</c:v>
                </c:pt>
                <c:pt idx="13924">
                  <c:v>17</c:v>
                </c:pt>
                <c:pt idx="13925">
                  <c:v>18</c:v>
                </c:pt>
                <c:pt idx="13926">
                  <c:v>17</c:v>
                </c:pt>
                <c:pt idx="13927">
                  <c:v>16</c:v>
                </c:pt>
                <c:pt idx="13928">
                  <c:v>15</c:v>
                </c:pt>
                <c:pt idx="13929">
                  <c:v>14</c:v>
                </c:pt>
                <c:pt idx="13930">
                  <c:v>13</c:v>
                </c:pt>
                <c:pt idx="13931">
                  <c:v>14</c:v>
                </c:pt>
                <c:pt idx="13932">
                  <c:v>13</c:v>
                </c:pt>
                <c:pt idx="13933">
                  <c:v>12</c:v>
                </c:pt>
                <c:pt idx="13934">
                  <c:v>13</c:v>
                </c:pt>
                <c:pt idx="13935">
                  <c:v>12</c:v>
                </c:pt>
                <c:pt idx="13936">
                  <c:v>11</c:v>
                </c:pt>
                <c:pt idx="13937">
                  <c:v>12</c:v>
                </c:pt>
                <c:pt idx="13938">
                  <c:v>13</c:v>
                </c:pt>
                <c:pt idx="13939">
                  <c:v>12</c:v>
                </c:pt>
                <c:pt idx="13940">
                  <c:v>13</c:v>
                </c:pt>
                <c:pt idx="13941">
                  <c:v>14</c:v>
                </c:pt>
                <c:pt idx="13942">
                  <c:v>13</c:v>
                </c:pt>
                <c:pt idx="13943">
                  <c:v>12</c:v>
                </c:pt>
                <c:pt idx="13944">
                  <c:v>11</c:v>
                </c:pt>
                <c:pt idx="13945">
                  <c:v>12</c:v>
                </c:pt>
                <c:pt idx="13946">
                  <c:v>11</c:v>
                </c:pt>
                <c:pt idx="13947">
                  <c:v>10</c:v>
                </c:pt>
                <c:pt idx="13948">
                  <c:v>9</c:v>
                </c:pt>
                <c:pt idx="13949">
                  <c:v>8</c:v>
                </c:pt>
                <c:pt idx="13950">
                  <c:v>7</c:v>
                </c:pt>
                <c:pt idx="13951">
                  <c:v>8</c:v>
                </c:pt>
                <c:pt idx="13952">
                  <c:v>7</c:v>
                </c:pt>
                <c:pt idx="13953">
                  <c:v>8</c:v>
                </c:pt>
                <c:pt idx="13954">
                  <c:v>7</c:v>
                </c:pt>
                <c:pt idx="13955">
                  <c:v>8</c:v>
                </c:pt>
                <c:pt idx="13956">
                  <c:v>9</c:v>
                </c:pt>
                <c:pt idx="13957">
                  <c:v>10</c:v>
                </c:pt>
                <c:pt idx="13958">
                  <c:v>9</c:v>
                </c:pt>
                <c:pt idx="13959">
                  <c:v>8</c:v>
                </c:pt>
                <c:pt idx="13960">
                  <c:v>7</c:v>
                </c:pt>
                <c:pt idx="13961">
                  <c:v>8</c:v>
                </c:pt>
                <c:pt idx="13962">
                  <c:v>7</c:v>
                </c:pt>
                <c:pt idx="13963">
                  <c:v>6</c:v>
                </c:pt>
                <c:pt idx="13964">
                  <c:v>5</c:v>
                </c:pt>
                <c:pt idx="13965">
                  <c:v>6</c:v>
                </c:pt>
                <c:pt idx="13966">
                  <c:v>5</c:v>
                </c:pt>
                <c:pt idx="13967">
                  <c:v>6</c:v>
                </c:pt>
                <c:pt idx="13968">
                  <c:v>7</c:v>
                </c:pt>
                <c:pt idx="13969">
                  <c:v>6</c:v>
                </c:pt>
                <c:pt idx="13970">
                  <c:v>5</c:v>
                </c:pt>
                <c:pt idx="13971">
                  <c:v>6</c:v>
                </c:pt>
                <c:pt idx="13972">
                  <c:v>5</c:v>
                </c:pt>
                <c:pt idx="13973">
                  <c:v>6</c:v>
                </c:pt>
                <c:pt idx="13974">
                  <c:v>7</c:v>
                </c:pt>
                <c:pt idx="13975">
                  <c:v>6</c:v>
                </c:pt>
                <c:pt idx="13976">
                  <c:v>5</c:v>
                </c:pt>
                <c:pt idx="13977">
                  <c:v>6</c:v>
                </c:pt>
                <c:pt idx="13978">
                  <c:v>5</c:v>
                </c:pt>
                <c:pt idx="13979">
                  <c:v>4</c:v>
                </c:pt>
                <c:pt idx="13980">
                  <c:v>5</c:v>
                </c:pt>
                <c:pt idx="13981">
                  <c:v>6</c:v>
                </c:pt>
                <c:pt idx="13982">
                  <c:v>7</c:v>
                </c:pt>
                <c:pt idx="13983">
                  <c:v>6</c:v>
                </c:pt>
                <c:pt idx="13984">
                  <c:v>5</c:v>
                </c:pt>
                <c:pt idx="13985">
                  <c:v>6</c:v>
                </c:pt>
                <c:pt idx="13986">
                  <c:v>7</c:v>
                </c:pt>
                <c:pt idx="13987">
                  <c:v>6</c:v>
                </c:pt>
                <c:pt idx="13988">
                  <c:v>7</c:v>
                </c:pt>
                <c:pt idx="13989">
                  <c:v>6</c:v>
                </c:pt>
                <c:pt idx="13990">
                  <c:v>5</c:v>
                </c:pt>
                <c:pt idx="13991">
                  <c:v>4</c:v>
                </c:pt>
                <c:pt idx="13992">
                  <c:v>5</c:v>
                </c:pt>
                <c:pt idx="13993">
                  <c:v>4</c:v>
                </c:pt>
                <c:pt idx="13994">
                  <c:v>5</c:v>
                </c:pt>
                <c:pt idx="13995">
                  <c:v>6</c:v>
                </c:pt>
                <c:pt idx="13996">
                  <c:v>7</c:v>
                </c:pt>
                <c:pt idx="13997">
                  <c:v>6</c:v>
                </c:pt>
                <c:pt idx="13998">
                  <c:v>7</c:v>
                </c:pt>
                <c:pt idx="13999">
                  <c:v>6</c:v>
                </c:pt>
                <c:pt idx="14000">
                  <c:v>5</c:v>
                </c:pt>
                <c:pt idx="14001">
                  <c:v>4</c:v>
                </c:pt>
                <c:pt idx="14002">
                  <c:v>5</c:v>
                </c:pt>
                <c:pt idx="14003">
                  <c:v>4</c:v>
                </c:pt>
                <c:pt idx="14004">
                  <c:v>5</c:v>
                </c:pt>
                <c:pt idx="14005">
                  <c:v>6</c:v>
                </c:pt>
                <c:pt idx="14006">
                  <c:v>5</c:v>
                </c:pt>
                <c:pt idx="14007">
                  <c:v>6</c:v>
                </c:pt>
                <c:pt idx="14008">
                  <c:v>5</c:v>
                </c:pt>
                <c:pt idx="14009">
                  <c:v>4</c:v>
                </c:pt>
                <c:pt idx="14010">
                  <c:v>5</c:v>
                </c:pt>
                <c:pt idx="14011">
                  <c:v>4</c:v>
                </c:pt>
                <c:pt idx="14012">
                  <c:v>5</c:v>
                </c:pt>
                <c:pt idx="14013">
                  <c:v>6</c:v>
                </c:pt>
                <c:pt idx="14014">
                  <c:v>5</c:v>
                </c:pt>
                <c:pt idx="14015">
                  <c:v>6</c:v>
                </c:pt>
                <c:pt idx="14016">
                  <c:v>5</c:v>
                </c:pt>
                <c:pt idx="14017">
                  <c:v>4</c:v>
                </c:pt>
                <c:pt idx="14018">
                  <c:v>5</c:v>
                </c:pt>
                <c:pt idx="14019">
                  <c:v>6</c:v>
                </c:pt>
                <c:pt idx="14020">
                  <c:v>5</c:v>
                </c:pt>
                <c:pt idx="14021">
                  <c:v>6</c:v>
                </c:pt>
                <c:pt idx="14022">
                  <c:v>5</c:v>
                </c:pt>
                <c:pt idx="14023">
                  <c:v>6</c:v>
                </c:pt>
                <c:pt idx="14024">
                  <c:v>5</c:v>
                </c:pt>
                <c:pt idx="14025">
                  <c:v>6</c:v>
                </c:pt>
                <c:pt idx="14026">
                  <c:v>5</c:v>
                </c:pt>
                <c:pt idx="14027">
                  <c:v>4</c:v>
                </c:pt>
                <c:pt idx="14028">
                  <c:v>5</c:v>
                </c:pt>
                <c:pt idx="14029">
                  <c:v>4</c:v>
                </c:pt>
                <c:pt idx="14030">
                  <c:v>5</c:v>
                </c:pt>
                <c:pt idx="14031">
                  <c:v>6</c:v>
                </c:pt>
                <c:pt idx="14032">
                  <c:v>7</c:v>
                </c:pt>
                <c:pt idx="14033">
                  <c:v>8</c:v>
                </c:pt>
                <c:pt idx="14034">
                  <c:v>9</c:v>
                </c:pt>
                <c:pt idx="14035">
                  <c:v>10</c:v>
                </c:pt>
                <c:pt idx="14036">
                  <c:v>9</c:v>
                </c:pt>
                <c:pt idx="14037">
                  <c:v>8</c:v>
                </c:pt>
                <c:pt idx="14038">
                  <c:v>9</c:v>
                </c:pt>
                <c:pt idx="14039">
                  <c:v>10</c:v>
                </c:pt>
                <c:pt idx="14040">
                  <c:v>9</c:v>
                </c:pt>
                <c:pt idx="14041">
                  <c:v>10</c:v>
                </c:pt>
                <c:pt idx="14042">
                  <c:v>9</c:v>
                </c:pt>
                <c:pt idx="14043">
                  <c:v>8</c:v>
                </c:pt>
                <c:pt idx="14044">
                  <c:v>9</c:v>
                </c:pt>
                <c:pt idx="14045">
                  <c:v>10</c:v>
                </c:pt>
                <c:pt idx="14046">
                  <c:v>11</c:v>
                </c:pt>
                <c:pt idx="14047">
                  <c:v>10</c:v>
                </c:pt>
                <c:pt idx="14048">
                  <c:v>9</c:v>
                </c:pt>
                <c:pt idx="14049">
                  <c:v>8</c:v>
                </c:pt>
                <c:pt idx="14050">
                  <c:v>9</c:v>
                </c:pt>
                <c:pt idx="14051">
                  <c:v>8</c:v>
                </c:pt>
                <c:pt idx="14052">
                  <c:v>7</c:v>
                </c:pt>
                <c:pt idx="14053">
                  <c:v>6</c:v>
                </c:pt>
                <c:pt idx="14054">
                  <c:v>5</c:v>
                </c:pt>
                <c:pt idx="14055">
                  <c:v>6</c:v>
                </c:pt>
                <c:pt idx="14056">
                  <c:v>5</c:v>
                </c:pt>
                <c:pt idx="14057">
                  <c:v>6</c:v>
                </c:pt>
                <c:pt idx="14058">
                  <c:v>5</c:v>
                </c:pt>
                <c:pt idx="14059">
                  <c:v>6</c:v>
                </c:pt>
                <c:pt idx="14060">
                  <c:v>7</c:v>
                </c:pt>
                <c:pt idx="14061">
                  <c:v>6</c:v>
                </c:pt>
                <c:pt idx="14062">
                  <c:v>7</c:v>
                </c:pt>
                <c:pt idx="14063">
                  <c:v>6</c:v>
                </c:pt>
                <c:pt idx="14064">
                  <c:v>7</c:v>
                </c:pt>
                <c:pt idx="14065">
                  <c:v>8</c:v>
                </c:pt>
                <c:pt idx="14066">
                  <c:v>9</c:v>
                </c:pt>
                <c:pt idx="14067">
                  <c:v>8</c:v>
                </c:pt>
                <c:pt idx="14068">
                  <c:v>7</c:v>
                </c:pt>
                <c:pt idx="14069">
                  <c:v>8</c:v>
                </c:pt>
                <c:pt idx="14070">
                  <c:v>7</c:v>
                </c:pt>
                <c:pt idx="14071">
                  <c:v>6</c:v>
                </c:pt>
                <c:pt idx="14072">
                  <c:v>7</c:v>
                </c:pt>
                <c:pt idx="14073">
                  <c:v>8</c:v>
                </c:pt>
                <c:pt idx="14074">
                  <c:v>9</c:v>
                </c:pt>
                <c:pt idx="14075">
                  <c:v>10</c:v>
                </c:pt>
                <c:pt idx="14076">
                  <c:v>11</c:v>
                </c:pt>
                <c:pt idx="14077">
                  <c:v>12</c:v>
                </c:pt>
                <c:pt idx="14078">
                  <c:v>13</c:v>
                </c:pt>
                <c:pt idx="14079">
                  <c:v>12</c:v>
                </c:pt>
                <c:pt idx="14080">
                  <c:v>11</c:v>
                </c:pt>
                <c:pt idx="14081">
                  <c:v>12</c:v>
                </c:pt>
                <c:pt idx="14082">
                  <c:v>11</c:v>
                </c:pt>
                <c:pt idx="14083">
                  <c:v>12</c:v>
                </c:pt>
                <c:pt idx="14084">
                  <c:v>13</c:v>
                </c:pt>
                <c:pt idx="14085">
                  <c:v>12</c:v>
                </c:pt>
                <c:pt idx="14086">
                  <c:v>13</c:v>
                </c:pt>
                <c:pt idx="14087">
                  <c:v>14</c:v>
                </c:pt>
                <c:pt idx="14088">
                  <c:v>15</c:v>
                </c:pt>
                <c:pt idx="14089">
                  <c:v>16</c:v>
                </c:pt>
                <c:pt idx="14090">
                  <c:v>15</c:v>
                </c:pt>
                <c:pt idx="14091">
                  <c:v>16</c:v>
                </c:pt>
                <c:pt idx="14092">
                  <c:v>15</c:v>
                </c:pt>
                <c:pt idx="14093">
                  <c:v>16</c:v>
                </c:pt>
                <c:pt idx="14094">
                  <c:v>15</c:v>
                </c:pt>
                <c:pt idx="14095">
                  <c:v>16</c:v>
                </c:pt>
                <c:pt idx="14096">
                  <c:v>17</c:v>
                </c:pt>
                <c:pt idx="14097">
                  <c:v>18</c:v>
                </c:pt>
                <c:pt idx="14098">
                  <c:v>17</c:v>
                </c:pt>
                <c:pt idx="14099">
                  <c:v>16</c:v>
                </c:pt>
                <c:pt idx="14100">
                  <c:v>15</c:v>
                </c:pt>
                <c:pt idx="14101">
                  <c:v>14</c:v>
                </c:pt>
                <c:pt idx="14102">
                  <c:v>13</c:v>
                </c:pt>
                <c:pt idx="14103">
                  <c:v>12</c:v>
                </c:pt>
                <c:pt idx="14104">
                  <c:v>13</c:v>
                </c:pt>
                <c:pt idx="14105">
                  <c:v>14</c:v>
                </c:pt>
                <c:pt idx="14106">
                  <c:v>15</c:v>
                </c:pt>
                <c:pt idx="14107">
                  <c:v>14</c:v>
                </c:pt>
                <c:pt idx="14108">
                  <c:v>13</c:v>
                </c:pt>
                <c:pt idx="14109">
                  <c:v>12</c:v>
                </c:pt>
                <c:pt idx="14110">
                  <c:v>11</c:v>
                </c:pt>
                <c:pt idx="14111">
                  <c:v>10</c:v>
                </c:pt>
                <c:pt idx="14112">
                  <c:v>11</c:v>
                </c:pt>
                <c:pt idx="14113">
                  <c:v>12</c:v>
                </c:pt>
                <c:pt idx="14114">
                  <c:v>13</c:v>
                </c:pt>
                <c:pt idx="14115">
                  <c:v>12</c:v>
                </c:pt>
                <c:pt idx="14116">
                  <c:v>13</c:v>
                </c:pt>
                <c:pt idx="14117">
                  <c:v>12</c:v>
                </c:pt>
                <c:pt idx="14118">
                  <c:v>11</c:v>
                </c:pt>
                <c:pt idx="14119">
                  <c:v>10</c:v>
                </c:pt>
                <c:pt idx="14120">
                  <c:v>9</c:v>
                </c:pt>
                <c:pt idx="14121">
                  <c:v>10</c:v>
                </c:pt>
                <c:pt idx="14122">
                  <c:v>9</c:v>
                </c:pt>
                <c:pt idx="14123">
                  <c:v>8</c:v>
                </c:pt>
                <c:pt idx="14124">
                  <c:v>9</c:v>
                </c:pt>
                <c:pt idx="14125">
                  <c:v>10</c:v>
                </c:pt>
                <c:pt idx="14126">
                  <c:v>11</c:v>
                </c:pt>
                <c:pt idx="14127">
                  <c:v>10</c:v>
                </c:pt>
                <c:pt idx="14128">
                  <c:v>11</c:v>
                </c:pt>
                <c:pt idx="14129">
                  <c:v>12</c:v>
                </c:pt>
                <c:pt idx="14130">
                  <c:v>13</c:v>
                </c:pt>
                <c:pt idx="14131">
                  <c:v>12</c:v>
                </c:pt>
                <c:pt idx="14132">
                  <c:v>13</c:v>
                </c:pt>
                <c:pt idx="14133">
                  <c:v>12</c:v>
                </c:pt>
                <c:pt idx="14134">
                  <c:v>13</c:v>
                </c:pt>
                <c:pt idx="14135">
                  <c:v>12</c:v>
                </c:pt>
                <c:pt idx="14136">
                  <c:v>13</c:v>
                </c:pt>
                <c:pt idx="14137">
                  <c:v>12</c:v>
                </c:pt>
                <c:pt idx="14138">
                  <c:v>11</c:v>
                </c:pt>
                <c:pt idx="14139">
                  <c:v>10</c:v>
                </c:pt>
                <c:pt idx="14140">
                  <c:v>11</c:v>
                </c:pt>
                <c:pt idx="14141">
                  <c:v>12</c:v>
                </c:pt>
                <c:pt idx="14142">
                  <c:v>11</c:v>
                </c:pt>
                <c:pt idx="14143">
                  <c:v>12</c:v>
                </c:pt>
                <c:pt idx="14144">
                  <c:v>11</c:v>
                </c:pt>
                <c:pt idx="14145">
                  <c:v>10</c:v>
                </c:pt>
                <c:pt idx="14146">
                  <c:v>9</c:v>
                </c:pt>
                <c:pt idx="14147">
                  <c:v>8</c:v>
                </c:pt>
                <c:pt idx="14148">
                  <c:v>9</c:v>
                </c:pt>
                <c:pt idx="14149">
                  <c:v>10</c:v>
                </c:pt>
                <c:pt idx="14150">
                  <c:v>9</c:v>
                </c:pt>
                <c:pt idx="14151">
                  <c:v>10</c:v>
                </c:pt>
                <c:pt idx="14152">
                  <c:v>9</c:v>
                </c:pt>
                <c:pt idx="14153">
                  <c:v>10</c:v>
                </c:pt>
                <c:pt idx="14154">
                  <c:v>11</c:v>
                </c:pt>
                <c:pt idx="14155">
                  <c:v>10</c:v>
                </c:pt>
                <c:pt idx="14156">
                  <c:v>9</c:v>
                </c:pt>
                <c:pt idx="14157">
                  <c:v>8</c:v>
                </c:pt>
                <c:pt idx="14158">
                  <c:v>7</c:v>
                </c:pt>
                <c:pt idx="14159">
                  <c:v>8</c:v>
                </c:pt>
                <c:pt idx="14160">
                  <c:v>7</c:v>
                </c:pt>
                <c:pt idx="14161">
                  <c:v>6</c:v>
                </c:pt>
                <c:pt idx="14162">
                  <c:v>7</c:v>
                </c:pt>
                <c:pt idx="14163">
                  <c:v>6</c:v>
                </c:pt>
                <c:pt idx="14164">
                  <c:v>7</c:v>
                </c:pt>
                <c:pt idx="14165">
                  <c:v>8</c:v>
                </c:pt>
                <c:pt idx="14166">
                  <c:v>9</c:v>
                </c:pt>
                <c:pt idx="14167">
                  <c:v>8</c:v>
                </c:pt>
                <c:pt idx="14168">
                  <c:v>9</c:v>
                </c:pt>
                <c:pt idx="14169">
                  <c:v>8</c:v>
                </c:pt>
                <c:pt idx="14170">
                  <c:v>9</c:v>
                </c:pt>
                <c:pt idx="14171">
                  <c:v>8</c:v>
                </c:pt>
                <c:pt idx="14172">
                  <c:v>7</c:v>
                </c:pt>
                <c:pt idx="14173">
                  <c:v>8</c:v>
                </c:pt>
                <c:pt idx="14174">
                  <c:v>9</c:v>
                </c:pt>
                <c:pt idx="14175">
                  <c:v>8</c:v>
                </c:pt>
                <c:pt idx="14176">
                  <c:v>7</c:v>
                </c:pt>
                <c:pt idx="14177">
                  <c:v>8</c:v>
                </c:pt>
                <c:pt idx="14178">
                  <c:v>7</c:v>
                </c:pt>
                <c:pt idx="14179">
                  <c:v>8</c:v>
                </c:pt>
                <c:pt idx="14180">
                  <c:v>9</c:v>
                </c:pt>
                <c:pt idx="14181">
                  <c:v>10</c:v>
                </c:pt>
                <c:pt idx="14182">
                  <c:v>11</c:v>
                </c:pt>
                <c:pt idx="14183">
                  <c:v>12</c:v>
                </c:pt>
                <c:pt idx="14184">
                  <c:v>13</c:v>
                </c:pt>
                <c:pt idx="14185">
                  <c:v>12</c:v>
                </c:pt>
                <c:pt idx="14186">
                  <c:v>11</c:v>
                </c:pt>
                <c:pt idx="14187">
                  <c:v>10</c:v>
                </c:pt>
                <c:pt idx="14188">
                  <c:v>9</c:v>
                </c:pt>
                <c:pt idx="14189">
                  <c:v>10</c:v>
                </c:pt>
                <c:pt idx="14190">
                  <c:v>11</c:v>
                </c:pt>
                <c:pt idx="14191">
                  <c:v>12</c:v>
                </c:pt>
                <c:pt idx="14192">
                  <c:v>11</c:v>
                </c:pt>
                <c:pt idx="14193">
                  <c:v>10</c:v>
                </c:pt>
                <c:pt idx="14194">
                  <c:v>11</c:v>
                </c:pt>
                <c:pt idx="14195">
                  <c:v>12</c:v>
                </c:pt>
                <c:pt idx="14196">
                  <c:v>11</c:v>
                </c:pt>
                <c:pt idx="14197">
                  <c:v>12</c:v>
                </c:pt>
                <c:pt idx="14198">
                  <c:v>11</c:v>
                </c:pt>
                <c:pt idx="14199">
                  <c:v>12</c:v>
                </c:pt>
                <c:pt idx="14200">
                  <c:v>13</c:v>
                </c:pt>
                <c:pt idx="14201">
                  <c:v>14</c:v>
                </c:pt>
                <c:pt idx="14202">
                  <c:v>13</c:v>
                </c:pt>
                <c:pt idx="14203">
                  <c:v>14</c:v>
                </c:pt>
                <c:pt idx="14204">
                  <c:v>15</c:v>
                </c:pt>
                <c:pt idx="14205">
                  <c:v>16</c:v>
                </c:pt>
                <c:pt idx="14206">
                  <c:v>17</c:v>
                </c:pt>
                <c:pt idx="14207">
                  <c:v>16</c:v>
                </c:pt>
                <c:pt idx="14208">
                  <c:v>17</c:v>
                </c:pt>
                <c:pt idx="14209">
                  <c:v>16</c:v>
                </c:pt>
                <c:pt idx="14210">
                  <c:v>15</c:v>
                </c:pt>
                <c:pt idx="14211">
                  <c:v>16</c:v>
                </c:pt>
                <c:pt idx="14212">
                  <c:v>15</c:v>
                </c:pt>
                <c:pt idx="14213">
                  <c:v>14</c:v>
                </c:pt>
                <c:pt idx="14214">
                  <c:v>13</c:v>
                </c:pt>
                <c:pt idx="14215">
                  <c:v>12</c:v>
                </c:pt>
                <c:pt idx="14216">
                  <c:v>11</c:v>
                </c:pt>
                <c:pt idx="14217">
                  <c:v>10</c:v>
                </c:pt>
                <c:pt idx="14218">
                  <c:v>11</c:v>
                </c:pt>
                <c:pt idx="14219">
                  <c:v>12</c:v>
                </c:pt>
                <c:pt idx="14220">
                  <c:v>11</c:v>
                </c:pt>
                <c:pt idx="14221">
                  <c:v>10</c:v>
                </c:pt>
                <c:pt idx="14222">
                  <c:v>9</c:v>
                </c:pt>
                <c:pt idx="14223">
                  <c:v>8</c:v>
                </c:pt>
                <c:pt idx="14224">
                  <c:v>7</c:v>
                </c:pt>
                <c:pt idx="14225">
                  <c:v>6</c:v>
                </c:pt>
                <c:pt idx="14226">
                  <c:v>7</c:v>
                </c:pt>
                <c:pt idx="14227">
                  <c:v>6</c:v>
                </c:pt>
                <c:pt idx="14228">
                  <c:v>7</c:v>
                </c:pt>
                <c:pt idx="14229">
                  <c:v>6</c:v>
                </c:pt>
                <c:pt idx="14230">
                  <c:v>7</c:v>
                </c:pt>
                <c:pt idx="14231">
                  <c:v>6</c:v>
                </c:pt>
                <c:pt idx="14232">
                  <c:v>5</c:v>
                </c:pt>
                <c:pt idx="14233">
                  <c:v>6</c:v>
                </c:pt>
                <c:pt idx="14234">
                  <c:v>7</c:v>
                </c:pt>
                <c:pt idx="14235">
                  <c:v>8</c:v>
                </c:pt>
                <c:pt idx="14236">
                  <c:v>9</c:v>
                </c:pt>
                <c:pt idx="14237">
                  <c:v>8</c:v>
                </c:pt>
                <c:pt idx="14238">
                  <c:v>9</c:v>
                </c:pt>
                <c:pt idx="14239">
                  <c:v>10</c:v>
                </c:pt>
                <c:pt idx="14240">
                  <c:v>9</c:v>
                </c:pt>
                <c:pt idx="14241">
                  <c:v>10</c:v>
                </c:pt>
                <c:pt idx="14242">
                  <c:v>9</c:v>
                </c:pt>
                <c:pt idx="14243">
                  <c:v>8</c:v>
                </c:pt>
                <c:pt idx="14244">
                  <c:v>9</c:v>
                </c:pt>
                <c:pt idx="14245">
                  <c:v>8</c:v>
                </c:pt>
                <c:pt idx="14246">
                  <c:v>9</c:v>
                </c:pt>
                <c:pt idx="14247">
                  <c:v>8</c:v>
                </c:pt>
                <c:pt idx="14248">
                  <c:v>9</c:v>
                </c:pt>
                <c:pt idx="14249">
                  <c:v>8</c:v>
                </c:pt>
                <c:pt idx="14250">
                  <c:v>9</c:v>
                </c:pt>
                <c:pt idx="14251">
                  <c:v>8</c:v>
                </c:pt>
                <c:pt idx="14252">
                  <c:v>7</c:v>
                </c:pt>
                <c:pt idx="14253">
                  <c:v>8</c:v>
                </c:pt>
                <c:pt idx="14254">
                  <c:v>9</c:v>
                </c:pt>
                <c:pt idx="14255">
                  <c:v>10</c:v>
                </c:pt>
                <c:pt idx="14256">
                  <c:v>9</c:v>
                </c:pt>
                <c:pt idx="14257">
                  <c:v>10</c:v>
                </c:pt>
                <c:pt idx="14258">
                  <c:v>11</c:v>
                </c:pt>
                <c:pt idx="14259">
                  <c:v>12</c:v>
                </c:pt>
                <c:pt idx="14260">
                  <c:v>13</c:v>
                </c:pt>
                <c:pt idx="14261">
                  <c:v>12</c:v>
                </c:pt>
                <c:pt idx="14262">
                  <c:v>13</c:v>
                </c:pt>
                <c:pt idx="14263">
                  <c:v>12</c:v>
                </c:pt>
                <c:pt idx="14264">
                  <c:v>13</c:v>
                </c:pt>
                <c:pt idx="14265">
                  <c:v>12</c:v>
                </c:pt>
                <c:pt idx="14266">
                  <c:v>13</c:v>
                </c:pt>
                <c:pt idx="14267">
                  <c:v>12</c:v>
                </c:pt>
                <c:pt idx="14268">
                  <c:v>11</c:v>
                </c:pt>
                <c:pt idx="14269">
                  <c:v>12</c:v>
                </c:pt>
                <c:pt idx="14270">
                  <c:v>11</c:v>
                </c:pt>
                <c:pt idx="14271">
                  <c:v>10</c:v>
                </c:pt>
                <c:pt idx="14272">
                  <c:v>11</c:v>
                </c:pt>
                <c:pt idx="14273">
                  <c:v>12</c:v>
                </c:pt>
                <c:pt idx="14274">
                  <c:v>11</c:v>
                </c:pt>
                <c:pt idx="14275">
                  <c:v>12</c:v>
                </c:pt>
                <c:pt idx="14276">
                  <c:v>13</c:v>
                </c:pt>
                <c:pt idx="14277">
                  <c:v>12</c:v>
                </c:pt>
                <c:pt idx="14278">
                  <c:v>13</c:v>
                </c:pt>
                <c:pt idx="14279">
                  <c:v>14</c:v>
                </c:pt>
                <c:pt idx="14280">
                  <c:v>13</c:v>
                </c:pt>
                <c:pt idx="14281">
                  <c:v>14</c:v>
                </c:pt>
                <c:pt idx="14282">
                  <c:v>15</c:v>
                </c:pt>
                <c:pt idx="14283">
                  <c:v>16</c:v>
                </c:pt>
                <c:pt idx="14284">
                  <c:v>17</c:v>
                </c:pt>
                <c:pt idx="14285">
                  <c:v>16</c:v>
                </c:pt>
                <c:pt idx="14286">
                  <c:v>15</c:v>
                </c:pt>
                <c:pt idx="14287">
                  <c:v>14</c:v>
                </c:pt>
                <c:pt idx="14288">
                  <c:v>13</c:v>
                </c:pt>
                <c:pt idx="14289">
                  <c:v>12</c:v>
                </c:pt>
                <c:pt idx="14290">
                  <c:v>11</c:v>
                </c:pt>
                <c:pt idx="14291">
                  <c:v>10</c:v>
                </c:pt>
                <c:pt idx="14292">
                  <c:v>11</c:v>
                </c:pt>
                <c:pt idx="14293">
                  <c:v>10</c:v>
                </c:pt>
                <c:pt idx="14294">
                  <c:v>9</c:v>
                </c:pt>
                <c:pt idx="14295">
                  <c:v>10</c:v>
                </c:pt>
                <c:pt idx="14296">
                  <c:v>11</c:v>
                </c:pt>
                <c:pt idx="14297">
                  <c:v>10</c:v>
                </c:pt>
                <c:pt idx="14298">
                  <c:v>9</c:v>
                </c:pt>
                <c:pt idx="14299">
                  <c:v>10</c:v>
                </c:pt>
                <c:pt idx="14300">
                  <c:v>9</c:v>
                </c:pt>
                <c:pt idx="14301">
                  <c:v>8</c:v>
                </c:pt>
                <c:pt idx="14302">
                  <c:v>9</c:v>
                </c:pt>
                <c:pt idx="14303">
                  <c:v>10</c:v>
                </c:pt>
                <c:pt idx="14304">
                  <c:v>11</c:v>
                </c:pt>
                <c:pt idx="14305">
                  <c:v>10</c:v>
                </c:pt>
                <c:pt idx="14306">
                  <c:v>11</c:v>
                </c:pt>
                <c:pt idx="14307">
                  <c:v>10</c:v>
                </c:pt>
                <c:pt idx="14308">
                  <c:v>9</c:v>
                </c:pt>
                <c:pt idx="14309">
                  <c:v>10</c:v>
                </c:pt>
                <c:pt idx="14310">
                  <c:v>11</c:v>
                </c:pt>
                <c:pt idx="14311">
                  <c:v>12</c:v>
                </c:pt>
                <c:pt idx="14312">
                  <c:v>11</c:v>
                </c:pt>
                <c:pt idx="14313">
                  <c:v>10</c:v>
                </c:pt>
                <c:pt idx="14314">
                  <c:v>11</c:v>
                </c:pt>
                <c:pt idx="14315">
                  <c:v>12</c:v>
                </c:pt>
                <c:pt idx="14316">
                  <c:v>11</c:v>
                </c:pt>
                <c:pt idx="14317">
                  <c:v>10</c:v>
                </c:pt>
                <c:pt idx="14318">
                  <c:v>9</c:v>
                </c:pt>
                <c:pt idx="14319">
                  <c:v>10</c:v>
                </c:pt>
                <c:pt idx="14320">
                  <c:v>9</c:v>
                </c:pt>
                <c:pt idx="14321">
                  <c:v>10</c:v>
                </c:pt>
                <c:pt idx="14322">
                  <c:v>9</c:v>
                </c:pt>
                <c:pt idx="14323">
                  <c:v>8</c:v>
                </c:pt>
                <c:pt idx="14324">
                  <c:v>9</c:v>
                </c:pt>
                <c:pt idx="14325">
                  <c:v>10</c:v>
                </c:pt>
                <c:pt idx="14326">
                  <c:v>11</c:v>
                </c:pt>
                <c:pt idx="14327">
                  <c:v>12</c:v>
                </c:pt>
                <c:pt idx="14328">
                  <c:v>13</c:v>
                </c:pt>
                <c:pt idx="14329">
                  <c:v>12</c:v>
                </c:pt>
                <c:pt idx="14330">
                  <c:v>11</c:v>
                </c:pt>
                <c:pt idx="14331">
                  <c:v>12</c:v>
                </c:pt>
                <c:pt idx="14332">
                  <c:v>11</c:v>
                </c:pt>
                <c:pt idx="14333">
                  <c:v>12</c:v>
                </c:pt>
                <c:pt idx="14334">
                  <c:v>11</c:v>
                </c:pt>
                <c:pt idx="14335">
                  <c:v>10</c:v>
                </c:pt>
                <c:pt idx="14336">
                  <c:v>9</c:v>
                </c:pt>
                <c:pt idx="14337">
                  <c:v>10</c:v>
                </c:pt>
                <c:pt idx="14338">
                  <c:v>9</c:v>
                </c:pt>
                <c:pt idx="14339">
                  <c:v>10</c:v>
                </c:pt>
                <c:pt idx="14340">
                  <c:v>9</c:v>
                </c:pt>
                <c:pt idx="14341">
                  <c:v>10</c:v>
                </c:pt>
                <c:pt idx="14342">
                  <c:v>11</c:v>
                </c:pt>
                <c:pt idx="14343">
                  <c:v>10</c:v>
                </c:pt>
                <c:pt idx="14344">
                  <c:v>11</c:v>
                </c:pt>
                <c:pt idx="14345">
                  <c:v>12</c:v>
                </c:pt>
                <c:pt idx="14346">
                  <c:v>11</c:v>
                </c:pt>
                <c:pt idx="14347">
                  <c:v>10</c:v>
                </c:pt>
                <c:pt idx="14348">
                  <c:v>9</c:v>
                </c:pt>
                <c:pt idx="14349">
                  <c:v>8</c:v>
                </c:pt>
                <c:pt idx="14350">
                  <c:v>9</c:v>
                </c:pt>
                <c:pt idx="14351">
                  <c:v>10</c:v>
                </c:pt>
                <c:pt idx="14352">
                  <c:v>9</c:v>
                </c:pt>
                <c:pt idx="14353">
                  <c:v>10</c:v>
                </c:pt>
                <c:pt idx="14354">
                  <c:v>9</c:v>
                </c:pt>
                <c:pt idx="14355">
                  <c:v>8</c:v>
                </c:pt>
                <c:pt idx="14356">
                  <c:v>9</c:v>
                </c:pt>
                <c:pt idx="14357">
                  <c:v>10</c:v>
                </c:pt>
                <c:pt idx="14358">
                  <c:v>9</c:v>
                </c:pt>
                <c:pt idx="14359">
                  <c:v>8</c:v>
                </c:pt>
                <c:pt idx="14360">
                  <c:v>9</c:v>
                </c:pt>
                <c:pt idx="14361">
                  <c:v>8</c:v>
                </c:pt>
                <c:pt idx="14362">
                  <c:v>9</c:v>
                </c:pt>
                <c:pt idx="14363">
                  <c:v>8</c:v>
                </c:pt>
                <c:pt idx="14364">
                  <c:v>9</c:v>
                </c:pt>
                <c:pt idx="14365">
                  <c:v>10</c:v>
                </c:pt>
                <c:pt idx="14366">
                  <c:v>9</c:v>
                </c:pt>
                <c:pt idx="14367">
                  <c:v>8</c:v>
                </c:pt>
                <c:pt idx="14368">
                  <c:v>9</c:v>
                </c:pt>
                <c:pt idx="14369">
                  <c:v>10</c:v>
                </c:pt>
                <c:pt idx="14370">
                  <c:v>11</c:v>
                </c:pt>
                <c:pt idx="14371">
                  <c:v>10</c:v>
                </c:pt>
                <c:pt idx="14372">
                  <c:v>9</c:v>
                </c:pt>
                <c:pt idx="14373">
                  <c:v>10</c:v>
                </c:pt>
                <c:pt idx="14374">
                  <c:v>9</c:v>
                </c:pt>
                <c:pt idx="14375">
                  <c:v>8</c:v>
                </c:pt>
                <c:pt idx="14376">
                  <c:v>9</c:v>
                </c:pt>
                <c:pt idx="14377">
                  <c:v>10</c:v>
                </c:pt>
                <c:pt idx="14378">
                  <c:v>9</c:v>
                </c:pt>
                <c:pt idx="14379">
                  <c:v>10</c:v>
                </c:pt>
                <c:pt idx="14380">
                  <c:v>9</c:v>
                </c:pt>
                <c:pt idx="14381">
                  <c:v>8</c:v>
                </c:pt>
                <c:pt idx="14382">
                  <c:v>9</c:v>
                </c:pt>
                <c:pt idx="14383">
                  <c:v>10</c:v>
                </c:pt>
                <c:pt idx="14384">
                  <c:v>9</c:v>
                </c:pt>
                <c:pt idx="14385">
                  <c:v>10</c:v>
                </c:pt>
                <c:pt idx="14386">
                  <c:v>9</c:v>
                </c:pt>
                <c:pt idx="14387">
                  <c:v>8</c:v>
                </c:pt>
                <c:pt idx="14388">
                  <c:v>7</c:v>
                </c:pt>
                <c:pt idx="14389">
                  <c:v>8</c:v>
                </c:pt>
                <c:pt idx="14390">
                  <c:v>7</c:v>
                </c:pt>
                <c:pt idx="14391">
                  <c:v>8</c:v>
                </c:pt>
                <c:pt idx="14392">
                  <c:v>7</c:v>
                </c:pt>
                <c:pt idx="14393">
                  <c:v>6</c:v>
                </c:pt>
                <c:pt idx="14394">
                  <c:v>5</c:v>
                </c:pt>
                <c:pt idx="14395">
                  <c:v>4</c:v>
                </c:pt>
                <c:pt idx="14396">
                  <c:v>3</c:v>
                </c:pt>
                <c:pt idx="14397">
                  <c:v>2</c:v>
                </c:pt>
                <c:pt idx="14398">
                  <c:v>3</c:v>
                </c:pt>
                <c:pt idx="14399">
                  <c:v>4</c:v>
                </c:pt>
                <c:pt idx="14400">
                  <c:v>3</c:v>
                </c:pt>
                <c:pt idx="14401">
                  <c:v>4</c:v>
                </c:pt>
                <c:pt idx="14402">
                  <c:v>5</c:v>
                </c:pt>
                <c:pt idx="14403">
                  <c:v>6</c:v>
                </c:pt>
                <c:pt idx="14404">
                  <c:v>7</c:v>
                </c:pt>
                <c:pt idx="14405">
                  <c:v>8</c:v>
                </c:pt>
                <c:pt idx="14406">
                  <c:v>7</c:v>
                </c:pt>
                <c:pt idx="14407">
                  <c:v>8</c:v>
                </c:pt>
                <c:pt idx="14408">
                  <c:v>9</c:v>
                </c:pt>
                <c:pt idx="14409">
                  <c:v>10</c:v>
                </c:pt>
                <c:pt idx="14410">
                  <c:v>9</c:v>
                </c:pt>
                <c:pt idx="14411">
                  <c:v>8</c:v>
                </c:pt>
                <c:pt idx="14412">
                  <c:v>7</c:v>
                </c:pt>
                <c:pt idx="14413">
                  <c:v>8</c:v>
                </c:pt>
                <c:pt idx="14414">
                  <c:v>7</c:v>
                </c:pt>
                <c:pt idx="14415">
                  <c:v>8</c:v>
                </c:pt>
                <c:pt idx="14416">
                  <c:v>7</c:v>
                </c:pt>
                <c:pt idx="14417">
                  <c:v>8</c:v>
                </c:pt>
                <c:pt idx="14418">
                  <c:v>9</c:v>
                </c:pt>
                <c:pt idx="14419">
                  <c:v>10</c:v>
                </c:pt>
                <c:pt idx="14420">
                  <c:v>11</c:v>
                </c:pt>
                <c:pt idx="14421">
                  <c:v>10</c:v>
                </c:pt>
                <c:pt idx="14422">
                  <c:v>11</c:v>
                </c:pt>
                <c:pt idx="14423">
                  <c:v>10</c:v>
                </c:pt>
                <c:pt idx="14424">
                  <c:v>9</c:v>
                </c:pt>
                <c:pt idx="14425">
                  <c:v>8</c:v>
                </c:pt>
                <c:pt idx="14426">
                  <c:v>9</c:v>
                </c:pt>
                <c:pt idx="14427">
                  <c:v>10</c:v>
                </c:pt>
                <c:pt idx="14428">
                  <c:v>11</c:v>
                </c:pt>
                <c:pt idx="14429">
                  <c:v>12</c:v>
                </c:pt>
                <c:pt idx="14430">
                  <c:v>11</c:v>
                </c:pt>
                <c:pt idx="14431">
                  <c:v>12</c:v>
                </c:pt>
                <c:pt idx="14432">
                  <c:v>11</c:v>
                </c:pt>
                <c:pt idx="14433">
                  <c:v>10</c:v>
                </c:pt>
                <c:pt idx="14434">
                  <c:v>9</c:v>
                </c:pt>
                <c:pt idx="14435">
                  <c:v>8</c:v>
                </c:pt>
                <c:pt idx="14436">
                  <c:v>9</c:v>
                </c:pt>
                <c:pt idx="14437">
                  <c:v>8</c:v>
                </c:pt>
                <c:pt idx="14438">
                  <c:v>9</c:v>
                </c:pt>
                <c:pt idx="14439">
                  <c:v>10</c:v>
                </c:pt>
                <c:pt idx="14440">
                  <c:v>9</c:v>
                </c:pt>
                <c:pt idx="14441">
                  <c:v>8</c:v>
                </c:pt>
                <c:pt idx="14442">
                  <c:v>9</c:v>
                </c:pt>
                <c:pt idx="14443">
                  <c:v>8</c:v>
                </c:pt>
                <c:pt idx="14444">
                  <c:v>7</c:v>
                </c:pt>
                <c:pt idx="14445">
                  <c:v>8</c:v>
                </c:pt>
                <c:pt idx="14446">
                  <c:v>9</c:v>
                </c:pt>
                <c:pt idx="14447">
                  <c:v>8</c:v>
                </c:pt>
                <c:pt idx="14448">
                  <c:v>7</c:v>
                </c:pt>
                <c:pt idx="14449">
                  <c:v>8</c:v>
                </c:pt>
                <c:pt idx="14450">
                  <c:v>9</c:v>
                </c:pt>
                <c:pt idx="14451">
                  <c:v>10</c:v>
                </c:pt>
                <c:pt idx="14452">
                  <c:v>11</c:v>
                </c:pt>
                <c:pt idx="14453">
                  <c:v>12</c:v>
                </c:pt>
                <c:pt idx="14454">
                  <c:v>11</c:v>
                </c:pt>
                <c:pt idx="14455">
                  <c:v>10</c:v>
                </c:pt>
                <c:pt idx="14456">
                  <c:v>11</c:v>
                </c:pt>
                <c:pt idx="14457">
                  <c:v>10</c:v>
                </c:pt>
                <c:pt idx="14458">
                  <c:v>11</c:v>
                </c:pt>
                <c:pt idx="14459">
                  <c:v>12</c:v>
                </c:pt>
                <c:pt idx="14460">
                  <c:v>11</c:v>
                </c:pt>
                <c:pt idx="14461">
                  <c:v>12</c:v>
                </c:pt>
                <c:pt idx="14462">
                  <c:v>11</c:v>
                </c:pt>
                <c:pt idx="14463">
                  <c:v>12</c:v>
                </c:pt>
                <c:pt idx="14464">
                  <c:v>13</c:v>
                </c:pt>
                <c:pt idx="14465">
                  <c:v>12</c:v>
                </c:pt>
                <c:pt idx="14466">
                  <c:v>13</c:v>
                </c:pt>
                <c:pt idx="14467">
                  <c:v>14</c:v>
                </c:pt>
                <c:pt idx="14468">
                  <c:v>13</c:v>
                </c:pt>
                <c:pt idx="14469">
                  <c:v>12</c:v>
                </c:pt>
                <c:pt idx="14470">
                  <c:v>11</c:v>
                </c:pt>
                <c:pt idx="14471">
                  <c:v>12</c:v>
                </c:pt>
                <c:pt idx="14472">
                  <c:v>11</c:v>
                </c:pt>
                <c:pt idx="14473">
                  <c:v>10</c:v>
                </c:pt>
                <c:pt idx="14474">
                  <c:v>9</c:v>
                </c:pt>
                <c:pt idx="14475">
                  <c:v>8</c:v>
                </c:pt>
                <c:pt idx="14476">
                  <c:v>9</c:v>
                </c:pt>
                <c:pt idx="14477">
                  <c:v>10</c:v>
                </c:pt>
                <c:pt idx="14478">
                  <c:v>11</c:v>
                </c:pt>
                <c:pt idx="14479">
                  <c:v>12</c:v>
                </c:pt>
                <c:pt idx="14480">
                  <c:v>11</c:v>
                </c:pt>
                <c:pt idx="14481">
                  <c:v>10</c:v>
                </c:pt>
                <c:pt idx="14482">
                  <c:v>11</c:v>
                </c:pt>
                <c:pt idx="14483">
                  <c:v>10</c:v>
                </c:pt>
                <c:pt idx="14484">
                  <c:v>9</c:v>
                </c:pt>
                <c:pt idx="14485">
                  <c:v>8</c:v>
                </c:pt>
                <c:pt idx="14486">
                  <c:v>7</c:v>
                </c:pt>
                <c:pt idx="14487">
                  <c:v>6</c:v>
                </c:pt>
                <c:pt idx="14488">
                  <c:v>5</c:v>
                </c:pt>
                <c:pt idx="14489">
                  <c:v>4</c:v>
                </c:pt>
                <c:pt idx="14490">
                  <c:v>3</c:v>
                </c:pt>
                <c:pt idx="14491">
                  <c:v>2</c:v>
                </c:pt>
                <c:pt idx="14492">
                  <c:v>1</c:v>
                </c:pt>
                <c:pt idx="14493">
                  <c:v>2</c:v>
                </c:pt>
                <c:pt idx="14494">
                  <c:v>3</c:v>
                </c:pt>
                <c:pt idx="14495">
                  <c:v>4</c:v>
                </c:pt>
                <c:pt idx="14496">
                  <c:v>5</c:v>
                </c:pt>
                <c:pt idx="14497">
                  <c:v>4</c:v>
                </c:pt>
                <c:pt idx="14498">
                  <c:v>5</c:v>
                </c:pt>
                <c:pt idx="14499">
                  <c:v>4</c:v>
                </c:pt>
                <c:pt idx="14500">
                  <c:v>5</c:v>
                </c:pt>
                <c:pt idx="14501">
                  <c:v>6</c:v>
                </c:pt>
                <c:pt idx="14502">
                  <c:v>7</c:v>
                </c:pt>
                <c:pt idx="14503">
                  <c:v>8</c:v>
                </c:pt>
                <c:pt idx="14504">
                  <c:v>9</c:v>
                </c:pt>
                <c:pt idx="14505">
                  <c:v>8</c:v>
                </c:pt>
                <c:pt idx="14506">
                  <c:v>7</c:v>
                </c:pt>
                <c:pt idx="14507">
                  <c:v>6</c:v>
                </c:pt>
                <c:pt idx="14508">
                  <c:v>5</c:v>
                </c:pt>
                <c:pt idx="14509">
                  <c:v>6</c:v>
                </c:pt>
                <c:pt idx="14510">
                  <c:v>7</c:v>
                </c:pt>
                <c:pt idx="14511">
                  <c:v>8</c:v>
                </c:pt>
                <c:pt idx="14512">
                  <c:v>9</c:v>
                </c:pt>
                <c:pt idx="14513">
                  <c:v>8</c:v>
                </c:pt>
                <c:pt idx="14514">
                  <c:v>9</c:v>
                </c:pt>
                <c:pt idx="14515">
                  <c:v>8</c:v>
                </c:pt>
                <c:pt idx="14516">
                  <c:v>9</c:v>
                </c:pt>
                <c:pt idx="14517">
                  <c:v>8</c:v>
                </c:pt>
                <c:pt idx="14518">
                  <c:v>9</c:v>
                </c:pt>
                <c:pt idx="14519">
                  <c:v>8</c:v>
                </c:pt>
                <c:pt idx="14520">
                  <c:v>7</c:v>
                </c:pt>
                <c:pt idx="14521">
                  <c:v>8</c:v>
                </c:pt>
                <c:pt idx="14522">
                  <c:v>9</c:v>
                </c:pt>
                <c:pt idx="14523">
                  <c:v>10</c:v>
                </c:pt>
                <c:pt idx="14524">
                  <c:v>11</c:v>
                </c:pt>
                <c:pt idx="14525">
                  <c:v>12</c:v>
                </c:pt>
                <c:pt idx="14526">
                  <c:v>13</c:v>
                </c:pt>
                <c:pt idx="14527">
                  <c:v>14</c:v>
                </c:pt>
                <c:pt idx="14528">
                  <c:v>13</c:v>
                </c:pt>
                <c:pt idx="14529">
                  <c:v>12</c:v>
                </c:pt>
                <c:pt idx="14530">
                  <c:v>11</c:v>
                </c:pt>
                <c:pt idx="14531">
                  <c:v>12</c:v>
                </c:pt>
                <c:pt idx="14532">
                  <c:v>11</c:v>
                </c:pt>
                <c:pt idx="14533">
                  <c:v>10</c:v>
                </c:pt>
                <c:pt idx="14534">
                  <c:v>11</c:v>
                </c:pt>
                <c:pt idx="14535">
                  <c:v>10</c:v>
                </c:pt>
                <c:pt idx="14536">
                  <c:v>11</c:v>
                </c:pt>
                <c:pt idx="14537">
                  <c:v>10</c:v>
                </c:pt>
                <c:pt idx="14538">
                  <c:v>9</c:v>
                </c:pt>
                <c:pt idx="14539">
                  <c:v>10</c:v>
                </c:pt>
                <c:pt idx="14540">
                  <c:v>11</c:v>
                </c:pt>
                <c:pt idx="14541">
                  <c:v>12</c:v>
                </c:pt>
                <c:pt idx="14542">
                  <c:v>11</c:v>
                </c:pt>
                <c:pt idx="14543">
                  <c:v>12</c:v>
                </c:pt>
                <c:pt idx="14544">
                  <c:v>11</c:v>
                </c:pt>
                <c:pt idx="14545">
                  <c:v>10</c:v>
                </c:pt>
                <c:pt idx="14546">
                  <c:v>11</c:v>
                </c:pt>
                <c:pt idx="14547">
                  <c:v>12</c:v>
                </c:pt>
                <c:pt idx="14548">
                  <c:v>11</c:v>
                </c:pt>
                <c:pt idx="14549">
                  <c:v>12</c:v>
                </c:pt>
                <c:pt idx="14550">
                  <c:v>11</c:v>
                </c:pt>
                <c:pt idx="14551">
                  <c:v>10</c:v>
                </c:pt>
                <c:pt idx="14552">
                  <c:v>9</c:v>
                </c:pt>
                <c:pt idx="14553">
                  <c:v>8</c:v>
                </c:pt>
                <c:pt idx="14554">
                  <c:v>9</c:v>
                </c:pt>
                <c:pt idx="14555">
                  <c:v>8</c:v>
                </c:pt>
                <c:pt idx="14556">
                  <c:v>9</c:v>
                </c:pt>
                <c:pt idx="14557">
                  <c:v>8</c:v>
                </c:pt>
                <c:pt idx="14558">
                  <c:v>7</c:v>
                </c:pt>
                <c:pt idx="14559">
                  <c:v>8</c:v>
                </c:pt>
                <c:pt idx="14560">
                  <c:v>7</c:v>
                </c:pt>
                <c:pt idx="14561">
                  <c:v>8</c:v>
                </c:pt>
                <c:pt idx="14562">
                  <c:v>9</c:v>
                </c:pt>
                <c:pt idx="14563">
                  <c:v>8</c:v>
                </c:pt>
                <c:pt idx="14564">
                  <c:v>7</c:v>
                </c:pt>
                <c:pt idx="14565">
                  <c:v>8</c:v>
                </c:pt>
                <c:pt idx="14566">
                  <c:v>9</c:v>
                </c:pt>
                <c:pt idx="14567">
                  <c:v>10</c:v>
                </c:pt>
                <c:pt idx="14568">
                  <c:v>11</c:v>
                </c:pt>
                <c:pt idx="14569">
                  <c:v>12</c:v>
                </c:pt>
                <c:pt idx="14570">
                  <c:v>13</c:v>
                </c:pt>
                <c:pt idx="14571">
                  <c:v>12</c:v>
                </c:pt>
                <c:pt idx="14572">
                  <c:v>11</c:v>
                </c:pt>
                <c:pt idx="14573">
                  <c:v>12</c:v>
                </c:pt>
                <c:pt idx="14574">
                  <c:v>11</c:v>
                </c:pt>
                <c:pt idx="14575">
                  <c:v>10</c:v>
                </c:pt>
                <c:pt idx="14576">
                  <c:v>11</c:v>
                </c:pt>
                <c:pt idx="14577">
                  <c:v>10</c:v>
                </c:pt>
                <c:pt idx="14578">
                  <c:v>9</c:v>
                </c:pt>
                <c:pt idx="14579">
                  <c:v>8</c:v>
                </c:pt>
                <c:pt idx="14580">
                  <c:v>9</c:v>
                </c:pt>
                <c:pt idx="14581">
                  <c:v>8</c:v>
                </c:pt>
                <c:pt idx="14582">
                  <c:v>9</c:v>
                </c:pt>
                <c:pt idx="14583">
                  <c:v>10</c:v>
                </c:pt>
                <c:pt idx="14584">
                  <c:v>11</c:v>
                </c:pt>
                <c:pt idx="14585">
                  <c:v>10</c:v>
                </c:pt>
                <c:pt idx="14586">
                  <c:v>9</c:v>
                </c:pt>
                <c:pt idx="14587">
                  <c:v>10</c:v>
                </c:pt>
                <c:pt idx="14588">
                  <c:v>11</c:v>
                </c:pt>
                <c:pt idx="14589">
                  <c:v>10</c:v>
                </c:pt>
                <c:pt idx="14590">
                  <c:v>11</c:v>
                </c:pt>
                <c:pt idx="14591">
                  <c:v>10</c:v>
                </c:pt>
                <c:pt idx="14592">
                  <c:v>11</c:v>
                </c:pt>
                <c:pt idx="14593">
                  <c:v>12</c:v>
                </c:pt>
                <c:pt idx="14594">
                  <c:v>13</c:v>
                </c:pt>
                <c:pt idx="14595">
                  <c:v>14</c:v>
                </c:pt>
                <c:pt idx="14596">
                  <c:v>15</c:v>
                </c:pt>
                <c:pt idx="14597">
                  <c:v>16</c:v>
                </c:pt>
                <c:pt idx="14598">
                  <c:v>15</c:v>
                </c:pt>
                <c:pt idx="14599">
                  <c:v>16</c:v>
                </c:pt>
                <c:pt idx="14600">
                  <c:v>17</c:v>
                </c:pt>
                <c:pt idx="14601">
                  <c:v>18</c:v>
                </c:pt>
                <c:pt idx="14602">
                  <c:v>19</c:v>
                </c:pt>
                <c:pt idx="14603">
                  <c:v>18</c:v>
                </c:pt>
                <c:pt idx="14604">
                  <c:v>19</c:v>
                </c:pt>
                <c:pt idx="14605">
                  <c:v>18</c:v>
                </c:pt>
                <c:pt idx="14606">
                  <c:v>17</c:v>
                </c:pt>
                <c:pt idx="14607">
                  <c:v>16</c:v>
                </c:pt>
                <c:pt idx="14608">
                  <c:v>15</c:v>
                </c:pt>
                <c:pt idx="14609">
                  <c:v>14</c:v>
                </c:pt>
                <c:pt idx="14610">
                  <c:v>15</c:v>
                </c:pt>
                <c:pt idx="14611">
                  <c:v>14</c:v>
                </c:pt>
                <c:pt idx="14612">
                  <c:v>13</c:v>
                </c:pt>
                <c:pt idx="14613">
                  <c:v>14</c:v>
                </c:pt>
                <c:pt idx="14614">
                  <c:v>15</c:v>
                </c:pt>
                <c:pt idx="14615">
                  <c:v>16</c:v>
                </c:pt>
                <c:pt idx="14616">
                  <c:v>15</c:v>
                </c:pt>
                <c:pt idx="14617">
                  <c:v>16</c:v>
                </c:pt>
                <c:pt idx="14618">
                  <c:v>15</c:v>
                </c:pt>
                <c:pt idx="14619">
                  <c:v>14</c:v>
                </c:pt>
                <c:pt idx="14620">
                  <c:v>15</c:v>
                </c:pt>
                <c:pt idx="14621">
                  <c:v>16</c:v>
                </c:pt>
                <c:pt idx="14622">
                  <c:v>15</c:v>
                </c:pt>
                <c:pt idx="14623">
                  <c:v>14</c:v>
                </c:pt>
                <c:pt idx="14624">
                  <c:v>15</c:v>
                </c:pt>
                <c:pt idx="14625">
                  <c:v>14</c:v>
                </c:pt>
                <c:pt idx="14626">
                  <c:v>13</c:v>
                </c:pt>
                <c:pt idx="14627">
                  <c:v>14</c:v>
                </c:pt>
                <c:pt idx="14628">
                  <c:v>15</c:v>
                </c:pt>
                <c:pt idx="14629">
                  <c:v>16</c:v>
                </c:pt>
                <c:pt idx="14630">
                  <c:v>15</c:v>
                </c:pt>
                <c:pt idx="14631">
                  <c:v>14</c:v>
                </c:pt>
                <c:pt idx="14632">
                  <c:v>13</c:v>
                </c:pt>
                <c:pt idx="14633">
                  <c:v>14</c:v>
                </c:pt>
                <c:pt idx="14634">
                  <c:v>13</c:v>
                </c:pt>
                <c:pt idx="14635">
                  <c:v>12</c:v>
                </c:pt>
                <c:pt idx="14636">
                  <c:v>13</c:v>
                </c:pt>
                <c:pt idx="14637">
                  <c:v>12</c:v>
                </c:pt>
                <c:pt idx="14638">
                  <c:v>11</c:v>
                </c:pt>
                <c:pt idx="14639">
                  <c:v>10</c:v>
                </c:pt>
                <c:pt idx="14640">
                  <c:v>11</c:v>
                </c:pt>
                <c:pt idx="14641">
                  <c:v>12</c:v>
                </c:pt>
                <c:pt idx="14642">
                  <c:v>11</c:v>
                </c:pt>
                <c:pt idx="14643">
                  <c:v>10</c:v>
                </c:pt>
                <c:pt idx="14644">
                  <c:v>9</c:v>
                </c:pt>
                <c:pt idx="14645">
                  <c:v>10</c:v>
                </c:pt>
                <c:pt idx="14646">
                  <c:v>11</c:v>
                </c:pt>
                <c:pt idx="14647">
                  <c:v>12</c:v>
                </c:pt>
                <c:pt idx="14648">
                  <c:v>11</c:v>
                </c:pt>
                <c:pt idx="14649">
                  <c:v>12</c:v>
                </c:pt>
                <c:pt idx="14650">
                  <c:v>11</c:v>
                </c:pt>
                <c:pt idx="14651">
                  <c:v>12</c:v>
                </c:pt>
                <c:pt idx="14652">
                  <c:v>11</c:v>
                </c:pt>
                <c:pt idx="14653">
                  <c:v>12</c:v>
                </c:pt>
                <c:pt idx="14654">
                  <c:v>13</c:v>
                </c:pt>
                <c:pt idx="14655">
                  <c:v>12</c:v>
                </c:pt>
                <c:pt idx="14656">
                  <c:v>13</c:v>
                </c:pt>
                <c:pt idx="14657">
                  <c:v>14</c:v>
                </c:pt>
                <c:pt idx="14658">
                  <c:v>13</c:v>
                </c:pt>
                <c:pt idx="14659">
                  <c:v>14</c:v>
                </c:pt>
                <c:pt idx="14660">
                  <c:v>13</c:v>
                </c:pt>
                <c:pt idx="14661">
                  <c:v>12</c:v>
                </c:pt>
                <c:pt idx="14662">
                  <c:v>13</c:v>
                </c:pt>
                <c:pt idx="14663">
                  <c:v>12</c:v>
                </c:pt>
                <c:pt idx="14664">
                  <c:v>11</c:v>
                </c:pt>
                <c:pt idx="14665">
                  <c:v>12</c:v>
                </c:pt>
                <c:pt idx="14666">
                  <c:v>11</c:v>
                </c:pt>
                <c:pt idx="14667">
                  <c:v>10</c:v>
                </c:pt>
                <c:pt idx="14668">
                  <c:v>9</c:v>
                </c:pt>
                <c:pt idx="14669">
                  <c:v>10</c:v>
                </c:pt>
                <c:pt idx="14670">
                  <c:v>9</c:v>
                </c:pt>
                <c:pt idx="14671">
                  <c:v>8</c:v>
                </c:pt>
                <c:pt idx="14672">
                  <c:v>7</c:v>
                </c:pt>
                <c:pt idx="14673">
                  <c:v>6</c:v>
                </c:pt>
                <c:pt idx="14674">
                  <c:v>5</c:v>
                </c:pt>
                <c:pt idx="14675">
                  <c:v>6</c:v>
                </c:pt>
                <c:pt idx="14676">
                  <c:v>5</c:v>
                </c:pt>
                <c:pt idx="14677">
                  <c:v>6</c:v>
                </c:pt>
                <c:pt idx="14678">
                  <c:v>7</c:v>
                </c:pt>
                <c:pt idx="14679">
                  <c:v>8</c:v>
                </c:pt>
                <c:pt idx="14680">
                  <c:v>7</c:v>
                </c:pt>
                <c:pt idx="14681">
                  <c:v>8</c:v>
                </c:pt>
                <c:pt idx="14682">
                  <c:v>7</c:v>
                </c:pt>
                <c:pt idx="14683">
                  <c:v>8</c:v>
                </c:pt>
                <c:pt idx="14684">
                  <c:v>9</c:v>
                </c:pt>
                <c:pt idx="14685">
                  <c:v>8</c:v>
                </c:pt>
                <c:pt idx="14686">
                  <c:v>9</c:v>
                </c:pt>
                <c:pt idx="14687">
                  <c:v>8</c:v>
                </c:pt>
                <c:pt idx="14688">
                  <c:v>9</c:v>
                </c:pt>
                <c:pt idx="14689">
                  <c:v>8</c:v>
                </c:pt>
                <c:pt idx="14690">
                  <c:v>7</c:v>
                </c:pt>
                <c:pt idx="14691">
                  <c:v>6</c:v>
                </c:pt>
                <c:pt idx="14692">
                  <c:v>7</c:v>
                </c:pt>
                <c:pt idx="14693">
                  <c:v>8</c:v>
                </c:pt>
                <c:pt idx="14694">
                  <c:v>7</c:v>
                </c:pt>
                <c:pt idx="14695">
                  <c:v>8</c:v>
                </c:pt>
                <c:pt idx="14696">
                  <c:v>9</c:v>
                </c:pt>
                <c:pt idx="14697">
                  <c:v>10</c:v>
                </c:pt>
                <c:pt idx="14698">
                  <c:v>11</c:v>
                </c:pt>
                <c:pt idx="14699">
                  <c:v>12</c:v>
                </c:pt>
                <c:pt idx="14700">
                  <c:v>11</c:v>
                </c:pt>
                <c:pt idx="14701">
                  <c:v>10</c:v>
                </c:pt>
                <c:pt idx="14702">
                  <c:v>11</c:v>
                </c:pt>
                <c:pt idx="14703">
                  <c:v>10</c:v>
                </c:pt>
                <c:pt idx="14704">
                  <c:v>11</c:v>
                </c:pt>
                <c:pt idx="14705">
                  <c:v>12</c:v>
                </c:pt>
                <c:pt idx="14706">
                  <c:v>13</c:v>
                </c:pt>
                <c:pt idx="14707">
                  <c:v>14</c:v>
                </c:pt>
                <c:pt idx="14708">
                  <c:v>15</c:v>
                </c:pt>
                <c:pt idx="14709">
                  <c:v>16</c:v>
                </c:pt>
                <c:pt idx="14710">
                  <c:v>17</c:v>
                </c:pt>
                <c:pt idx="14711">
                  <c:v>16</c:v>
                </c:pt>
                <c:pt idx="14712">
                  <c:v>15</c:v>
                </c:pt>
                <c:pt idx="14713">
                  <c:v>16</c:v>
                </c:pt>
                <c:pt idx="14714">
                  <c:v>17</c:v>
                </c:pt>
                <c:pt idx="14715">
                  <c:v>18</c:v>
                </c:pt>
                <c:pt idx="14716">
                  <c:v>17</c:v>
                </c:pt>
                <c:pt idx="14717">
                  <c:v>18</c:v>
                </c:pt>
                <c:pt idx="14718">
                  <c:v>17</c:v>
                </c:pt>
                <c:pt idx="14719">
                  <c:v>18</c:v>
                </c:pt>
                <c:pt idx="14720">
                  <c:v>19</c:v>
                </c:pt>
                <c:pt idx="14721">
                  <c:v>20</c:v>
                </c:pt>
                <c:pt idx="14722">
                  <c:v>19</c:v>
                </c:pt>
                <c:pt idx="14723">
                  <c:v>18</c:v>
                </c:pt>
                <c:pt idx="14724">
                  <c:v>19</c:v>
                </c:pt>
                <c:pt idx="14725">
                  <c:v>20</c:v>
                </c:pt>
                <c:pt idx="14726">
                  <c:v>19</c:v>
                </c:pt>
                <c:pt idx="14727">
                  <c:v>18</c:v>
                </c:pt>
                <c:pt idx="14728">
                  <c:v>19</c:v>
                </c:pt>
                <c:pt idx="14729">
                  <c:v>18</c:v>
                </c:pt>
                <c:pt idx="14730">
                  <c:v>17</c:v>
                </c:pt>
                <c:pt idx="14731">
                  <c:v>18</c:v>
                </c:pt>
                <c:pt idx="14732">
                  <c:v>19</c:v>
                </c:pt>
                <c:pt idx="14733">
                  <c:v>18</c:v>
                </c:pt>
                <c:pt idx="14734">
                  <c:v>19</c:v>
                </c:pt>
                <c:pt idx="14735">
                  <c:v>20</c:v>
                </c:pt>
                <c:pt idx="14736">
                  <c:v>21</c:v>
                </c:pt>
                <c:pt idx="14737">
                  <c:v>20</c:v>
                </c:pt>
                <c:pt idx="14738">
                  <c:v>21</c:v>
                </c:pt>
                <c:pt idx="14739">
                  <c:v>22</c:v>
                </c:pt>
                <c:pt idx="14740">
                  <c:v>23</c:v>
                </c:pt>
                <c:pt idx="14741">
                  <c:v>22</c:v>
                </c:pt>
                <c:pt idx="14742">
                  <c:v>23</c:v>
                </c:pt>
                <c:pt idx="14743">
                  <c:v>24</c:v>
                </c:pt>
                <c:pt idx="14744">
                  <c:v>25</c:v>
                </c:pt>
                <c:pt idx="14745">
                  <c:v>26</c:v>
                </c:pt>
                <c:pt idx="14746">
                  <c:v>25</c:v>
                </c:pt>
                <c:pt idx="14747">
                  <c:v>26</c:v>
                </c:pt>
                <c:pt idx="14748">
                  <c:v>27</c:v>
                </c:pt>
                <c:pt idx="14749">
                  <c:v>26</c:v>
                </c:pt>
                <c:pt idx="14750">
                  <c:v>25</c:v>
                </c:pt>
                <c:pt idx="14751">
                  <c:v>26</c:v>
                </c:pt>
                <c:pt idx="14752">
                  <c:v>27</c:v>
                </c:pt>
                <c:pt idx="14753">
                  <c:v>28</c:v>
                </c:pt>
                <c:pt idx="14754">
                  <c:v>27</c:v>
                </c:pt>
                <c:pt idx="14755">
                  <c:v>26</c:v>
                </c:pt>
                <c:pt idx="14756">
                  <c:v>27</c:v>
                </c:pt>
                <c:pt idx="14757">
                  <c:v>28</c:v>
                </c:pt>
                <c:pt idx="14758">
                  <c:v>29</c:v>
                </c:pt>
                <c:pt idx="14759">
                  <c:v>30</c:v>
                </c:pt>
                <c:pt idx="14760">
                  <c:v>29</c:v>
                </c:pt>
                <c:pt idx="14761">
                  <c:v>30</c:v>
                </c:pt>
                <c:pt idx="14762">
                  <c:v>29</c:v>
                </c:pt>
                <c:pt idx="14763">
                  <c:v>28</c:v>
                </c:pt>
                <c:pt idx="14764">
                  <c:v>29</c:v>
                </c:pt>
                <c:pt idx="14765">
                  <c:v>30</c:v>
                </c:pt>
                <c:pt idx="14766">
                  <c:v>31</c:v>
                </c:pt>
                <c:pt idx="14767">
                  <c:v>32</c:v>
                </c:pt>
                <c:pt idx="14768">
                  <c:v>33</c:v>
                </c:pt>
                <c:pt idx="14769">
                  <c:v>34</c:v>
                </c:pt>
                <c:pt idx="14770">
                  <c:v>35</c:v>
                </c:pt>
                <c:pt idx="14771">
                  <c:v>36</c:v>
                </c:pt>
                <c:pt idx="14772">
                  <c:v>37</c:v>
                </c:pt>
                <c:pt idx="14773">
                  <c:v>38</c:v>
                </c:pt>
                <c:pt idx="14774">
                  <c:v>37</c:v>
                </c:pt>
                <c:pt idx="14775">
                  <c:v>36</c:v>
                </c:pt>
                <c:pt idx="14776">
                  <c:v>37</c:v>
                </c:pt>
                <c:pt idx="14777">
                  <c:v>36</c:v>
                </c:pt>
                <c:pt idx="14778">
                  <c:v>35</c:v>
                </c:pt>
                <c:pt idx="14779">
                  <c:v>36</c:v>
                </c:pt>
                <c:pt idx="14780">
                  <c:v>35</c:v>
                </c:pt>
                <c:pt idx="14781">
                  <c:v>34</c:v>
                </c:pt>
                <c:pt idx="14782">
                  <c:v>33</c:v>
                </c:pt>
                <c:pt idx="14783">
                  <c:v>32</c:v>
                </c:pt>
                <c:pt idx="14784">
                  <c:v>31</c:v>
                </c:pt>
                <c:pt idx="14785">
                  <c:v>32</c:v>
                </c:pt>
                <c:pt idx="14786">
                  <c:v>31</c:v>
                </c:pt>
                <c:pt idx="14787">
                  <c:v>32</c:v>
                </c:pt>
                <c:pt idx="14788">
                  <c:v>31</c:v>
                </c:pt>
                <c:pt idx="14789">
                  <c:v>32</c:v>
                </c:pt>
                <c:pt idx="14790">
                  <c:v>31</c:v>
                </c:pt>
                <c:pt idx="14791">
                  <c:v>30</c:v>
                </c:pt>
                <c:pt idx="14792">
                  <c:v>31</c:v>
                </c:pt>
                <c:pt idx="14793">
                  <c:v>32</c:v>
                </c:pt>
                <c:pt idx="14794">
                  <c:v>33</c:v>
                </c:pt>
                <c:pt idx="14795">
                  <c:v>34</c:v>
                </c:pt>
                <c:pt idx="14796">
                  <c:v>35</c:v>
                </c:pt>
                <c:pt idx="14797">
                  <c:v>34</c:v>
                </c:pt>
                <c:pt idx="14798">
                  <c:v>35</c:v>
                </c:pt>
                <c:pt idx="14799">
                  <c:v>36</c:v>
                </c:pt>
                <c:pt idx="14800">
                  <c:v>35</c:v>
                </c:pt>
                <c:pt idx="14801">
                  <c:v>36</c:v>
                </c:pt>
                <c:pt idx="14802">
                  <c:v>37</c:v>
                </c:pt>
                <c:pt idx="14803">
                  <c:v>36</c:v>
                </c:pt>
                <c:pt idx="14804">
                  <c:v>37</c:v>
                </c:pt>
                <c:pt idx="14805">
                  <c:v>36</c:v>
                </c:pt>
                <c:pt idx="14806">
                  <c:v>35</c:v>
                </c:pt>
                <c:pt idx="14807">
                  <c:v>36</c:v>
                </c:pt>
                <c:pt idx="14808">
                  <c:v>35</c:v>
                </c:pt>
                <c:pt idx="14809">
                  <c:v>36</c:v>
                </c:pt>
                <c:pt idx="14810">
                  <c:v>35</c:v>
                </c:pt>
                <c:pt idx="14811">
                  <c:v>36</c:v>
                </c:pt>
                <c:pt idx="14812">
                  <c:v>35</c:v>
                </c:pt>
                <c:pt idx="14813">
                  <c:v>34</c:v>
                </c:pt>
                <c:pt idx="14814">
                  <c:v>35</c:v>
                </c:pt>
                <c:pt idx="14815">
                  <c:v>36</c:v>
                </c:pt>
                <c:pt idx="14816">
                  <c:v>35</c:v>
                </c:pt>
                <c:pt idx="14817">
                  <c:v>34</c:v>
                </c:pt>
                <c:pt idx="14818">
                  <c:v>35</c:v>
                </c:pt>
                <c:pt idx="14819">
                  <c:v>36</c:v>
                </c:pt>
                <c:pt idx="14820">
                  <c:v>35</c:v>
                </c:pt>
                <c:pt idx="14821">
                  <c:v>34</c:v>
                </c:pt>
                <c:pt idx="14822">
                  <c:v>35</c:v>
                </c:pt>
                <c:pt idx="14823">
                  <c:v>34</c:v>
                </c:pt>
                <c:pt idx="14824">
                  <c:v>33</c:v>
                </c:pt>
                <c:pt idx="14825">
                  <c:v>34</c:v>
                </c:pt>
                <c:pt idx="14826">
                  <c:v>35</c:v>
                </c:pt>
                <c:pt idx="14827">
                  <c:v>36</c:v>
                </c:pt>
                <c:pt idx="14828">
                  <c:v>37</c:v>
                </c:pt>
                <c:pt idx="14829">
                  <c:v>38</c:v>
                </c:pt>
                <c:pt idx="14830">
                  <c:v>37</c:v>
                </c:pt>
                <c:pt idx="14831">
                  <c:v>38</c:v>
                </c:pt>
                <c:pt idx="14832">
                  <c:v>39</c:v>
                </c:pt>
                <c:pt idx="14833">
                  <c:v>40</c:v>
                </c:pt>
                <c:pt idx="14834">
                  <c:v>41</c:v>
                </c:pt>
                <c:pt idx="14835">
                  <c:v>40</c:v>
                </c:pt>
                <c:pt idx="14836">
                  <c:v>41</c:v>
                </c:pt>
                <c:pt idx="14837">
                  <c:v>40</c:v>
                </c:pt>
                <c:pt idx="14838">
                  <c:v>41</c:v>
                </c:pt>
                <c:pt idx="14839">
                  <c:v>40</c:v>
                </c:pt>
                <c:pt idx="14840">
                  <c:v>41</c:v>
                </c:pt>
                <c:pt idx="14841">
                  <c:v>40</c:v>
                </c:pt>
                <c:pt idx="14842">
                  <c:v>41</c:v>
                </c:pt>
                <c:pt idx="14843">
                  <c:v>40</c:v>
                </c:pt>
                <c:pt idx="14844">
                  <c:v>41</c:v>
                </c:pt>
                <c:pt idx="14845">
                  <c:v>42</c:v>
                </c:pt>
                <c:pt idx="14846">
                  <c:v>41</c:v>
                </c:pt>
                <c:pt idx="14847">
                  <c:v>42</c:v>
                </c:pt>
                <c:pt idx="14848">
                  <c:v>43</c:v>
                </c:pt>
                <c:pt idx="14849">
                  <c:v>42</c:v>
                </c:pt>
                <c:pt idx="14850">
                  <c:v>43</c:v>
                </c:pt>
                <c:pt idx="14851">
                  <c:v>42</c:v>
                </c:pt>
                <c:pt idx="14852">
                  <c:v>41</c:v>
                </c:pt>
                <c:pt idx="14853">
                  <c:v>42</c:v>
                </c:pt>
                <c:pt idx="14854">
                  <c:v>41</c:v>
                </c:pt>
                <c:pt idx="14855">
                  <c:v>42</c:v>
                </c:pt>
                <c:pt idx="14856">
                  <c:v>41</c:v>
                </c:pt>
                <c:pt idx="14857">
                  <c:v>40</c:v>
                </c:pt>
                <c:pt idx="14858">
                  <c:v>39</c:v>
                </c:pt>
                <c:pt idx="14859">
                  <c:v>40</c:v>
                </c:pt>
                <c:pt idx="14860">
                  <c:v>41</c:v>
                </c:pt>
                <c:pt idx="14861">
                  <c:v>42</c:v>
                </c:pt>
                <c:pt idx="14862">
                  <c:v>43</c:v>
                </c:pt>
                <c:pt idx="14863">
                  <c:v>44</c:v>
                </c:pt>
                <c:pt idx="14864">
                  <c:v>43</c:v>
                </c:pt>
                <c:pt idx="14865">
                  <c:v>44</c:v>
                </c:pt>
                <c:pt idx="14866">
                  <c:v>45</c:v>
                </c:pt>
                <c:pt idx="14867">
                  <c:v>46</c:v>
                </c:pt>
                <c:pt idx="14868">
                  <c:v>47</c:v>
                </c:pt>
                <c:pt idx="14869">
                  <c:v>46</c:v>
                </c:pt>
                <c:pt idx="14870">
                  <c:v>47</c:v>
                </c:pt>
                <c:pt idx="14871">
                  <c:v>46</c:v>
                </c:pt>
                <c:pt idx="14872">
                  <c:v>45</c:v>
                </c:pt>
                <c:pt idx="14873">
                  <c:v>44</c:v>
                </c:pt>
                <c:pt idx="14874">
                  <c:v>45</c:v>
                </c:pt>
                <c:pt idx="14875">
                  <c:v>44</c:v>
                </c:pt>
                <c:pt idx="14876">
                  <c:v>43</c:v>
                </c:pt>
                <c:pt idx="14877">
                  <c:v>44</c:v>
                </c:pt>
                <c:pt idx="14878">
                  <c:v>43</c:v>
                </c:pt>
                <c:pt idx="14879">
                  <c:v>44</c:v>
                </c:pt>
                <c:pt idx="14880">
                  <c:v>45</c:v>
                </c:pt>
                <c:pt idx="14881">
                  <c:v>44</c:v>
                </c:pt>
                <c:pt idx="14882">
                  <c:v>43</c:v>
                </c:pt>
                <c:pt idx="14883">
                  <c:v>44</c:v>
                </c:pt>
                <c:pt idx="14884">
                  <c:v>45</c:v>
                </c:pt>
                <c:pt idx="14885">
                  <c:v>44</c:v>
                </c:pt>
                <c:pt idx="14886">
                  <c:v>45</c:v>
                </c:pt>
                <c:pt idx="14887">
                  <c:v>46</c:v>
                </c:pt>
                <c:pt idx="14888">
                  <c:v>45</c:v>
                </c:pt>
                <c:pt idx="14889">
                  <c:v>44</c:v>
                </c:pt>
                <c:pt idx="14890">
                  <c:v>43</c:v>
                </c:pt>
                <c:pt idx="14891">
                  <c:v>44</c:v>
                </c:pt>
                <c:pt idx="14892">
                  <c:v>45</c:v>
                </c:pt>
                <c:pt idx="14893">
                  <c:v>46</c:v>
                </c:pt>
                <c:pt idx="14894">
                  <c:v>47</c:v>
                </c:pt>
                <c:pt idx="14895">
                  <c:v>46</c:v>
                </c:pt>
                <c:pt idx="14896">
                  <c:v>45</c:v>
                </c:pt>
                <c:pt idx="14897">
                  <c:v>46</c:v>
                </c:pt>
                <c:pt idx="14898">
                  <c:v>47</c:v>
                </c:pt>
                <c:pt idx="14899">
                  <c:v>46</c:v>
                </c:pt>
                <c:pt idx="14900">
                  <c:v>47</c:v>
                </c:pt>
                <c:pt idx="14901">
                  <c:v>46</c:v>
                </c:pt>
                <c:pt idx="14902">
                  <c:v>47</c:v>
                </c:pt>
                <c:pt idx="14903">
                  <c:v>48</c:v>
                </c:pt>
                <c:pt idx="14904">
                  <c:v>49</c:v>
                </c:pt>
                <c:pt idx="14905">
                  <c:v>48</c:v>
                </c:pt>
                <c:pt idx="14906">
                  <c:v>47</c:v>
                </c:pt>
                <c:pt idx="14907">
                  <c:v>46</c:v>
                </c:pt>
                <c:pt idx="14908">
                  <c:v>47</c:v>
                </c:pt>
                <c:pt idx="14909">
                  <c:v>46</c:v>
                </c:pt>
                <c:pt idx="14910">
                  <c:v>45</c:v>
                </c:pt>
                <c:pt idx="14911">
                  <c:v>44</c:v>
                </c:pt>
                <c:pt idx="14912">
                  <c:v>45</c:v>
                </c:pt>
                <c:pt idx="14913">
                  <c:v>46</c:v>
                </c:pt>
                <c:pt idx="14914">
                  <c:v>45</c:v>
                </c:pt>
                <c:pt idx="14915">
                  <c:v>46</c:v>
                </c:pt>
                <c:pt idx="14916">
                  <c:v>47</c:v>
                </c:pt>
                <c:pt idx="14917">
                  <c:v>46</c:v>
                </c:pt>
                <c:pt idx="14918">
                  <c:v>47</c:v>
                </c:pt>
                <c:pt idx="14919">
                  <c:v>46</c:v>
                </c:pt>
                <c:pt idx="14920">
                  <c:v>45</c:v>
                </c:pt>
                <c:pt idx="14921">
                  <c:v>44</c:v>
                </c:pt>
                <c:pt idx="14922">
                  <c:v>43</c:v>
                </c:pt>
                <c:pt idx="14923">
                  <c:v>44</c:v>
                </c:pt>
                <c:pt idx="14924">
                  <c:v>43</c:v>
                </c:pt>
                <c:pt idx="14925">
                  <c:v>42</c:v>
                </c:pt>
                <c:pt idx="14926">
                  <c:v>41</c:v>
                </c:pt>
                <c:pt idx="14927">
                  <c:v>40</c:v>
                </c:pt>
                <c:pt idx="14928">
                  <c:v>41</c:v>
                </c:pt>
                <c:pt idx="14929">
                  <c:v>42</c:v>
                </c:pt>
                <c:pt idx="14930">
                  <c:v>43</c:v>
                </c:pt>
                <c:pt idx="14931">
                  <c:v>44</c:v>
                </c:pt>
                <c:pt idx="14932">
                  <c:v>43</c:v>
                </c:pt>
                <c:pt idx="14933">
                  <c:v>42</c:v>
                </c:pt>
                <c:pt idx="14934">
                  <c:v>41</c:v>
                </c:pt>
                <c:pt idx="14935">
                  <c:v>40</c:v>
                </c:pt>
                <c:pt idx="14936">
                  <c:v>39</c:v>
                </c:pt>
                <c:pt idx="14937">
                  <c:v>38</c:v>
                </c:pt>
                <c:pt idx="14938">
                  <c:v>37</c:v>
                </c:pt>
                <c:pt idx="14939">
                  <c:v>36</c:v>
                </c:pt>
                <c:pt idx="14940">
                  <c:v>35</c:v>
                </c:pt>
                <c:pt idx="14941">
                  <c:v>36</c:v>
                </c:pt>
                <c:pt idx="14942">
                  <c:v>35</c:v>
                </c:pt>
                <c:pt idx="14943">
                  <c:v>34</c:v>
                </c:pt>
                <c:pt idx="14944">
                  <c:v>35</c:v>
                </c:pt>
                <c:pt idx="14945">
                  <c:v>34</c:v>
                </c:pt>
                <c:pt idx="14946">
                  <c:v>33</c:v>
                </c:pt>
                <c:pt idx="14947">
                  <c:v>34</c:v>
                </c:pt>
                <c:pt idx="14948">
                  <c:v>35</c:v>
                </c:pt>
                <c:pt idx="14949">
                  <c:v>36</c:v>
                </c:pt>
                <c:pt idx="14950">
                  <c:v>35</c:v>
                </c:pt>
                <c:pt idx="14951">
                  <c:v>34</c:v>
                </c:pt>
                <c:pt idx="14952">
                  <c:v>33</c:v>
                </c:pt>
                <c:pt idx="14953">
                  <c:v>34</c:v>
                </c:pt>
                <c:pt idx="14954">
                  <c:v>33</c:v>
                </c:pt>
                <c:pt idx="14955">
                  <c:v>32</c:v>
                </c:pt>
                <c:pt idx="14956">
                  <c:v>33</c:v>
                </c:pt>
                <c:pt idx="14957">
                  <c:v>32</c:v>
                </c:pt>
                <c:pt idx="14958">
                  <c:v>31</c:v>
                </c:pt>
                <c:pt idx="14959">
                  <c:v>32</c:v>
                </c:pt>
                <c:pt idx="14960">
                  <c:v>31</c:v>
                </c:pt>
                <c:pt idx="14961">
                  <c:v>30</c:v>
                </c:pt>
                <c:pt idx="14962">
                  <c:v>31</c:v>
                </c:pt>
                <c:pt idx="14963">
                  <c:v>32</c:v>
                </c:pt>
                <c:pt idx="14964">
                  <c:v>33</c:v>
                </c:pt>
                <c:pt idx="14965">
                  <c:v>32</c:v>
                </c:pt>
                <c:pt idx="14966">
                  <c:v>33</c:v>
                </c:pt>
                <c:pt idx="14967">
                  <c:v>32</c:v>
                </c:pt>
                <c:pt idx="14968">
                  <c:v>31</c:v>
                </c:pt>
                <c:pt idx="14969">
                  <c:v>32</c:v>
                </c:pt>
                <c:pt idx="14970">
                  <c:v>33</c:v>
                </c:pt>
                <c:pt idx="14971">
                  <c:v>32</c:v>
                </c:pt>
                <c:pt idx="14972">
                  <c:v>31</c:v>
                </c:pt>
                <c:pt idx="14973">
                  <c:v>32</c:v>
                </c:pt>
                <c:pt idx="14974">
                  <c:v>31</c:v>
                </c:pt>
                <c:pt idx="14975">
                  <c:v>32</c:v>
                </c:pt>
                <c:pt idx="14976">
                  <c:v>33</c:v>
                </c:pt>
                <c:pt idx="14977">
                  <c:v>32</c:v>
                </c:pt>
                <c:pt idx="14978">
                  <c:v>31</c:v>
                </c:pt>
                <c:pt idx="14979">
                  <c:v>30</c:v>
                </c:pt>
                <c:pt idx="14980">
                  <c:v>29</c:v>
                </c:pt>
                <c:pt idx="14981">
                  <c:v>30</c:v>
                </c:pt>
                <c:pt idx="14982">
                  <c:v>29</c:v>
                </c:pt>
                <c:pt idx="14983">
                  <c:v>28</c:v>
                </c:pt>
                <c:pt idx="14984">
                  <c:v>27</c:v>
                </c:pt>
                <c:pt idx="14985">
                  <c:v>26</c:v>
                </c:pt>
                <c:pt idx="14986">
                  <c:v>27</c:v>
                </c:pt>
                <c:pt idx="14987">
                  <c:v>28</c:v>
                </c:pt>
                <c:pt idx="14988">
                  <c:v>29</c:v>
                </c:pt>
                <c:pt idx="14989">
                  <c:v>28</c:v>
                </c:pt>
                <c:pt idx="14990">
                  <c:v>29</c:v>
                </c:pt>
                <c:pt idx="14991">
                  <c:v>30</c:v>
                </c:pt>
                <c:pt idx="14992">
                  <c:v>29</c:v>
                </c:pt>
                <c:pt idx="14993">
                  <c:v>30</c:v>
                </c:pt>
                <c:pt idx="14994">
                  <c:v>31</c:v>
                </c:pt>
                <c:pt idx="14995">
                  <c:v>32</c:v>
                </c:pt>
                <c:pt idx="14996">
                  <c:v>33</c:v>
                </c:pt>
                <c:pt idx="14997">
                  <c:v>32</c:v>
                </c:pt>
                <c:pt idx="14998">
                  <c:v>31</c:v>
                </c:pt>
                <c:pt idx="14999">
                  <c:v>30</c:v>
                </c:pt>
                <c:pt idx="15000">
                  <c:v>29</c:v>
                </c:pt>
                <c:pt idx="15001">
                  <c:v>28</c:v>
                </c:pt>
                <c:pt idx="15002">
                  <c:v>27</c:v>
                </c:pt>
                <c:pt idx="15003">
                  <c:v>26</c:v>
                </c:pt>
                <c:pt idx="15004">
                  <c:v>25</c:v>
                </c:pt>
                <c:pt idx="15005">
                  <c:v>24</c:v>
                </c:pt>
                <c:pt idx="15006">
                  <c:v>23</c:v>
                </c:pt>
                <c:pt idx="15007">
                  <c:v>24</c:v>
                </c:pt>
                <c:pt idx="15008">
                  <c:v>23</c:v>
                </c:pt>
                <c:pt idx="15009">
                  <c:v>24</c:v>
                </c:pt>
                <c:pt idx="15010">
                  <c:v>23</c:v>
                </c:pt>
                <c:pt idx="15011">
                  <c:v>24</c:v>
                </c:pt>
                <c:pt idx="15012">
                  <c:v>23</c:v>
                </c:pt>
                <c:pt idx="15013">
                  <c:v>24</c:v>
                </c:pt>
                <c:pt idx="15014">
                  <c:v>25</c:v>
                </c:pt>
                <c:pt idx="15015">
                  <c:v>24</c:v>
                </c:pt>
                <c:pt idx="15016">
                  <c:v>25</c:v>
                </c:pt>
                <c:pt idx="15017">
                  <c:v>24</c:v>
                </c:pt>
                <c:pt idx="15018">
                  <c:v>25</c:v>
                </c:pt>
                <c:pt idx="15019">
                  <c:v>26</c:v>
                </c:pt>
                <c:pt idx="15020">
                  <c:v>25</c:v>
                </c:pt>
                <c:pt idx="15021">
                  <c:v>26</c:v>
                </c:pt>
                <c:pt idx="15022">
                  <c:v>27</c:v>
                </c:pt>
                <c:pt idx="15023">
                  <c:v>26</c:v>
                </c:pt>
                <c:pt idx="15024">
                  <c:v>25</c:v>
                </c:pt>
                <c:pt idx="15025">
                  <c:v>24</c:v>
                </c:pt>
                <c:pt idx="15026">
                  <c:v>25</c:v>
                </c:pt>
                <c:pt idx="15027">
                  <c:v>24</c:v>
                </c:pt>
                <c:pt idx="15028">
                  <c:v>23</c:v>
                </c:pt>
                <c:pt idx="15029">
                  <c:v>22</c:v>
                </c:pt>
                <c:pt idx="15030">
                  <c:v>23</c:v>
                </c:pt>
                <c:pt idx="15031">
                  <c:v>22</c:v>
                </c:pt>
                <c:pt idx="15032">
                  <c:v>23</c:v>
                </c:pt>
                <c:pt idx="15033">
                  <c:v>22</c:v>
                </c:pt>
                <c:pt idx="15034">
                  <c:v>23</c:v>
                </c:pt>
                <c:pt idx="15035">
                  <c:v>22</c:v>
                </c:pt>
                <c:pt idx="15036">
                  <c:v>23</c:v>
                </c:pt>
                <c:pt idx="15037">
                  <c:v>24</c:v>
                </c:pt>
                <c:pt idx="15038">
                  <c:v>25</c:v>
                </c:pt>
                <c:pt idx="15039">
                  <c:v>26</c:v>
                </c:pt>
                <c:pt idx="15040">
                  <c:v>27</c:v>
                </c:pt>
                <c:pt idx="15041">
                  <c:v>28</c:v>
                </c:pt>
                <c:pt idx="15042">
                  <c:v>29</c:v>
                </c:pt>
                <c:pt idx="15043">
                  <c:v>28</c:v>
                </c:pt>
                <c:pt idx="15044">
                  <c:v>27</c:v>
                </c:pt>
                <c:pt idx="15045">
                  <c:v>26</c:v>
                </c:pt>
                <c:pt idx="15046">
                  <c:v>25</c:v>
                </c:pt>
                <c:pt idx="15047">
                  <c:v>24</c:v>
                </c:pt>
                <c:pt idx="15048">
                  <c:v>25</c:v>
                </c:pt>
                <c:pt idx="15049">
                  <c:v>24</c:v>
                </c:pt>
                <c:pt idx="15050">
                  <c:v>25</c:v>
                </c:pt>
                <c:pt idx="15051">
                  <c:v>26</c:v>
                </c:pt>
                <c:pt idx="15052">
                  <c:v>27</c:v>
                </c:pt>
                <c:pt idx="15053">
                  <c:v>26</c:v>
                </c:pt>
                <c:pt idx="15054">
                  <c:v>27</c:v>
                </c:pt>
                <c:pt idx="15055">
                  <c:v>28</c:v>
                </c:pt>
                <c:pt idx="15056">
                  <c:v>29</c:v>
                </c:pt>
                <c:pt idx="15057">
                  <c:v>30</c:v>
                </c:pt>
                <c:pt idx="15058">
                  <c:v>29</c:v>
                </c:pt>
                <c:pt idx="15059">
                  <c:v>30</c:v>
                </c:pt>
                <c:pt idx="15060">
                  <c:v>29</c:v>
                </c:pt>
                <c:pt idx="15061">
                  <c:v>28</c:v>
                </c:pt>
                <c:pt idx="15062">
                  <c:v>27</c:v>
                </c:pt>
                <c:pt idx="15063">
                  <c:v>28</c:v>
                </c:pt>
                <c:pt idx="15064">
                  <c:v>29</c:v>
                </c:pt>
                <c:pt idx="15065">
                  <c:v>30</c:v>
                </c:pt>
                <c:pt idx="15066">
                  <c:v>31</c:v>
                </c:pt>
                <c:pt idx="15067">
                  <c:v>30</c:v>
                </c:pt>
                <c:pt idx="15068">
                  <c:v>31</c:v>
                </c:pt>
                <c:pt idx="15069">
                  <c:v>30</c:v>
                </c:pt>
                <c:pt idx="15070">
                  <c:v>31</c:v>
                </c:pt>
                <c:pt idx="15071">
                  <c:v>32</c:v>
                </c:pt>
                <c:pt idx="15072">
                  <c:v>33</c:v>
                </c:pt>
                <c:pt idx="15073">
                  <c:v>32</c:v>
                </c:pt>
                <c:pt idx="15074">
                  <c:v>33</c:v>
                </c:pt>
                <c:pt idx="15075">
                  <c:v>34</c:v>
                </c:pt>
                <c:pt idx="15076">
                  <c:v>33</c:v>
                </c:pt>
                <c:pt idx="15077">
                  <c:v>34</c:v>
                </c:pt>
                <c:pt idx="15078">
                  <c:v>33</c:v>
                </c:pt>
                <c:pt idx="15079">
                  <c:v>32</c:v>
                </c:pt>
                <c:pt idx="15080">
                  <c:v>31</c:v>
                </c:pt>
                <c:pt idx="15081">
                  <c:v>32</c:v>
                </c:pt>
                <c:pt idx="15082">
                  <c:v>33</c:v>
                </c:pt>
                <c:pt idx="15083">
                  <c:v>34</c:v>
                </c:pt>
                <c:pt idx="15084">
                  <c:v>35</c:v>
                </c:pt>
                <c:pt idx="15085">
                  <c:v>36</c:v>
                </c:pt>
                <c:pt idx="15086">
                  <c:v>37</c:v>
                </c:pt>
                <c:pt idx="15087">
                  <c:v>36</c:v>
                </c:pt>
                <c:pt idx="15088">
                  <c:v>35</c:v>
                </c:pt>
                <c:pt idx="15089">
                  <c:v>36</c:v>
                </c:pt>
                <c:pt idx="15090">
                  <c:v>37</c:v>
                </c:pt>
                <c:pt idx="15091">
                  <c:v>36</c:v>
                </c:pt>
                <c:pt idx="15092">
                  <c:v>37</c:v>
                </c:pt>
                <c:pt idx="15093">
                  <c:v>36</c:v>
                </c:pt>
                <c:pt idx="15094">
                  <c:v>37</c:v>
                </c:pt>
                <c:pt idx="15095">
                  <c:v>38</c:v>
                </c:pt>
                <c:pt idx="15096">
                  <c:v>39</c:v>
                </c:pt>
                <c:pt idx="15097">
                  <c:v>38</c:v>
                </c:pt>
                <c:pt idx="15098">
                  <c:v>39</c:v>
                </c:pt>
                <c:pt idx="15099">
                  <c:v>38</c:v>
                </c:pt>
                <c:pt idx="15100">
                  <c:v>37</c:v>
                </c:pt>
                <c:pt idx="15101">
                  <c:v>36</c:v>
                </c:pt>
                <c:pt idx="15102">
                  <c:v>37</c:v>
                </c:pt>
                <c:pt idx="15103">
                  <c:v>36</c:v>
                </c:pt>
                <c:pt idx="15104">
                  <c:v>37</c:v>
                </c:pt>
                <c:pt idx="15105">
                  <c:v>36</c:v>
                </c:pt>
                <c:pt idx="15106">
                  <c:v>37</c:v>
                </c:pt>
                <c:pt idx="15107">
                  <c:v>36</c:v>
                </c:pt>
                <c:pt idx="15108">
                  <c:v>35</c:v>
                </c:pt>
                <c:pt idx="15109">
                  <c:v>34</c:v>
                </c:pt>
                <c:pt idx="15110">
                  <c:v>35</c:v>
                </c:pt>
                <c:pt idx="15111">
                  <c:v>34</c:v>
                </c:pt>
                <c:pt idx="15112">
                  <c:v>33</c:v>
                </c:pt>
                <c:pt idx="15113">
                  <c:v>34</c:v>
                </c:pt>
                <c:pt idx="15114">
                  <c:v>33</c:v>
                </c:pt>
                <c:pt idx="15115">
                  <c:v>32</c:v>
                </c:pt>
                <c:pt idx="15116">
                  <c:v>31</c:v>
                </c:pt>
                <c:pt idx="15117">
                  <c:v>32</c:v>
                </c:pt>
                <c:pt idx="15118">
                  <c:v>33</c:v>
                </c:pt>
                <c:pt idx="15119">
                  <c:v>32</c:v>
                </c:pt>
                <c:pt idx="15120">
                  <c:v>33</c:v>
                </c:pt>
                <c:pt idx="15121">
                  <c:v>34</c:v>
                </c:pt>
                <c:pt idx="15122">
                  <c:v>35</c:v>
                </c:pt>
                <c:pt idx="15123">
                  <c:v>34</c:v>
                </c:pt>
                <c:pt idx="15124">
                  <c:v>33</c:v>
                </c:pt>
                <c:pt idx="15125">
                  <c:v>32</c:v>
                </c:pt>
                <c:pt idx="15126">
                  <c:v>33</c:v>
                </c:pt>
                <c:pt idx="15127">
                  <c:v>34</c:v>
                </c:pt>
                <c:pt idx="15128">
                  <c:v>35</c:v>
                </c:pt>
                <c:pt idx="15129">
                  <c:v>36</c:v>
                </c:pt>
                <c:pt idx="15130">
                  <c:v>37</c:v>
                </c:pt>
                <c:pt idx="15131">
                  <c:v>36</c:v>
                </c:pt>
                <c:pt idx="15132">
                  <c:v>37</c:v>
                </c:pt>
                <c:pt idx="15133">
                  <c:v>36</c:v>
                </c:pt>
                <c:pt idx="15134">
                  <c:v>37</c:v>
                </c:pt>
                <c:pt idx="15135">
                  <c:v>36</c:v>
                </c:pt>
                <c:pt idx="15136">
                  <c:v>37</c:v>
                </c:pt>
                <c:pt idx="15137">
                  <c:v>36</c:v>
                </c:pt>
                <c:pt idx="15138">
                  <c:v>37</c:v>
                </c:pt>
                <c:pt idx="15139">
                  <c:v>38</c:v>
                </c:pt>
                <c:pt idx="15140">
                  <c:v>37</c:v>
                </c:pt>
                <c:pt idx="15141">
                  <c:v>38</c:v>
                </c:pt>
                <c:pt idx="15142">
                  <c:v>39</c:v>
                </c:pt>
                <c:pt idx="15143">
                  <c:v>40</c:v>
                </c:pt>
                <c:pt idx="15144">
                  <c:v>41</c:v>
                </c:pt>
                <c:pt idx="15145">
                  <c:v>42</c:v>
                </c:pt>
                <c:pt idx="15146">
                  <c:v>43</c:v>
                </c:pt>
                <c:pt idx="15147">
                  <c:v>42</c:v>
                </c:pt>
                <c:pt idx="15148">
                  <c:v>43</c:v>
                </c:pt>
                <c:pt idx="15149">
                  <c:v>42</c:v>
                </c:pt>
                <c:pt idx="15150">
                  <c:v>43</c:v>
                </c:pt>
                <c:pt idx="15151">
                  <c:v>44</c:v>
                </c:pt>
                <c:pt idx="15152">
                  <c:v>45</c:v>
                </c:pt>
                <c:pt idx="15153">
                  <c:v>44</c:v>
                </c:pt>
                <c:pt idx="15154">
                  <c:v>45</c:v>
                </c:pt>
                <c:pt idx="15155">
                  <c:v>44</c:v>
                </c:pt>
                <c:pt idx="15156">
                  <c:v>43</c:v>
                </c:pt>
                <c:pt idx="15157">
                  <c:v>42</c:v>
                </c:pt>
                <c:pt idx="15158">
                  <c:v>43</c:v>
                </c:pt>
                <c:pt idx="15159">
                  <c:v>42</c:v>
                </c:pt>
                <c:pt idx="15160">
                  <c:v>43</c:v>
                </c:pt>
                <c:pt idx="15161">
                  <c:v>42</c:v>
                </c:pt>
                <c:pt idx="15162">
                  <c:v>43</c:v>
                </c:pt>
                <c:pt idx="15163">
                  <c:v>44</c:v>
                </c:pt>
                <c:pt idx="15164">
                  <c:v>43</c:v>
                </c:pt>
                <c:pt idx="15165">
                  <c:v>42</c:v>
                </c:pt>
                <c:pt idx="15166">
                  <c:v>41</c:v>
                </c:pt>
                <c:pt idx="15167">
                  <c:v>40</c:v>
                </c:pt>
                <c:pt idx="15168">
                  <c:v>39</c:v>
                </c:pt>
                <c:pt idx="15169">
                  <c:v>40</c:v>
                </c:pt>
                <c:pt idx="15170">
                  <c:v>41</c:v>
                </c:pt>
                <c:pt idx="15171">
                  <c:v>40</c:v>
                </c:pt>
                <c:pt idx="15172">
                  <c:v>39</c:v>
                </c:pt>
                <c:pt idx="15173">
                  <c:v>40</c:v>
                </c:pt>
                <c:pt idx="15174">
                  <c:v>41</c:v>
                </c:pt>
                <c:pt idx="15175">
                  <c:v>40</c:v>
                </c:pt>
                <c:pt idx="15176">
                  <c:v>39</c:v>
                </c:pt>
                <c:pt idx="15177">
                  <c:v>40</c:v>
                </c:pt>
                <c:pt idx="15178">
                  <c:v>41</c:v>
                </c:pt>
                <c:pt idx="15179">
                  <c:v>40</c:v>
                </c:pt>
                <c:pt idx="15180">
                  <c:v>41</c:v>
                </c:pt>
                <c:pt idx="15181">
                  <c:v>40</c:v>
                </c:pt>
                <c:pt idx="15182">
                  <c:v>39</c:v>
                </c:pt>
                <c:pt idx="15183">
                  <c:v>38</c:v>
                </c:pt>
                <c:pt idx="15184">
                  <c:v>37</c:v>
                </c:pt>
                <c:pt idx="15185">
                  <c:v>36</c:v>
                </c:pt>
                <c:pt idx="15186">
                  <c:v>35</c:v>
                </c:pt>
                <c:pt idx="15187">
                  <c:v>36</c:v>
                </c:pt>
                <c:pt idx="15188">
                  <c:v>37</c:v>
                </c:pt>
                <c:pt idx="15189">
                  <c:v>36</c:v>
                </c:pt>
                <c:pt idx="15190">
                  <c:v>37</c:v>
                </c:pt>
                <c:pt idx="15191">
                  <c:v>36</c:v>
                </c:pt>
                <c:pt idx="15192">
                  <c:v>37</c:v>
                </c:pt>
                <c:pt idx="15193">
                  <c:v>38</c:v>
                </c:pt>
                <c:pt idx="15194">
                  <c:v>37</c:v>
                </c:pt>
                <c:pt idx="15195">
                  <c:v>36</c:v>
                </c:pt>
                <c:pt idx="15196">
                  <c:v>37</c:v>
                </c:pt>
                <c:pt idx="15197">
                  <c:v>36</c:v>
                </c:pt>
                <c:pt idx="15198">
                  <c:v>37</c:v>
                </c:pt>
                <c:pt idx="15199">
                  <c:v>36</c:v>
                </c:pt>
                <c:pt idx="15200">
                  <c:v>37</c:v>
                </c:pt>
                <c:pt idx="15201">
                  <c:v>36</c:v>
                </c:pt>
                <c:pt idx="15202">
                  <c:v>35</c:v>
                </c:pt>
                <c:pt idx="15203">
                  <c:v>34</c:v>
                </c:pt>
                <c:pt idx="15204">
                  <c:v>35</c:v>
                </c:pt>
                <c:pt idx="15205">
                  <c:v>36</c:v>
                </c:pt>
                <c:pt idx="15206">
                  <c:v>37</c:v>
                </c:pt>
                <c:pt idx="15207">
                  <c:v>36</c:v>
                </c:pt>
                <c:pt idx="15208">
                  <c:v>35</c:v>
                </c:pt>
                <c:pt idx="15209">
                  <c:v>36</c:v>
                </c:pt>
                <c:pt idx="15210">
                  <c:v>35</c:v>
                </c:pt>
                <c:pt idx="15211">
                  <c:v>36</c:v>
                </c:pt>
                <c:pt idx="15212">
                  <c:v>35</c:v>
                </c:pt>
                <c:pt idx="15213">
                  <c:v>36</c:v>
                </c:pt>
                <c:pt idx="15214">
                  <c:v>35</c:v>
                </c:pt>
                <c:pt idx="15215">
                  <c:v>36</c:v>
                </c:pt>
                <c:pt idx="15216">
                  <c:v>37</c:v>
                </c:pt>
                <c:pt idx="15217">
                  <c:v>38</c:v>
                </c:pt>
                <c:pt idx="15218">
                  <c:v>37</c:v>
                </c:pt>
                <c:pt idx="15219">
                  <c:v>36</c:v>
                </c:pt>
                <c:pt idx="15220">
                  <c:v>35</c:v>
                </c:pt>
                <c:pt idx="15221">
                  <c:v>34</c:v>
                </c:pt>
                <c:pt idx="15222">
                  <c:v>33</c:v>
                </c:pt>
                <c:pt idx="15223">
                  <c:v>34</c:v>
                </c:pt>
                <c:pt idx="15224">
                  <c:v>33</c:v>
                </c:pt>
                <c:pt idx="15225">
                  <c:v>32</c:v>
                </c:pt>
                <c:pt idx="15226">
                  <c:v>31</c:v>
                </c:pt>
                <c:pt idx="15227">
                  <c:v>30</c:v>
                </c:pt>
                <c:pt idx="15228">
                  <c:v>31</c:v>
                </c:pt>
                <c:pt idx="15229">
                  <c:v>32</c:v>
                </c:pt>
                <c:pt idx="15230">
                  <c:v>33</c:v>
                </c:pt>
                <c:pt idx="15231">
                  <c:v>34</c:v>
                </c:pt>
                <c:pt idx="15232">
                  <c:v>35</c:v>
                </c:pt>
                <c:pt idx="15233">
                  <c:v>36</c:v>
                </c:pt>
                <c:pt idx="15234">
                  <c:v>37</c:v>
                </c:pt>
                <c:pt idx="15235">
                  <c:v>38</c:v>
                </c:pt>
                <c:pt idx="15236">
                  <c:v>37</c:v>
                </c:pt>
                <c:pt idx="15237">
                  <c:v>36</c:v>
                </c:pt>
                <c:pt idx="15238">
                  <c:v>35</c:v>
                </c:pt>
                <c:pt idx="15239">
                  <c:v>36</c:v>
                </c:pt>
                <c:pt idx="15240">
                  <c:v>35</c:v>
                </c:pt>
                <c:pt idx="15241">
                  <c:v>34</c:v>
                </c:pt>
                <c:pt idx="15242">
                  <c:v>33</c:v>
                </c:pt>
                <c:pt idx="15243">
                  <c:v>32</c:v>
                </c:pt>
                <c:pt idx="15244">
                  <c:v>33</c:v>
                </c:pt>
                <c:pt idx="15245">
                  <c:v>34</c:v>
                </c:pt>
                <c:pt idx="15246">
                  <c:v>35</c:v>
                </c:pt>
                <c:pt idx="15247">
                  <c:v>34</c:v>
                </c:pt>
                <c:pt idx="15248">
                  <c:v>33</c:v>
                </c:pt>
                <c:pt idx="15249">
                  <c:v>32</c:v>
                </c:pt>
                <c:pt idx="15250">
                  <c:v>31</c:v>
                </c:pt>
                <c:pt idx="15251">
                  <c:v>30</c:v>
                </c:pt>
                <c:pt idx="15252">
                  <c:v>31</c:v>
                </c:pt>
                <c:pt idx="15253">
                  <c:v>32</c:v>
                </c:pt>
                <c:pt idx="15254">
                  <c:v>33</c:v>
                </c:pt>
                <c:pt idx="15255">
                  <c:v>32</c:v>
                </c:pt>
                <c:pt idx="15256">
                  <c:v>33</c:v>
                </c:pt>
                <c:pt idx="15257">
                  <c:v>32</c:v>
                </c:pt>
                <c:pt idx="15258">
                  <c:v>33</c:v>
                </c:pt>
                <c:pt idx="15259">
                  <c:v>32</c:v>
                </c:pt>
                <c:pt idx="15260">
                  <c:v>31</c:v>
                </c:pt>
                <c:pt idx="15261">
                  <c:v>32</c:v>
                </c:pt>
                <c:pt idx="15262">
                  <c:v>31</c:v>
                </c:pt>
                <c:pt idx="15263">
                  <c:v>30</c:v>
                </c:pt>
                <c:pt idx="15264">
                  <c:v>29</c:v>
                </c:pt>
                <c:pt idx="15265">
                  <c:v>28</c:v>
                </c:pt>
                <c:pt idx="15266">
                  <c:v>29</c:v>
                </c:pt>
                <c:pt idx="15267">
                  <c:v>28</c:v>
                </c:pt>
                <c:pt idx="15268">
                  <c:v>27</c:v>
                </c:pt>
                <c:pt idx="15269">
                  <c:v>26</c:v>
                </c:pt>
                <c:pt idx="15270">
                  <c:v>27</c:v>
                </c:pt>
                <c:pt idx="15271">
                  <c:v>28</c:v>
                </c:pt>
                <c:pt idx="15272">
                  <c:v>27</c:v>
                </c:pt>
                <c:pt idx="15273">
                  <c:v>26</c:v>
                </c:pt>
                <c:pt idx="15274">
                  <c:v>27</c:v>
                </c:pt>
                <c:pt idx="15275">
                  <c:v>26</c:v>
                </c:pt>
                <c:pt idx="15276">
                  <c:v>25</c:v>
                </c:pt>
                <c:pt idx="15277">
                  <c:v>24</c:v>
                </c:pt>
                <c:pt idx="15278">
                  <c:v>25</c:v>
                </c:pt>
                <c:pt idx="15279">
                  <c:v>24</c:v>
                </c:pt>
                <c:pt idx="15280">
                  <c:v>23</c:v>
                </c:pt>
                <c:pt idx="15281">
                  <c:v>24</c:v>
                </c:pt>
                <c:pt idx="15282">
                  <c:v>25</c:v>
                </c:pt>
                <c:pt idx="15283">
                  <c:v>26</c:v>
                </c:pt>
                <c:pt idx="15284">
                  <c:v>27</c:v>
                </c:pt>
                <c:pt idx="15285">
                  <c:v>28</c:v>
                </c:pt>
                <c:pt idx="15286">
                  <c:v>27</c:v>
                </c:pt>
                <c:pt idx="15287">
                  <c:v>26</c:v>
                </c:pt>
                <c:pt idx="15288">
                  <c:v>25</c:v>
                </c:pt>
                <c:pt idx="15289">
                  <c:v>26</c:v>
                </c:pt>
                <c:pt idx="15290">
                  <c:v>27</c:v>
                </c:pt>
                <c:pt idx="15291">
                  <c:v>28</c:v>
                </c:pt>
                <c:pt idx="15292">
                  <c:v>27</c:v>
                </c:pt>
                <c:pt idx="15293">
                  <c:v>26</c:v>
                </c:pt>
                <c:pt idx="15294">
                  <c:v>27</c:v>
                </c:pt>
                <c:pt idx="15295">
                  <c:v>28</c:v>
                </c:pt>
                <c:pt idx="15296">
                  <c:v>29</c:v>
                </c:pt>
                <c:pt idx="15297">
                  <c:v>28</c:v>
                </c:pt>
                <c:pt idx="15298">
                  <c:v>27</c:v>
                </c:pt>
                <c:pt idx="15299">
                  <c:v>26</c:v>
                </c:pt>
                <c:pt idx="15300">
                  <c:v>27</c:v>
                </c:pt>
                <c:pt idx="15301">
                  <c:v>26</c:v>
                </c:pt>
                <c:pt idx="15302">
                  <c:v>25</c:v>
                </c:pt>
                <c:pt idx="15303">
                  <c:v>24</c:v>
                </c:pt>
                <c:pt idx="15304">
                  <c:v>25</c:v>
                </c:pt>
                <c:pt idx="15305">
                  <c:v>24</c:v>
                </c:pt>
                <c:pt idx="15306">
                  <c:v>25</c:v>
                </c:pt>
                <c:pt idx="15307">
                  <c:v>26</c:v>
                </c:pt>
                <c:pt idx="15308">
                  <c:v>27</c:v>
                </c:pt>
                <c:pt idx="15309">
                  <c:v>26</c:v>
                </c:pt>
                <c:pt idx="15310">
                  <c:v>25</c:v>
                </c:pt>
                <c:pt idx="15311">
                  <c:v>26</c:v>
                </c:pt>
                <c:pt idx="15312">
                  <c:v>25</c:v>
                </c:pt>
                <c:pt idx="15313">
                  <c:v>24</c:v>
                </c:pt>
                <c:pt idx="15314">
                  <c:v>25</c:v>
                </c:pt>
                <c:pt idx="15315">
                  <c:v>26</c:v>
                </c:pt>
                <c:pt idx="15316">
                  <c:v>27</c:v>
                </c:pt>
                <c:pt idx="15317">
                  <c:v>26</c:v>
                </c:pt>
                <c:pt idx="15318">
                  <c:v>27</c:v>
                </c:pt>
                <c:pt idx="15319">
                  <c:v>28</c:v>
                </c:pt>
                <c:pt idx="15320">
                  <c:v>29</c:v>
                </c:pt>
                <c:pt idx="15321">
                  <c:v>30</c:v>
                </c:pt>
                <c:pt idx="15322">
                  <c:v>29</c:v>
                </c:pt>
                <c:pt idx="15323">
                  <c:v>28</c:v>
                </c:pt>
                <c:pt idx="15324">
                  <c:v>29</c:v>
                </c:pt>
                <c:pt idx="15325">
                  <c:v>30</c:v>
                </c:pt>
                <c:pt idx="15326">
                  <c:v>29</c:v>
                </c:pt>
                <c:pt idx="15327">
                  <c:v>28</c:v>
                </c:pt>
                <c:pt idx="15328">
                  <c:v>27</c:v>
                </c:pt>
                <c:pt idx="15329">
                  <c:v>28</c:v>
                </c:pt>
                <c:pt idx="15330">
                  <c:v>27</c:v>
                </c:pt>
                <c:pt idx="15331">
                  <c:v>26</c:v>
                </c:pt>
                <c:pt idx="15332">
                  <c:v>27</c:v>
                </c:pt>
                <c:pt idx="15333">
                  <c:v>28</c:v>
                </c:pt>
                <c:pt idx="15334">
                  <c:v>29</c:v>
                </c:pt>
                <c:pt idx="15335">
                  <c:v>30</c:v>
                </c:pt>
                <c:pt idx="15336">
                  <c:v>29</c:v>
                </c:pt>
                <c:pt idx="15337">
                  <c:v>28</c:v>
                </c:pt>
                <c:pt idx="15338">
                  <c:v>29</c:v>
                </c:pt>
                <c:pt idx="15339">
                  <c:v>28</c:v>
                </c:pt>
                <c:pt idx="15340">
                  <c:v>29</c:v>
                </c:pt>
                <c:pt idx="15341">
                  <c:v>28</c:v>
                </c:pt>
                <c:pt idx="15342">
                  <c:v>27</c:v>
                </c:pt>
                <c:pt idx="15343">
                  <c:v>28</c:v>
                </c:pt>
                <c:pt idx="15344">
                  <c:v>29</c:v>
                </c:pt>
                <c:pt idx="15345">
                  <c:v>28</c:v>
                </c:pt>
                <c:pt idx="15346">
                  <c:v>27</c:v>
                </c:pt>
                <c:pt idx="15347">
                  <c:v>26</c:v>
                </c:pt>
                <c:pt idx="15348">
                  <c:v>25</c:v>
                </c:pt>
                <c:pt idx="15349">
                  <c:v>26</c:v>
                </c:pt>
                <c:pt idx="15350">
                  <c:v>27</c:v>
                </c:pt>
                <c:pt idx="15351">
                  <c:v>26</c:v>
                </c:pt>
                <c:pt idx="15352">
                  <c:v>25</c:v>
                </c:pt>
                <c:pt idx="15353">
                  <c:v>24</c:v>
                </c:pt>
                <c:pt idx="15354">
                  <c:v>23</c:v>
                </c:pt>
                <c:pt idx="15355">
                  <c:v>22</c:v>
                </c:pt>
                <c:pt idx="15356">
                  <c:v>23</c:v>
                </c:pt>
                <c:pt idx="15357">
                  <c:v>24</c:v>
                </c:pt>
                <c:pt idx="15358">
                  <c:v>25</c:v>
                </c:pt>
                <c:pt idx="15359">
                  <c:v>26</c:v>
                </c:pt>
                <c:pt idx="15360">
                  <c:v>25</c:v>
                </c:pt>
                <c:pt idx="15361">
                  <c:v>24</c:v>
                </c:pt>
                <c:pt idx="15362">
                  <c:v>23</c:v>
                </c:pt>
                <c:pt idx="15363">
                  <c:v>22</c:v>
                </c:pt>
                <c:pt idx="15364">
                  <c:v>21</c:v>
                </c:pt>
                <c:pt idx="15365">
                  <c:v>20</c:v>
                </c:pt>
                <c:pt idx="15366">
                  <c:v>19</c:v>
                </c:pt>
                <c:pt idx="15367">
                  <c:v>18</c:v>
                </c:pt>
                <c:pt idx="15368">
                  <c:v>19</c:v>
                </c:pt>
                <c:pt idx="15369">
                  <c:v>20</c:v>
                </c:pt>
                <c:pt idx="15370">
                  <c:v>19</c:v>
                </c:pt>
                <c:pt idx="15371">
                  <c:v>20</c:v>
                </c:pt>
                <c:pt idx="15372">
                  <c:v>19</c:v>
                </c:pt>
                <c:pt idx="15373">
                  <c:v>20</c:v>
                </c:pt>
                <c:pt idx="15374">
                  <c:v>21</c:v>
                </c:pt>
                <c:pt idx="15375">
                  <c:v>22</c:v>
                </c:pt>
                <c:pt idx="15376">
                  <c:v>23</c:v>
                </c:pt>
                <c:pt idx="15377">
                  <c:v>24</c:v>
                </c:pt>
                <c:pt idx="15378">
                  <c:v>25</c:v>
                </c:pt>
                <c:pt idx="15379">
                  <c:v>24</c:v>
                </c:pt>
                <c:pt idx="15380">
                  <c:v>23</c:v>
                </c:pt>
                <c:pt idx="15381">
                  <c:v>24</c:v>
                </c:pt>
                <c:pt idx="15382">
                  <c:v>25</c:v>
                </c:pt>
                <c:pt idx="15383">
                  <c:v>24</c:v>
                </c:pt>
                <c:pt idx="15384">
                  <c:v>23</c:v>
                </c:pt>
                <c:pt idx="15385">
                  <c:v>22</c:v>
                </c:pt>
                <c:pt idx="15386">
                  <c:v>21</c:v>
                </c:pt>
                <c:pt idx="15387">
                  <c:v>20</c:v>
                </c:pt>
                <c:pt idx="15388">
                  <c:v>19</c:v>
                </c:pt>
                <c:pt idx="15389">
                  <c:v>20</c:v>
                </c:pt>
                <c:pt idx="15390">
                  <c:v>21</c:v>
                </c:pt>
                <c:pt idx="15391">
                  <c:v>22</c:v>
                </c:pt>
                <c:pt idx="15392">
                  <c:v>23</c:v>
                </c:pt>
                <c:pt idx="15393">
                  <c:v>22</c:v>
                </c:pt>
                <c:pt idx="15394">
                  <c:v>21</c:v>
                </c:pt>
                <c:pt idx="15395">
                  <c:v>22</c:v>
                </c:pt>
                <c:pt idx="15396">
                  <c:v>23</c:v>
                </c:pt>
                <c:pt idx="15397">
                  <c:v>22</c:v>
                </c:pt>
                <c:pt idx="15398">
                  <c:v>21</c:v>
                </c:pt>
                <c:pt idx="15399">
                  <c:v>20</c:v>
                </c:pt>
                <c:pt idx="15400">
                  <c:v>21</c:v>
                </c:pt>
                <c:pt idx="15401">
                  <c:v>22</c:v>
                </c:pt>
                <c:pt idx="15402">
                  <c:v>23</c:v>
                </c:pt>
                <c:pt idx="15403">
                  <c:v>22</c:v>
                </c:pt>
                <c:pt idx="15404">
                  <c:v>21</c:v>
                </c:pt>
                <c:pt idx="15405">
                  <c:v>20</c:v>
                </c:pt>
                <c:pt idx="15406">
                  <c:v>21</c:v>
                </c:pt>
                <c:pt idx="15407">
                  <c:v>20</c:v>
                </c:pt>
                <c:pt idx="15408">
                  <c:v>19</c:v>
                </c:pt>
                <c:pt idx="15409">
                  <c:v>20</c:v>
                </c:pt>
                <c:pt idx="15410">
                  <c:v>21</c:v>
                </c:pt>
                <c:pt idx="15411">
                  <c:v>20</c:v>
                </c:pt>
                <c:pt idx="15412">
                  <c:v>19</c:v>
                </c:pt>
                <c:pt idx="15413">
                  <c:v>18</c:v>
                </c:pt>
                <c:pt idx="15414">
                  <c:v>17</c:v>
                </c:pt>
                <c:pt idx="15415">
                  <c:v>18</c:v>
                </c:pt>
                <c:pt idx="15416">
                  <c:v>17</c:v>
                </c:pt>
                <c:pt idx="15417">
                  <c:v>16</c:v>
                </c:pt>
                <c:pt idx="15418">
                  <c:v>15</c:v>
                </c:pt>
                <c:pt idx="15419">
                  <c:v>16</c:v>
                </c:pt>
                <c:pt idx="15420">
                  <c:v>15</c:v>
                </c:pt>
                <c:pt idx="15421">
                  <c:v>14</c:v>
                </c:pt>
                <c:pt idx="15422">
                  <c:v>15</c:v>
                </c:pt>
                <c:pt idx="15423">
                  <c:v>16</c:v>
                </c:pt>
                <c:pt idx="15424">
                  <c:v>15</c:v>
                </c:pt>
                <c:pt idx="15425">
                  <c:v>16</c:v>
                </c:pt>
                <c:pt idx="15426">
                  <c:v>17</c:v>
                </c:pt>
                <c:pt idx="15427">
                  <c:v>18</c:v>
                </c:pt>
                <c:pt idx="15428">
                  <c:v>17</c:v>
                </c:pt>
                <c:pt idx="15429">
                  <c:v>18</c:v>
                </c:pt>
                <c:pt idx="15430">
                  <c:v>19</c:v>
                </c:pt>
                <c:pt idx="15431">
                  <c:v>18</c:v>
                </c:pt>
                <c:pt idx="15432">
                  <c:v>19</c:v>
                </c:pt>
                <c:pt idx="15433">
                  <c:v>18</c:v>
                </c:pt>
                <c:pt idx="15434">
                  <c:v>19</c:v>
                </c:pt>
                <c:pt idx="15435">
                  <c:v>18</c:v>
                </c:pt>
                <c:pt idx="15436">
                  <c:v>19</c:v>
                </c:pt>
                <c:pt idx="15437">
                  <c:v>20</c:v>
                </c:pt>
                <c:pt idx="15438">
                  <c:v>21</c:v>
                </c:pt>
                <c:pt idx="15439">
                  <c:v>22</c:v>
                </c:pt>
                <c:pt idx="15440">
                  <c:v>23</c:v>
                </c:pt>
                <c:pt idx="15441">
                  <c:v>22</c:v>
                </c:pt>
                <c:pt idx="15442">
                  <c:v>21</c:v>
                </c:pt>
                <c:pt idx="15443">
                  <c:v>22</c:v>
                </c:pt>
                <c:pt idx="15444">
                  <c:v>21</c:v>
                </c:pt>
                <c:pt idx="15445">
                  <c:v>22</c:v>
                </c:pt>
                <c:pt idx="15446">
                  <c:v>23</c:v>
                </c:pt>
                <c:pt idx="15447">
                  <c:v>24</c:v>
                </c:pt>
                <c:pt idx="15448">
                  <c:v>25</c:v>
                </c:pt>
                <c:pt idx="15449">
                  <c:v>24</c:v>
                </c:pt>
                <c:pt idx="15450">
                  <c:v>25</c:v>
                </c:pt>
                <c:pt idx="15451">
                  <c:v>24</c:v>
                </c:pt>
                <c:pt idx="15452">
                  <c:v>25</c:v>
                </c:pt>
                <c:pt idx="15453">
                  <c:v>24</c:v>
                </c:pt>
                <c:pt idx="15454">
                  <c:v>23</c:v>
                </c:pt>
                <c:pt idx="15455">
                  <c:v>24</c:v>
                </c:pt>
                <c:pt idx="15456">
                  <c:v>23</c:v>
                </c:pt>
                <c:pt idx="15457">
                  <c:v>24</c:v>
                </c:pt>
                <c:pt idx="15458">
                  <c:v>23</c:v>
                </c:pt>
                <c:pt idx="15459">
                  <c:v>24</c:v>
                </c:pt>
                <c:pt idx="15460">
                  <c:v>23</c:v>
                </c:pt>
                <c:pt idx="15461">
                  <c:v>24</c:v>
                </c:pt>
                <c:pt idx="15462">
                  <c:v>25</c:v>
                </c:pt>
                <c:pt idx="15463">
                  <c:v>26</c:v>
                </c:pt>
                <c:pt idx="15464">
                  <c:v>27</c:v>
                </c:pt>
                <c:pt idx="15465">
                  <c:v>28</c:v>
                </c:pt>
                <c:pt idx="15466">
                  <c:v>27</c:v>
                </c:pt>
                <c:pt idx="15467">
                  <c:v>28</c:v>
                </c:pt>
                <c:pt idx="15468">
                  <c:v>29</c:v>
                </c:pt>
                <c:pt idx="15469">
                  <c:v>30</c:v>
                </c:pt>
                <c:pt idx="15470">
                  <c:v>29</c:v>
                </c:pt>
                <c:pt idx="15471">
                  <c:v>28</c:v>
                </c:pt>
                <c:pt idx="15472">
                  <c:v>27</c:v>
                </c:pt>
                <c:pt idx="15473">
                  <c:v>26</c:v>
                </c:pt>
                <c:pt idx="15474">
                  <c:v>25</c:v>
                </c:pt>
                <c:pt idx="15475">
                  <c:v>24</c:v>
                </c:pt>
                <c:pt idx="15476">
                  <c:v>23</c:v>
                </c:pt>
                <c:pt idx="15477">
                  <c:v>24</c:v>
                </c:pt>
                <c:pt idx="15478">
                  <c:v>23</c:v>
                </c:pt>
                <c:pt idx="15479">
                  <c:v>22</c:v>
                </c:pt>
                <c:pt idx="15480">
                  <c:v>21</c:v>
                </c:pt>
                <c:pt idx="15481">
                  <c:v>22</c:v>
                </c:pt>
                <c:pt idx="15482">
                  <c:v>21</c:v>
                </c:pt>
                <c:pt idx="15483">
                  <c:v>22</c:v>
                </c:pt>
                <c:pt idx="15484">
                  <c:v>21</c:v>
                </c:pt>
                <c:pt idx="15485">
                  <c:v>20</c:v>
                </c:pt>
                <c:pt idx="15486">
                  <c:v>21</c:v>
                </c:pt>
                <c:pt idx="15487">
                  <c:v>20</c:v>
                </c:pt>
                <c:pt idx="15488">
                  <c:v>21</c:v>
                </c:pt>
                <c:pt idx="15489">
                  <c:v>20</c:v>
                </c:pt>
                <c:pt idx="15490">
                  <c:v>21</c:v>
                </c:pt>
                <c:pt idx="15491">
                  <c:v>22</c:v>
                </c:pt>
                <c:pt idx="15492">
                  <c:v>21</c:v>
                </c:pt>
                <c:pt idx="15493">
                  <c:v>20</c:v>
                </c:pt>
                <c:pt idx="15494">
                  <c:v>21</c:v>
                </c:pt>
                <c:pt idx="15495">
                  <c:v>22</c:v>
                </c:pt>
                <c:pt idx="15496">
                  <c:v>21</c:v>
                </c:pt>
                <c:pt idx="15497">
                  <c:v>20</c:v>
                </c:pt>
                <c:pt idx="15498">
                  <c:v>21</c:v>
                </c:pt>
                <c:pt idx="15499">
                  <c:v>20</c:v>
                </c:pt>
                <c:pt idx="15500">
                  <c:v>19</c:v>
                </c:pt>
                <c:pt idx="15501">
                  <c:v>20</c:v>
                </c:pt>
                <c:pt idx="15502">
                  <c:v>21</c:v>
                </c:pt>
                <c:pt idx="15503">
                  <c:v>22</c:v>
                </c:pt>
                <c:pt idx="15504">
                  <c:v>21</c:v>
                </c:pt>
                <c:pt idx="15505">
                  <c:v>20</c:v>
                </c:pt>
                <c:pt idx="15506">
                  <c:v>19</c:v>
                </c:pt>
                <c:pt idx="15507">
                  <c:v>20</c:v>
                </c:pt>
                <c:pt idx="15508">
                  <c:v>19</c:v>
                </c:pt>
                <c:pt idx="15509">
                  <c:v>20</c:v>
                </c:pt>
                <c:pt idx="15510">
                  <c:v>19</c:v>
                </c:pt>
                <c:pt idx="15511">
                  <c:v>20</c:v>
                </c:pt>
                <c:pt idx="15512">
                  <c:v>21</c:v>
                </c:pt>
                <c:pt idx="15513">
                  <c:v>20</c:v>
                </c:pt>
                <c:pt idx="15514">
                  <c:v>19</c:v>
                </c:pt>
                <c:pt idx="15515">
                  <c:v>20</c:v>
                </c:pt>
                <c:pt idx="15516">
                  <c:v>21</c:v>
                </c:pt>
                <c:pt idx="15517">
                  <c:v>20</c:v>
                </c:pt>
                <c:pt idx="15518">
                  <c:v>19</c:v>
                </c:pt>
                <c:pt idx="15519">
                  <c:v>20</c:v>
                </c:pt>
                <c:pt idx="15520">
                  <c:v>19</c:v>
                </c:pt>
                <c:pt idx="15521">
                  <c:v>20</c:v>
                </c:pt>
                <c:pt idx="15522">
                  <c:v>19</c:v>
                </c:pt>
                <c:pt idx="15523">
                  <c:v>20</c:v>
                </c:pt>
                <c:pt idx="15524">
                  <c:v>19</c:v>
                </c:pt>
                <c:pt idx="15525">
                  <c:v>20</c:v>
                </c:pt>
                <c:pt idx="15526">
                  <c:v>19</c:v>
                </c:pt>
                <c:pt idx="15527">
                  <c:v>20</c:v>
                </c:pt>
                <c:pt idx="15528">
                  <c:v>21</c:v>
                </c:pt>
                <c:pt idx="15529">
                  <c:v>22</c:v>
                </c:pt>
                <c:pt idx="15530">
                  <c:v>23</c:v>
                </c:pt>
                <c:pt idx="15531">
                  <c:v>24</c:v>
                </c:pt>
                <c:pt idx="15532">
                  <c:v>23</c:v>
                </c:pt>
                <c:pt idx="15533">
                  <c:v>22</c:v>
                </c:pt>
                <c:pt idx="15534">
                  <c:v>21</c:v>
                </c:pt>
                <c:pt idx="15535">
                  <c:v>22</c:v>
                </c:pt>
                <c:pt idx="15536">
                  <c:v>23</c:v>
                </c:pt>
                <c:pt idx="15537">
                  <c:v>22</c:v>
                </c:pt>
                <c:pt idx="15538">
                  <c:v>23</c:v>
                </c:pt>
                <c:pt idx="15539">
                  <c:v>24</c:v>
                </c:pt>
                <c:pt idx="15540">
                  <c:v>25</c:v>
                </c:pt>
                <c:pt idx="15541">
                  <c:v>26</c:v>
                </c:pt>
                <c:pt idx="15542">
                  <c:v>25</c:v>
                </c:pt>
                <c:pt idx="15543">
                  <c:v>24</c:v>
                </c:pt>
                <c:pt idx="15544">
                  <c:v>23</c:v>
                </c:pt>
                <c:pt idx="15545">
                  <c:v>22</c:v>
                </c:pt>
                <c:pt idx="15546">
                  <c:v>21</c:v>
                </c:pt>
                <c:pt idx="15547">
                  <c:v>22</c:v>
                </c:pt>
                <c:pt idx="15548">
                  <c:v>21</c:v>
                </c:pt>
                <c:pt idx="15549">
                  <c:v>20</c:v>
                </c:pt>
                <c:pt idx="15550">
                  <c:v>19</c:v>
                </c:pt>
                <c:pt idx="15551">
                  <c:v>18</c:v>
                </c:pt>
                <c:pt idx="15552">
                  <c:v>17</c:v>
                </c:pt>
                <c:pt idx="15553">
                  <c:v>18</c:v>
                </c:pt>
                <c:pt idx="15554">
                  <c:v>19</c:v>
                </c:pt>
                <c:pt idx="15555">
                  <c:v>20</c:v>
                </c:pt>
                <c:pt idx="15556">
                  <c:v>19</c:v>
                </c:pt>
                <c:pt idx="15557">
                  <c:v>20</c:v>
                </c:pt>
                <c:pt idx="15558">
                  <c:v>21</c:v>
                </c:pt>
                <c:pt idx="15559">
                  <c:v>22</c:v>
                </c:pt>
                <c:pt idx="15560">
                  <c:v>23</c:v>
                </c:pt>
                <c:pt idx="15561">
                  <c:v>24</c:v>
                </c:pt>
                <c:pt idx="15562">
                  <c:v>23</c:v>
                </c:pt>
                <c:pt idx="15563">
                  <c:v>22</c:v>
                </c:pt>
                <c:pt idx="15564">
                  <c:v>21</c:v>
                </c:pt>
                <c:pt idx="15565">
                  <c:v>22</c:v>
                </c:pt>
                <c:pt idx="15566">
                  <c:v>21</c:v>
                </c:pt>
                <c:pt idx="15567">
                  <c:v>22</c:v>
                </c:pt>
                <c:pt idx="15568">
                  <c:v>23</c:v>
                </c:pt>
                <c:pt idx="15569">
                  <c:v>24</c:v>
                </c:pt>
                <c:pt idx="15570">
                  <c:v>23</c:v>
                </c:pt>
                <c:pt idx="15571">
                  <c:v>24</c:v>
                </c:pt>
                <c:pt idx="15572">
                  <c:v>23</c:v>
                </c:pt>
                <c:pt idx="15573">
                  <c:v>22</c:v>
                </c:pt>
                <c:pt idx="15574">
                  <c:v>21</c:v>
                </c:pt>
                <c:pt idx="15575">
                  <c:v>22</c:v>
                </c:pt>
                <c:pt idx="15576">
                  <c:v>23</c:v>
                </c:pt>
                <c:pt idx="15577">
                  <c:v>22</c:v>
                </c:pt>
                <c:pt idx="15578">
                  <c:v>23</c:v>
                </c:pt>
                <c:pt idx="15579">
                  <c:v>22</c:v>
                </c:pt>
                <c:pt idx="15580">
                  <c:v>23</c:v>
                </c:pt>
                <c:pt idx="15581">
                  <c:v>24</c:v>
                </c:pt>
                <c:pt idx="15582">
                  <c:v>25</c:v>
                </c:pt>
                <c:pt idx="15583">
                  <c:v>24</c:v>
                </c:pt>
                <c:pt idx="15584">
                  <c:v>23</c:v>
                </c:pt>
                <c:pt idx="15585">
                  <c:v>24</c:v>
                </c:pt>
                <c:pt idx="15586">
                  <c:v>23</c:v>
                </c:pt>
                <c:pt idx="15587">
                  <c:v>22</c:v>
                </c:pt>
                <c:pt idx="15588">
                  <c:v>23</c:v>
                </c:pt>
                <c:pt idx="15589">
                  <c:v>22</c:v>
                </c:pt>
                <c:pt idx="15590">
                  <c:v>23</c:v>
                </c:pt>
                <c:pt idx="15591">
                  <c:v>24</c:v>
                </c:pt>
                <c:pt idx="15592">
                  <c:v>23</c:v>
                </c:pt>
                <c:pt idx="15593">
                  <c:v>24</c:v>
                </c:pt>
                <c:pt idx="15594">
                  <c:v>23</c:v>
                </c:pt>
                <c:pt idx="15595">
                  <c:v>24</c:v>
                </c:pt>
                <c:pt idx="15596">
                  <c:v>25</c:v>
                </c:pt>
                <c:pt idx="15597">
                  <c:v>24</c:v>
                </c:pt>
                <c:pt idx="15598">
                  <c:v>23</c:v>
                </c:pt>
                <c:pt idx="15599">
                  <c:v>24</c:v>
                </c:pt>
                <c:pt idx="15600">
                  <c:v>25</c:v>
                </c:pt>
                <c:pt idx="15601">
                  <c:v>26</c:v>
                </c:pt>
                <c:pt idx="15602">
                  <c:v>25</c:v>
                </c:pt>
                <c:pt idx="15603">
                  <c:v>24</c:v>
                </c:pt>
                <c:pt idx="15604">
                  <c:v>25</c:v>
                </c:pt>
                <c:pt idx="15605">
                  <c:v>24</c:v>
                </c:pt>
                <c:pt idx="15606">
                  <c:v>23</c:v>
                </c:pt>
                <c:pt idx="15607">
                  <c:v>24</c:v>
                </c:pt>
                <c:pt idx="15608">
                  <c:v>23</c:v>
                </c:pt>
                <c:pt idx="15609">
                  <c:v>22</c:v>
                </c:pt>
                <c:pt idx="15610">
                  <c:v>23</c:v>
                </c:pt>
                <c:pt idx="15611">
                  <c:v>24</c:v>
                </c:pt>
                <c:pt idx="15612">
                  <c:v>23</c:v>
                </c:pt>
                <c:pt idx="15613">
                  <c:v>24</c:v>
                </c:pt>
                <c:pt idx="15614">
                  <c:v>23</c:v>
                </c:pt>
                <c:pt idx="15615">
                  <c:v>22</c:v>
                </c:pt>
                <c:pt idx="15616">
                  <c:v>21</c:v>
                </c:pt>
                <c:pt idx="15617">
                  <c:v>22</c:v>
                </c:pt>
                <c:pt idx="15618">
                  <c:v>23</c:v>
                </c:pt>
                <c:pt idx="15619">
                  <c:v>24</c:v>
                </c:pt>
                <c:pt idx="15620">
                  <c:v>23</c:v>
                </c:pt>
                <c:pt idx="15621">
                  <c:v>22</c:v>
                </c:pt>
                <c:pt idx="15622">
                  <c:v>21</c:v>
                </c:pt>
                <c:pt idx="15623">
                  <c:v>20</c:v>
                </c:pt>
                <c:pt idx="15624">
                  <c:v>19</c:v>
                </c:pt>
                <c:pt idx="15625">
                  <c:v>18</c:v>
                </c:pt>
                <c:pt idx="15626">
                  <c:v>17</c:v>
                </c:pt>
                <c:pt idx="15627">
                  <c:v>18</c:v>
                </c:pt>
                <c:pt idx="15628">
                  <c:v>17</c:v>
                </c:pt>
                <c:pt idx="15629">
                  <c:v>16</c:v>
                </c:pt>
                <c:pt idx="15630">
                  <c:v>15</c:v>
                </c:pt>
                <c:pt idx="15631">
                  <c:v>14</c:v>
                </c:pt>
                <c:pt idx="15632">
                  <c:v>13</c:v>
                </c:pt>
                <c:pt idx="15633">
                  <c:v>14</c:v>
                </c:pt>
                <c:pt idx="15634">
                  <c:v>15</c:v>
                </c:pt>
                <c:pt idx="15635">
                  <c:v>16</c:v>
                </c:pt>
                <c:pt idx="15636">
                  <c:v>15</c:v>
                </c:pt>
                <c:pt idx="15637">
                  <c:v>14</c:v>
                </c:pt>
                <c:pt idx="15638">
                  <c:v>13</c:v>
                </c:pt>
                <c:pt idx="15639">
                  <c:v>12</c:v>
                </c:pt>
                <c:pt idx="15640">
                  <c:v>13</c:v>
                </c:pt>
                <c:pt idx="15641">
                  <c:v>14</c:v>
                </c:pt>
                <c:pt idx="15642">
                  <c:v>13</c:v>
                </c:pt>
                <c:pt idx="15643">
                  <c:v>12</c:v>
                </c:pt>
                <c:pt idx="15644">
                  <c:v>13</c:v>
                </c:pt>
                <c:pt idx="15645">
                  <c:v>12</c:v>
                </c:pt>
                <c:pt idx="15646">
                  <c:v>13</c:v>
                </c:pt>
                <c:pt idx="15647">
                  <c:v>12</c:v>
                </c:pt>
                <c:pt idx="15648">
                  <c:v>11</c:v>
                </c:pt>
                <c:pt idx="15649">
                  <c:v>12</c:v>
                </c:pt>
                <c:pt idx="15650">
                  <c:v>13</c:v>
                </c:pt>
                <c:pt idx="15651">
                  <c:v>14</c:v>
                </c:pt>
                <c:pt idx="15652">
                  <c:v>15</c:v>
                </c:pt>
                <c:pt idx="15653">
                  <c:v>16</c:v>
                </c:pt>
                <c:pt idx="15654">
                  <c:v>17</c:v>
                </c:pt>
                <c:pt idx="15655">
                  <c:v>16</c:v>
                </c:pt>
                <c:pt idx="15656">
                  <c:v>17</c:v>
                </c:pt>
                <c:pt idx="15657">
                  <c:v>18</c:v>
                </c:pt>
                <c:pt idx="15658">
                  <c:v>19</c:v>
                </c:pt>
                <c:pt idx="15659">
                  <c:v>18</c:v>
                </c:pt>
                <c:pt idx="15660">
                  <c:v>19</c:v>
                </c:pt>
                <c:pt idx="15661">
                  <c:v>20</c:v>
                </c:pt>
                <c:pt idx="15662">
                  <c:v>19</c:v>
                </c:pt>
                <c:pt idx="15663">
                  <c:v>18</c:v>
                </c:pt>
                <c:pt idx="15664">
                  <c:v>17</c:v>
                </c:pt>
                <c:pt idx="15665">
                  <c:v>16</c:v>
                </c:pt>
                <c:pt idx="15666">
                  <c:v>17</c:v>
                </c:pt>
                <c:pt idx="15667">
                  <c:v>18</c:v>
                </c:pt>
                <c:pt idx="15668">
                  <c:v>17</c:v>
                </c:pt>
                <c:pt idx="15669">
                  <c:v>16</c:v>
                </c:pt>
                <c:pt idx="15670">
                  <c:v>17</c:v>
                </c:pt>
                <c:pt idx="15671">
                  <c:v>16</c:v>
                </c:pt>
                <c:pt idx="15672">
                  <c:v>17</c:v>
                </c:pt>
                <c:pt idx="15673">
                  <c:v>18</c:v>
                </c:pt>
                <c:pt idx="15674">
                  <c:v>17</c:v>
                </c:pt>
                <c:pt idx="15675">
                  <c:v>18</c:v>
                </c:pt>
                <c:pt idx="15676">
                  <c:v>19</c:v>
                </c:pt>
                <c:pt idx="15677">
                  <c:v>20</c:v>
                </c:pt>
                <c:pt idx="15678">
                  <c:v>21</c:v>
                </c:pt>
                <c:pt idx="15679">
                  <c:v>20</c:v>
                </c:pt>
                <c:pt idx="15680">
                  <c:v>19</c:v>
                </c:pt>
                <c:pt idx="15681">
                  <c:v>18</c:v>
                </c:pt>
                <c:pt idx="15682">
                  <c:v>17</c:v>
                </c:pt>
                <c:pt idx="15683">
                  <c:v>18</c:v>
                </c:pt>
                <c:pt idx="15684">
                  <c:v>17</c:v>
                </c:pt>
                <c:pt idx="15685">
                  <c:v>18</c:v>
                </c:pt>
                <c:pt idx="15686">
                  <c:v>17</c:v>
                </c:pt>
                <c:pt idx="15687">
                  <c:v>16</c:v>
                </c:pt>
                <c:pt idx="15688">
                  <c:v>15</c:v>
                </c:pt>
                <c:pt idx="15689">
                  <c:v>16</c:v>
                </c:pt>
                <c:pt idx="15690">
                  <c:v>15</c:v>
                </c:pt>
                <c:pt idx="15691">
                  <c:v>16</c:v>
                </c:pt>
                <c:pt idx="15692">
                  <c:v>15</c:v>
                </c:pt>
                <c:pt idx="15693">
                  <c:v>16</c:v>
                </c:pt>
                <c:pt idx="15694">
                  <c:v>17</c:v>
                </c:pt>
                <c:pt idx="15695">
                  <c:v>18</c:v>
                </c:pt>
                <c:pt idx="15696">
                  <c:v>17</c:v>
                </c:pt>
                <c:pt idx="15697">
                  <c:v>18</c:v>
                </c:pt>
                <c:pt idx="15698">
                  <c:v>19</c:v>
                </c:pt>
                <c:pt idx="15699">
                  <c:v>20</c:v>
                </c:pt>
                <c:pt idx="15700">
                  <c:v>21</c:v>
                </c:pt>
                <c:pt idx="15701">
                  <c:v>22</c:v>
                </c:pt>
                <c:pt idx="15702">
                  <c:v>23</c:v>
                </c:pt>
                <c:pt idx="15703">
                  <c:v>22</c:v>
                </c:pt>
                <c:pt idx="15704">
                  <c:v>23</c:v>
                </c:pt>
                <c:pt idx="15705">
                  <c:v>24</c:v>
                </c:pt>
                <c:pt idx="15706">
                  <c:v>25</c:v>
                </c:pt>
                <c:pt idx="15707">
                  <c:v>26</c:v>
                </c:pt>
                <c:pt idx="15708">
                  <c:v>25</c:v>
                </c:pt>
                <c:pt idx="15709">
                  <c:v>24</c:v>
                </c:pt>
                <c:pt idx="15710">
                  <c:v>23</c:v>
                </c:pt>
                <c:pt idx="15711">
                  <c:v>22</c:v>
                </c:pt>
                <c:pt idx="15712">
                  <c:v>23</c:v>
                </c:pt>
                <c:pt idx="15713">
                  <c:v>22</c:v>
                </c:pt>
                <c:pt idx="15714">
                  <c:v>21</c:v>
                </c:pt>
                <c:pt idx="15715">
                  <c:v>20</c:v>
                </c:pt>
                <c:pt idx="15716">
                  <c:v>19</c:v>
                </c:pt>
                <c:pt idx="15717">
                  <c:v>20</c:v>
                </c:pt>
                <c:pt idx="15718">
                  <c:v>19</c:v>
                </c:pt>
                <c:pt idx="15719">
                  <c:v>18</c:v>
                </c:pt>
                <c:pt idx="15720">
                  <c:v>17</c:v>
                </c:pt>
                <c:pt idx="15721">
                  <c:v>16</c:v>
                </c:pt>
                <c:pt idx="15722">
                  <c:v>17</c:v>
                </c:pt>
                <c:pt idx="15723">
                  <c:v>16</c:v>
                </c:pt>
                <c:pt idx="15724">
                  <c:v>15</c:v>
                </c:pt>
                <c:pt idx="15725">
                  <c:v>14</c:v>
                </c:pt>
                <c:pt idx="15726">
                  <c:v>15</c:v>
                </c:pt>
                <c:pt idx="15727">
                  <c:v>14</c:v>
                </c:pt>
                <c:pt idx="15728">
                  <c:v>13</c:v>
                </c:pt>
                <c:pt idx="15729">
                  <c:v>12</c:v>
                </c:pt>
                <c:pt idx="15730">
                  <c:v>11</c:v>
                </c:pt>
                <c:pt idx="15731">
                  <c:v>10</c:v>
                </c:pt>
                <c:pt idx="15732">
                  <c:v>11</c:v>
                </c:pt>
                <c:pt idx="15733">
                  <c:v>10</c:v>
                </c:pt>
                <c:pt idx="15734">
                  <c:v>9</c:v>
                </c:pt>
                <c:pt idx="15735">
                  <c:v>10</c:v>
                </c:pt>
                <c:pt idx="15736">
                  <c:v>11</c:v>
                </c:pt>
                <c:pt idx="15737">
                  <c:v>12</c:v>
                </c:pt>
                <c:pt idx="15738">
                  <c:v>11</c:v>
                </c:pt>
                <c:pt idx="15739">
                  <c:v>12</c:v>
                </c:pt>
                <c:pt idx="15740">
                  <c:v>11</c:v>
                </c:pt>
                <c:pt idx="15741">
                  <c:v>12</c:v>
                </c:pt>
                <c:pt idx="15742">
                  <c:v>11</c:v>
                </c:pt>
                <c:pt idx="15743">
                  <c:v>10</c:v>
                </c:pt>
                <c:pt idx="15744">
                  <c:v>11</c:v>
                </c:pt>
                <c:pt idx="15745">
                  <c:v>10</c:v>
                </c:pt>
                <c:pt idx="15746">
                  <c:v>9</c:v>
                </c:pt>
                <c:pt idx="15747">
                  <c:v>10</c:v>
                </c:pt>
                <c:pt idx="15748">
                  <c:v>11</c:v>
                </c:pt>
                <c:pt idx="15749">
                  <c:v>12</c:v>
                </c:pt>
                <c:pt idx="15750">
                  <c:v>13</c:v>
                </c:pt>
                <c:pt idx="15751">
                  <c:v>14</c:v>
                </c:pt>
                <c:pt idx="15752">
                  <c:v>15</c:v>
                </c:pt>
                <c:pt idx="15753">
                  <c:v>14</c:v>
                </c:pt>
                <c:pt idx="15754">
                  <c:v>15</c:v>
                </c:pt>
                <c:pt idx="15755">
                  <c:v>16</c:v>
                </c:pt>
                <c:pt idx="15756">
                  <c:v>17</c:v>
                </c:pt>
                <c:pt idx="15757">
                  <c:v>16</c:v>
                </c:pt>
                <c:pt idx="15758">
                  <c:v>15</c:v>
                </c:pt>
                <c:pt idx="15759">
                  <c:v>14</c:v>
                </c:pt>
                <c:pt idx="15760">
                  <c:v>15</c:v>
                </c:pt>
                <c:pt idx="15761">
                  <c:v>14</c:v>
                </c:pt>
                <c:pt idx="15762">
                  <c:v>13</c:v>
                </c:pt>
                <c:pt idx="15763">
                  <c:v>14</c:v>
                </c:pt>
                <c:pt idx="15764">
                  <c:v>15</c:v>
                </c:pt>
                <c:pt idx="15765">
                  <c:v>16</c:v>
                </c:pt>
                <c:pt idx="15766">
                  <c:v>17</c:v>
                </c:pt>
                <c:pt idx="15767">
                  <c:v>16</c:v>
                </c:pt>
                <c:pt idx="15768">
                  <c:v>17</c:v>
                </c:pt>
                <c:pt idx="15769">
                  <c:v>16</c:v>
                </c:pt>
                <c:pt idx="15770">
                  <c:v>17</c:v>
                </c:pt>
                <c:pt idx="15771">
                  <c:v>18</c:v>
                </c:pt>
                <c:pt idx="15772">
                  <c:v>19</c:v>
                </c:pt>
                <c:pt idx="15773">
                  <c:v>18</c:v>
                </c:pt>
                <c:pt idx="15774">
                  <c:v>19</c:v>
                </c:pt>
                <c:pt idx="15775">
                  <c:v>20</c:v>
                </c:pt>
                <c:pt idx="15776">
                  <c:v>21</c:v>
                </c:pt>
                <c:pt idx="15777">
                  <c:v>22</c:v>
                </c:pt>
                <c:pt idx="15778">
                  <c:v>23</c:v>
                </c:pt>
                <c:pt idx="15779">
                  <c:v>24</c:v>
                </c:pt>
                <c:pt idx="15780">
                  <c:v>25</c:v>
                </c:pt>
                <c:pt idx="15781">
                  <c:v>26</c:v>
                </c:pt>
                <c:pt idx="15782">
                  <c:v>27</c:v>
                </c:pt>
                <c:pt idx="15783">
                  <c:v>28</c:v>
                </c:pt>
                <c:pt idx="15784">
                  <c:v>29</c:v>
                </c:pt>
                <c:pt idx="15785">
                  <c:v>30</c:v>
                </c:pt>
                <c:pt idx="15786">
                  <c:v>31</c:v>
                </c:pt>
                <c:pt idx="15787">
                  <c:v>30</c:v>
                </c:pt>
                <c:pt idx="15788">
                  <c:v>29</c:v>
                </c:pt>
                <c:pt idx="15789">
                  <c:v>30</c:v>
                </c:pt>
                <c:pt idx="15790">
                  <c:v>29</c:v>
                </c:pt>
                <c:pt idx="15791">
                  <c:v>30</c:v>
                </c:pt>
                <c:pt idx="15792">
                  <c:v>31</c:v>
                </c:pt>
                <c:pt idx="15793">
                  <c:v>30</c:v>
                </c:pt>
                <c:pt idx="15794">
                  <c:v>29</c:v>
                </c:pt>
                <c:pt idx="15795">
                  <c:v>28</c:v>
                </c:pt>
                <c:pt idx="15796">
                  <c:v>27</c:v>
                </c:pt>
                <c:pt idx="15797">
                  <c:v>28</c:v>
                </c:pt>
                <c:pt idx="15798">
                  <c:v>27</c:v>
                </c:pt>
                <c:pt idx="15799">
                  <c:v>26</c:v>
                </c:pt>
                <c:pt idx="15800">
                  <c:v>27</c:v>
                </c:pt>
                <c:pt idx="15801">
                  <c:v>26</c:v>
                </c:pt>
                <c:pt idx="15802">
                  <c:v>27</c:v>
                </c:pt>
                <c:pt idx="15803">
                  <c:v>26</c:v>
                </c:pt>
                <c:pt idx="15804">
                  <c:v>27</c:v>
                </c:pt>
                <c:pt idx="15805">
                  <c:v>26</c:v>
                </c:pt>
                <c:pt idx="15806">
                  <c:v>27</c:v>
                </c:pt>
                <c:pt idx="15807">
                  <c:v>26</c:v>
                </c:pt>
                <c:pt idx="15808">
                  <c:v>25</c:v>
                </c:pt>
                <c:pt idx="15809">
                  <c:v>24</c:v>
                </c:pt>
                <c:pt idx="15810">
                  <c:v>23</c:v>
                </c:pt>
                <c:pt idx="15811">
                  <c:v>24</c:v>
                </c:pt>
                <c:pt idx="15812">
                  <c:v>23</c:v>
                </c:pt>
                <c:pt idx="15813">
                  <c:v>24</c:v>
                </c:pt>
                <c:pt idx="15814">
                  <c:v>23</c:v>
                </c:pt>
                <c:pt idx="15815">
                  <c:v>24</c:v>
                </c:pt>
                <c:pt idx="15816">
                  <c:v>23</c:v>
                </c:pt>
                <c:pt idx="15817">
                  <c:v>22</c:v>
                </c:pt>
                <c:pt idx="15818">
                  <c:v>21</c:v>
                </c:pt>
                <c:pt idx="15819">
                  <c:v>22</c:v>
                </c:pt>
                <c:pt idx="15820">
                  <c:v>23</c:v>
                </c:pt>
                <c:pt idx="15821">
                  <c:v>24</c:v>
                </c:pt>
                <c:pt idx="15822">
                  <c:v>25</c:v>
                </c:pt>
                <c:pt idx="15823">
                  <c:v>24</c:v>
                </c:pt>
                <c:pt idx="15824">
                  <c:v>25</c:v>
                </c:pt>
                <c:pt idx="15825">
                  <c:v>26</c:v>
                </c:pt>
                <c:pt idx="15826">
                  <c:v>27</c:v>
                </c:pt>
                <c:pt idx="15827">
                  <c:v>26</c:v>
                </c:pt>
                <c:pt idx="15828">
                  <c:v>25</c:v>
                </c:pt>
                <c:pt idx="15829">
                  <c:v>26</c:v>
                </c:pt>
                <c:pt idx="15830">
                  <c:v>25</c:v>
                </c:pt>
                <c:pt idx="15831">
                  <c:v>24</c:v>
                </c:pt>
                <c:pt idx="15832">
                  <c:v>23</c:v>
                </c:pt>
                <c:pt idx="15833">
                  <c:v>24</c:v>
                </c:pt>
                <c:pt idx="15834">
                  <c:v>25</c:v>
                </c:pt>
                <c:pt idx="15835">
                  <c:v>24</c:v>
                </c:pt>
                <c:pt idx="15836">
                  <c:v>25</c:v>
                </c:pt>
                <c:pt idx="15837">
                  <c:v>26</c:v>
                </c:pt>
                <c:pt idx="15838">
                  <c:v>25</c:v>
                </c:pt>
                <c:pt idx="15839">
                  <c:v>26</c:v>
                </c:pt>
                <c:pt idx="15840">
                  <c:v>27</c:v>
                </c:pt>
                <c:pt idx="15841">
                  <c:v>26</c:v>
                </c:pt>
                <c:pt idx="15842">
                  <c:v>27</c:v>
                </c:pt>
                <c:pt idx="15843">
                  <c:v>28</c:v>
                </c:pt>
                <c:pt idx="15844">
                  <c:v>29</c:v>
                </c:pt>
                <c:pt idx="15845">
                  <c:v>30</c:v>
                </c:pt>
                <c:pt idx="15846">
                  <c:v>31</c:v>
                </c:pt>
                <c:pt idx="15847">
                  <c:v>30</c:v>
                </c:pt>
                <c:pt idx="15848">
                  <c:v>29</c:v>
                </c:pt>
                <c:pt idx="15849">
                  <c:v>30</c:v>
                </c:pt>
                <c:pt idx="15850">
                  <c:v>29</c:v>
                </c:pt>
                <c:pt idx="15851">
                  <c:v>28</c:v>
                </c:pt>
                <c:pt idx="15852">
                  <c:v>27</c:v>
                </c:pt>
                <c:pt idx="15853">
                  <c:v>28</c:v>
                </c:pt>
                <c:pt idx="15854">
                  <c:v>27</c:v>
                </c:pt>
                <c:pt idx="15855">
                  <c:v>26</c:v>
                </c:pt>
                <c:pt idx="15856">
                  <c:v>27</c:v>
                </c:pt>
                <c:pt idx="15857">
                  <c:v>26</c:v>
                </c:pt>
                <c:pt idx="15858">
                  <c:v>27</c:v>
                </c:pt>
                <c:pt idx="15859">
                  <c:v>28</c:v>
                </c:pt>
                <c:pt idx="15860">
                  <c:v>29</c:v>
                </c:pt>
                <c:pt idx="15861">
                  <c:v>28</c:v>
                </c:pt>
                <c:pt idx="15862">
                  <c:v>29</c:v>
                </c:pt>
                <c:pt idx="15863">
                  <c:v>30</c:v>
                </c:pt>
                <c:pt idx="15864">
                  <c:v>29</c:v>
                </c:pt>
                <c:pt idx="15865">
                  <c:v>30</c:v>
                </c:pt>
                <c:pt idx="15866">
                  <c:v>31</c:v>
                </c:pt>
                <c:pt idx="15867">
                  <c:v>32</c:v>
                </c:pt>
                <c:pt idx="15868">
                  <c:v>31</c:v>
                </c:pt>
                <c:pt idx="15869">
                  <c:v>32</c:v>
                </c:pt>
                <c:pt idx="15870">
                  <c:v>31</c:v>
                </c:pt>
                <c:pt idx="15871">
                  <c:v>30</c:v>
                </c:pt>
                <c:pt idx="15872">
                  <c:v>31</c:v>
                </c:pt>
                <c:pt idx="15873">
                  <c:v>32</c:v>
                </c:pt>
                <c:pt idx="15874">
                  <c:v>33</c:v>
                </c:pt>
                <c:pt idx="15875">
                  <c:v>32</c:v>
                </c:pt>
                <c:pt idx="15876">
                  <c:v>31</c:v>
                </c:pt>
                <c:pt idx="15877">
                  <c:v>32</c:v>
                </c:pt>
                <c:pt idx="15878">
                  <c:v>31</c:v>
                </c:pt>
                <c:pt idx="15879">
                  <c:v>32</c:v>
                </c:pt>
                <c:pt idx="15880">
                  <c:v>33</c:v>
                </c:pt>
                <c:pt idx="15881">
                  <c:v>32</c:v>
                </c:pt>
                <c:pt idx="15882">
                  <c:v>33</c:v>
                </c:pt>
                <c:pt idx="15883">
                  <c:v>32</c:v>
                </c:pt>
                <c:pt idx="15884">
                  <c:v>31</c:v>
                </c:pt>
                <c:pt idx="15885">
                  <c:v>32</c:v>
                </c:pt>
                <c:pt idx="15886">
                  <c:v>33</c:v>
                </c:pt>
                <c:pt idx="15887">
                  <c:v>34</c:v>
                </c:pt>
                <c:pt idx="15888">
                  <c:v>33</c:v>
                </c:pt>
                <c:pt idx="15889">
                  <c:v>34</c:v>
                </c:pt>
                <c:pt idx="15890">
                  <c:v>33</c:v>
                </c:pt>
                <c:pt idx="15891">
                  <c:v>32</c:v>
                </c:pt>
                <c:pt idx="15892">
                  <c:v>31</c:v>
                </c:pt>
                <c:pt idx="15893">
                  <c:v>32</c:v>
                </c:pt>
                <c:pt idx="15894">
                  <c:v>33</c:v>
                </c:pt>
                <c:pt idx="15895">
                  <c:v>34</c:v>
                </c:pt>
                <c:pt idx="15896">
                  <c:v>33</c:v>
                </c:pt>
                <c:pt idx="15897">
                  <c:v>32</c:v>
                </c:pt>
                <c:pt idx="15898">
                  <c:v>33</c:v>
                </c:pt>
                <c:pt idx="15899">
                  <c:v>34</c:v>
                </c:pt>
                <c:pt idx="15900">
                  <c:v>33</c:v>
                </c:pt>
                <c:pt idx="15901">
                  <c:v>34</c:v>
                </c:pt>
                <c:pt idx="15902">
                  <c:v>35</c:v>
                </c:pt>
                <c:pt idx="15903">
                  <c:v>34</c:v>
                </c:pt>
                <c:pt idx="15904">
                  <c:v>35</c:v>
                </c:pt>
                <c:pt idx="15905">
                  <c:v>36</c:v>
                </c:pt>
                <c:pt idx="15906">
                  <c:v>35</c:v>
                </c:pt>
                <c:pt idx="15907">
                  <c:v>36</c:v>
                </c:pt>
                <c:pt idx="15908">
                  <c:v>35</c:v>
                </c:pt>
                <c:pt idx="15909">
                  <c:v>36</c:v>
                </c:pt>
                <c:pt idx="15910">
                  <c:v>35</c:v>
                </c:pt>
                <c:pt idx="15911">
                  <c:v>36</c:v>
                </c:pt>
                <c:pt idx="15912">
                  <c:v>37</c:v>
                </c:pt>
                <c:pt idx="15913">
                  <c:v>36</c:v>
                </c:pt>
                <c:pt idx="15914">
                  <c:v>37</c:v>
                </c:pt>
                <c:pt idx="15915">
                  <c:v>36</c:v>
                </c:pt>
                <c:pt idx="15916">
                  <c:v>37</c:v>
                </c:pt>
                <c:pt idx="15917">
                  <c:v>36</c:v>
                </c:pt>
                <c:pt idx="15918">
                  <c:v>35</c:v>
                </c:pt>
                <c:pt idx="15919">
                  <c:v>34</c:v>
                </c:pt>
                <c:pt idx="15920">
                  <c:v>33</c:v>
                </c:pt>
                <c:pt idx="15921">
                  <c:v>32</c:v>
                </c:pt>
                <c:pt idx="15922">
                  <c:v>33</c:v>
                </c:pt>
                <c:pt idx="15923">
                  <c:v>32</c:v>
                </c:pt>
                <c:pt idx="15924">
                  <c:v>31</c:v>
                </c:pt>
                <c:pt idx="15925">
                  <c:v>32</c:v>
                </c:pt>
                <c:pt idx="15926">
                  <c:v>31</c:v>
                </c:pt>
                <c:pt idx="15927">
                  <c:v>32</c:v>
                </c:pt>
                <c:pt idx="15928">
                  <c:v>31</c:v>
                </c:pt>
                <c:pt idx="15929">
                  <c:v>30</c:v>
                </c:pt>
                <c:pt idx="15930">
                  <c:v>29</c:v>
                </c:pt>
                <c:pt idx="15931">
                  <c:v>28</c:v>
                </c:pt>
                <c:pt idx="15932">
                  <c:v>29</c:v>
                </c:pt>
                <c:pt idx="15933">
                  <c:v>30</c:v>
                </c:pt>
                <c:pt idx="15934">
                  <c:v>29</c:v>
                </c:pt>
                <c:pt idx="15935">
                  <c:v>30</c:v>
                </c:pt>
                <c:pt idx="15936">
                  <c:v>31</c:v>
                </c:pt>
                <c:pt idx="15937">
                  <c:v>30</c:v>
                </c:pt>
                <c:pt idx="15938">
                  <c:v>29</c:v>
                </c:pt>
                <c:pt idx="15939">
                  <c:v>28</c:v>
                </c:pt>
                <c:pt idx="15940">
                  <c:v>27</c:v>
                </c:pt>
                <c:pt idx="15941">
                  <c:v>28</c:v>
                </c:pt>
                <c:pt idx="15942">
                  <c:v>27</c:v>
                </c:pt>
                <c:pt idx="15943">
                  <c:v>28</c:v>
                </c:pt>
                <c:pt idx="15944">
                  <c:v>27</c:v>
                </c:pt>
                <c:pt idx="15945">
                  <c:v>26</c:v>
                </c:pt>
                <c:pt idx="15946">
                  <c:v>25</c:v>
                </c:pt>
                <c:pt idx="15947">
                  <c:v>24</c:v>
                </c:pt>
                <c:pt idx="15948">
                  <c:v>25</c:v>
                </c:pt>
                <c:pt idx="15949">
                  <c:v>24</c:v>
                </c:pt>
                <c:pt idx="15950">
                  <c:v>25</c:v>
                </c:pt>
                <c:pt idx="15951">
                  <c:v>24</c:v>
                </c:pt>
                <c:pt idx="15952">
                  <c:v>25</c:v>
                </c:pt>
                <c:pt idx="15953">
                  <c:v>24</c:v>
                </c:pt>
                <c:pt idx="15954">
                  <c:v>23</c:v>
                </c:pt>
                <c:pt idx="15955">
                  <c:v>22</c:v>
                </c:pt>
                <c:pt idx="15956">
                  <c:v>23</c:v>
                </c:pt>
                <c:pt idx="15957">
                  <c:v>22</c:v>
                </c:pt>
                <c:pt idx="15958">
                  <c:v>21</c:v>
                </c:pt>
                <c:pt idx="15959">
                  <c:v>20</c:v>
                </c:pt>
                <c:pt idx="15960">
                  <c:v>21</c:v>
                </c:pt>
                <c:pt idx="15961">
                  <c:v>20</c:v>
                </c:pt>
                <c:pt idx="15962">
                  <c:v>21</c:v>
                </c:pt>
                <c:pt idx="15963">
                  <c:v>22</c:v>
                </c:pt>
                <c:pt idx="15964">
                  <c:v>21</c:v>
                </c:pt>
                <c:pt idx="15965">
                  <c:v>22</c:v>
                </c:pt>
                <c:pt idx="15966">
                  <c:v>21</c:v>
                </c:pt>
                <c:pt idx="15967">
                  <c:v>20</c:v>
                </c:pt>
                <c:pt idx="15968">
                  <c:v>21</c:v>
                </c:pt>
                <c:pt idx="15969">
                  <c:v>22</c:v>
                </c:pt>
                <c:pt idx="15970">
                  <c:v>23</c:v>
                </c:pt>
                <c:pt idx="15971">
                  <c:v>24</c:v>
                </c:pt>
                <c:pt idx="15972">
                  <c:v>23</c:v>
                </c:pt>
                <c:pt idx="15973">
                  <c:v>22</c:v>
                </c:pt>
                <c:pt idx="15974">
                  <c:v>21</c:v>
                </c:pt>
                <c:pt idx="15975">
                  <c:v>20</c:v>
                </c:pt>
                <c:pt idx="15976">
                  <c:v>19</c:v>
                </c:pt>
                <c:pt idx="15977">
                  <c:v>18</c:v>
                </c:pt>
                <c:pt idx="15978">
                  <c:v>19</c:v>
                </c:pt>
                <c:pt idx="15979">
                  <c:v>18</c:v>
                </c:pt>
                <c:pt idx="15980">
                  <c:v>17</c:v>
                </c:pt>
                <c:pt idx="15981">
                  <c:v>18</c:v>
                </c:pt>
                <c:pt idx="15982">
                  <c:v>17</c:v>
                </c:pt>
                <c:pt idx="15983">
                  <c:v>18</c:v>
                </c:pt>
                <c:pt idx="15984">
                  <c:v>17</c:v>
                </c:pt>
                <c:pt idx="15985">
                  <c:v>18</c:v>
                </c:pt>
                <c:pt idx="15986">
                  <c:v>17</c:v>
                </c:pt>
                <c:pt idx="15987">
                  <c:v>16</c:v>
                </c:pt>
                <c:pt idx="15988">
                  <c:v>17</c:v>
                </c:pt>
                <c:pt idx="15989">
                  <c:v>18</c:v>
                </c:pt>
                <c:pt idx="15990">
                  <c:v>19</c:v>
                </c:pt>
                <c:pt idx="15991">
                  <c:v>18</c:v>
                </c:pt>
                <c:pt idx="15992">
                  <c:v>19</c:v>
                </c:pt>
                <c:pt idx="15993">
                  <c:v>20</c:v>
                </c:pt>
                <c:pt idx="15994">
                  <c:v>21</c:v>
                </c:pt>
                <c:pt idx="15995">
                  <c:v>20</c:v>
                </c:pt>
                <c:pt idx="15996">
                  <c:v>21</c:v>
                </c:pt>
                <c:pt idx="15997">
                  <c:v>22</c:v>
                </c:pt>
                <c:pt idx="15998">
                  <c:v>21</c:v>
                </c:pt>
                <c:pt idx="15999">
                  <c:v>22</c:v>
                </c:pt>
                <c:pt idx="16000">
                  <c:v>21</c:v>
                </c:pt>
                <c:pt idx="16001">
                  <c:v>22</c:v>
                </c:pt>
                <c:pt idx="16002">
                  <c:v>21</c:v>
                </c:pt>
                <c:pt idx="16003">
                  <c:v>22</c:v>
                </c:pt>
                <c:pt idx="16004">
                  <c:v>23</c:v>
                </c:pt>
                <c:pt idx="16005">
                  <c:v>22</c:v>
                </c:pt>
                <c:pt idx="16006">
                  <c:v>21</c:v>
                </c:pt>
                <c:pt idx="16007">
                  <c:v>20</c:v>
                </c:pt>
                <c:pt idx="16008">
                  <c:v>19</c:v>
                </c:pt>
                <c:pt idx="16009">
                  <c:v>20</c:v>
                </c:pt>
                <c:pt idx="16010">
                  <c:v>19</c:v>
                </c:pt>
                <c:pt idx="16011">
                  <c:v>18</c:v>
                </c:pt>
                <c:pt idx="16012">
                  <c:v>17</c:v>
                </c:pt>
                <c:pt idx="16013">
                  <c:v>16</c:v>
                </c:pt>
                <c:pt idx="16014">
                  <c:v>17</c:v>
                </c:pt>
                <c:pt idx="16015">
                  <c:v>16</c:v>
                </c:pt>
                <c:pt idx="16016">
                  <c:v>17</c:v>
                </c:pt>
                <c:pt idx="16017">
                  <c:v>16</c:v>
                </c:pt>
                <c:pt idx="16018">
                  <c:v>17</c:v>
                </c:pt>
                <c:pt idx="16019">
                  <c:v>18</c:v>
                </c:pt>
                <c:pt idx="16020">
                  <c:v>17</c:v>
                </c:pt>
                <c:pt idx="16021">
                  <c:v>18</c:v>
                </c:pt>
                <c:pt idx="16022">
                  <c:v>17</c:v>
                </c:pt>
                <c:pt idx="16023">
                  <c:v>16</c:v>
                </c:pt>
                <c:pt idx="16024">
                  <c:v>17</c:v>
                </c:pt>
                <c:pt idx="16025">
                  <c:v>18</c:v>
                </c:pt>
                <c:pt idx="16026">
                  <c:v>19</c:v>
                </c:pt>
                <c:pt idx="16027">
                  <c:v>18</c:v>
                </c:pt>
                <c:pt idx="16028">
                  <c:v>17</c:v>
                </c:pt>
                <c:pt idx="16029">
                  <c:v>16</c:v>
                </c:pt>
                <c:pt idx="16030">
                  <c:v>15</c:v>
                </c:pt>
                <c:pt idx="16031">
                  <c:v>16</c:v>
                </c:pt>
                <c:pt idx="16032">
                  <c:v>17</c:v>
                </c:pt>
                <c:pt idx="16033">
                  <c:v>18</c:v>
                </c:pt>
                <c:pt idx="16034">
                  <c:v>17</c:v>
                </c:pt>
                <c:pt idx="16035">
                  <c:v>18</c:v>
                </c:pt>
                <c:pt idx="16036">
                  <c:v>17</c:v>
                </c:pt>
                <c:pt idx="16037">
                  <c:v>16</c:v>
                </c:pt>
                <c:pt idx="16038">
                  <c:v>15</c:v>
                </c:pt>
                <c:pt idx="16039">
                  <c:v>16</c:v>
                </c:pt>
                <c:pt idx="16040">
                  <c:v>17</c:v>
                </c:pt>
                <c:pt idx="16041">
                  <c:v>16</c:v>
                </c:pt>
                <c:pt idx="16042">
                  <c:v>15</c:v>
                </c:pt>
                <c:pt idx="16043">
                  <c:v>14</c:v>
                </c:pt>
                <c:pt idx="16044">
                  <c:v>13</c:v>
                </c:pt>
                <c:pt idx="16045">
                  <c:v>14</c:v>
                </c:pt>
                <c:pt idx="16046">
                  <c:v>15</c:v>
                </c:pt>
                <c:pt idx="16047">
                  <c:v>14</c:v>
                </c:pt>
                <c:pt idx="16048">
                  <c:v>13</c:v>
                </c:pt>
                <c:pt idx="16049">
                  <c:v>14</c:v>
                </c:pt>
                <c:pt idx="16050">
                  <c:v>15</c:v>
                </c:pt>
                <c:pt idx="16051">
                  <c:v>16</c:v>
                </c:pt>
                <c:pt idx="16052">
                  <c:v>17</c:v>
                </c:pt>
                <c:pt idx="16053">
                  <c:v>16</c:v>
                </c:pt>
                <c:pt idx="16054">
                  <c:v>15</c:v>
                </c:pt>
                <c:pt idx="16055">
                  <c:v>14</c:v>
                </c:pt>
                <c:pt idx="16056">
                  <c:v>15</c:v>
                </c:pt>
                <c:pt idx="16057">
                  <c:v>14</c:v>
                </c:pt>
                <c:pt idx="16058">
                  <c:v>15</c:v>
                </c:pt>
                <c:pt idx="16059">
                  <c:v>16</c:v>
                </c:pt>
                <c:pt idx="16060">
                  <c:v>15</c:v>
                </c:pt>
                <c:pt idx="16061">
                  <c:v>16</c:v>
                </c:pt>
                <c:pt idx="16062">
                  <c:v>15</c:v>
                </c:pt>
                <c:pt idx="16063">
                  <c:v>16</c:v>
                </c:pt>
                <c:pt idx="16064">
                  <c:v>15</c:v>
                </c:pt>
                <c:pt idx="16065">
                  <c:v>14</c:v>
                </c:pt>
                <c:pt idx="16066">
                  <c:v>13</c:v>
                </c:pt>
                <c:pt idx="16067">
                  <c:v>12</c:v>
                </c:pt>
                <c:pt idx="16068">
                  <c:v>13</c:v>
                </c:pt>
                <c:pt idx="16069">
                  <c:v>12</c:v>
                </c:pt>
                <c:pt idx="16070">
                  <c:v>11</c:v>
                </c:pt>
                <c:pt idx="16071">
                  <c:v>10</c:v>
                </c:pt>
                <c:pt idx="16072">
                  <c:v>9</c:v>
                </c:pt>
                <c:pt idx="16073">
                  <c:v>10</c:v>
                </c:pt>
                <c:pt idx="16074">
                  <c:v>9</c:v>
                </c:pt>
                <c:pt idx="16075">
                  <c:v>10</c:v>
                </c:pt>
                <c:pt idx="16076">
                  <c:v>11</c:v>
                </c:pt>
                <c:pt idx="16077">
                  <c:v>12</c:v>
                </c:pt>
                <c:pt idx="16078">
                  <c:v>11</c:v>
                </c:pt>
                <c:pt idx="16079">
                  <c:v>12</c:v>
                </c:pt>
                <c:pt idx="16080">
                  <c:v>13</c:v>
                </c:pt>
                <c:pt idx="16081">
                  <c:v>14</c:v>
                </c:pt>
                <c:pt idx="16082">
                  <c:v>13</c:v>
                </c:pt>
                <c:pt idx="16083">
                  <c:v>14</c:v>
                </c:pt>
                <c:pt idx="16084">
                  <c:v>13</c:v>
                </c:pt>
                <c:pt idx="16085">
                  <c:v>14</c:v>
                </c:pt>
                <c:pt idx="16086">
                  <c:v>15</c:v>
                </c:pt>
                <c:pt idx="16087">
                  <c:v>14</c:v>
                </c:pt>
                <c:pt idx="16088">
                  <c:v>15</c:v>
                </c:pt>
                <c:pt idx="16089">
                  <c:v>16</c:v>
                </c:pt>
                <c:pt idx="16090">
                  <c:v>15</c:v>
                </c:pt>
                <c:pt idx="16091">
                  <c:v>16</c:v>
                </c:pt>
                <c:pt idx="16092">
                  <c:v>17</c:v>
                </c:pt>
                <c:pt idx="16093">
                  <c:v>16</c:v>
                </c:pt>
                <c:pt idx="16094">
                  <c:v>15</c:v>
                </c:pt>
                <c:pt idx="16095">
                  <c:v>16</c:v>
                </c:pt>
                <c:pt idx="16096">
                  <c:v>15</c:v>
                </c:pt>
                <c:pt idx="16097">
                  <c:v>14</c:v>
                </c:pt>
                <c:pt idx="16098">
                  <c:v>15</c:v>
                </c:pt>
                <c:pt idx="16099">
                  <c:v>16</c:v>
                </c:pt>
                <c:pt idx="16100">
                  <c:v>15</c:v>
                </c:pt>
                <c:pt idx="16101">
                  <c:v>14</c:v>
                </c:pt>
                <c:pt idx="16102">
                  <c:v>13</c:v>
                </c:pt>
                <c:pt idx="16103">
                  <c:v>12</c:v>
                </c:pt>
                <c:pt idx="16104">
                  <c:v>13</c:v>
                </c:pt>
                <c:pt idx="16105">
                  <c:v>14</c:v>
                </c:pt>
                <c:pt idx="16106">
                  <c:v>15</c:v>
                </c:pt>
                <c:pt idx="16107">
                  <c:v>14</c:v>
                </c:pt>
                <c:pt idx="16108">
                  <c:v>15</c:v>
                </c:pt>
                <c:pt idx="16109">
                  <c:v>16</c:v>
                </c:pt>
                <c:pt idx="16110">
                  <c:v>15</c:v>
                </c:pt>
                <c:pt idx="16111">
                  <c:v>14</c:v>
                </c:pt>
                <c:pt idx="16112">
                  <c:v>15</c:v>
                </c:pt>
                <c:pt idx="16113">
                  <c:v>16</c:v>
                </c:pt>
                <c:pt idx="16114">
                  <c:v>17</c:v>
                </c:pt>
                <c:pt idx="16115">
                  <c:v>16</c:v>
                </c:pt>
                <c:pt idx="16116">
                  <c:v>17</c:v>
                </c:pt>
                <c:pt idx="16117">
                  <c:v>18</c:v>
                </c:pt>
                <c:pt idx="16118">
                  <c:v>19</c:v>
                </c:pt>
                <c:pt idx="16119">
                  <c:v>18</c:v>
                </c:pt>
                <c:pt idx="16120">
                  <c:v>17</c:v>
                </c:pt>
                <c:pt idx="16121">
                  <c:v>18</c:v>
                </c:pt>
                <c:pt idx="16122">
                  <c:v>19</c:v>
                </c:pt>
                <c:pt idx="16123">
                  <c:v>18</c:v>
                </c:pt>
                <c:pt idx="16124">
                  <c:v>19</c:v>
                </c:pt>
                <c:pt idx="16125">
                  <c:v>20</c:v>
                </c:pt>
                <c:pt idx="16126">
                  <c:v>19</c:v>
                </c:pt>
                <c:pt idx="16127">
                  <c:v>20</c:v>
                </c:pt>
                <c:pt idx="16128">
                  <c:v>19</c:v>
                </c:pt>
                <c:pt idx="16129">
                  <c:v>18</c:v>
                </c:pt>
                <c:pt idx="16130">
                  <c:v>19</c:v>
                </c:pt>
                <c:pt idx="16131">
                  <c:v>20</c:v>
                </c:pt>
                <c:pt idx="16132">
                  <c:v>19</c:v>
                </c:pt>
                <c:pt idx="16133">
                  <c:v>18</c:v>
                </c:pt>
                <c:pt idx="16134">
                  <c:v>19</c:v>
                </c:pt>
                <c:pt idx="16135">
                  <c:v>20</c:v>
                </c:pt>
                <c:pt idx="16136">
                  <c:v>19</c:v>
                </c:pt>
                <c:pt idx="16137">
                  <c:v>20</c:v>
                </c:pt>
                <c:pt idx="16138">
                  <c:v>21</c:v>
                </c:pt>
                <c:pt idx="16139">
                  <c:v>22</c:v>
                </c:pt>
                <c:pt idx="16140">
                  <c:v>23</c:v>
                </c:pt>
                <c:pt idx="16141">
                  <c:v>22</c:v>
                </c:pt>
                <c:pt idx="16142">
                  <c:v>21</c:v>
                </c:pt>
                <c:pt idx="16143">
                  <c:v>20</c:v>
                </c:pt>
                <c:pt idx="16144">
                  <c:v>19</c:v>
                </c:pt>
                <c:pt idx="16145">
                  <c:v>20</c:v>
                </c:pt>
                <c:pt idx="16146">
                  <c:v>19</c:v>
                </c:pt>
                <c:pt idx="16147">
                  <c:v>20</c:v>
                </c:pt>
                <c:pt idx="16148">
                  <c:v>19</c:v>
                </c:pt>
                <c:pt idx="16149">
                  <c:v>20</c:v>
                </c:pt>
                <c:pt idx="16150">
                  <c:v>19</c:v>
                </c:pt>
                <c:pt idx="16151">
                  <c:v>20</c:v>
                </c:pt>
                <c:pt idx="16152">
                  <c:v>21</c:v>
                </c:pt>
                <c:pt idx="16153">
                  <c:v>20</c:v>
                </c:pt>
                <c:pt idx="16154">
                  <c:v>21</c:v>
                </c:pt>
                <c:pt idx="16155">
                  <c:v>20</c:v>
                </c:pt>
                <c:pt idx="16156">
                  <c:v>19</c:v>
                </c:pt>
                <c:pt idx="16157">
                  <c:v>18</c:v>
                </c:pt>
                <c:pt idx="16158">
                  <c:v>17</c:v>
                </c:pt>
                <c:pt idx="16159">
                  <c:v>16</c:v>
                </c:pt>
                <c:pt idx="16160">
                  <c:v>15</c:v>
                </c:pt>
                <c:pt idx="16161">
                  <c:v>14</c:v>
                </c:pt>
                <c:pt idx="16162">
                  <c:v>13</c:v>
                </c:pt>
                <c:pt idx="16163">
                  <c:v>12</c:v>
                </c:pt>
                <c:pt idx="16164">
                  <c:v>11</c:v>
                </c:pt>
                <c:pt idx="16165">
                  <c:v>12</c:v>
                </c:pt>
                <c:pt idx="16166">
                  <c:v>13</c:v>
                </c:pt>
                <c:pt idx="16167">
                  <c:v>12</c:v>
                </c:pt>
                <c:pt idx="16168">
                  <c:v>13</c:v>
                </c:pt>
                <c:pt idx="16169">
                  <c:v>12</c:v>
                </c:pt>
                <c:pt idx="16170">
                  <c:v>13</c:v>
                </c:pt>
                <c:pt idx="16171">
                  <c:v>14</c:v>
                </c:pt>
                <c:pt idx="16172">
                  <c:v>13</c:v>
                </c:pt>
                <c:pt idx="16173">
                  <c:v>12</c:v>
                </c:pt>
                <c:pt idx="16174">
                  <c:v>13</c:v>
                </c:pt>
                <c:pt idx="16175">
                  <c:v>14</c:v>
                </c:pt>
                <c:pt idx="16176">
                  <c:v>15</c:v>
                </c:pt>
                <c:pt idx="16177">
                  <c:v>14</c:v>
                </c:pt>
                <c:pt idx="16178">
                  <c:v>13</c:v>
                </c:pt>
                <c:pt idx="16179">
                  <c:v>12</c:v>
                </c:pt>
                <c:pt idx="16180">
                  <c:v>13</c:v>
                </c:pt>
                <c:pt idx="16181">
                  <c:v>12</c:v>
                </c:pt>
                <c:pt idx="16182">
                  <c:v>13</c:v>
                </c:pt>
                <c:pt idx="16183">
                  <c:v>14</c:v>
                </c:pt>
                <c:pt idx="16184">
                  <c:v>13</c:v>
                </c:pt>
                <c:pt idx="16185">
                  <c:v>12</c:v>
                </c:pt>
                <c:pt idx="16186">
                  <c:v>11</c:v>
                </c:pt>
                <c:pt idx="16187">
                  <c:v>10</c:v>
                </c:pt>
                <c:pt idx="16188">
                  <c:v>11</c:v>
                </c:pt>
                <c:pt idx="16189">
                  <c:v>12</c:v>
                </c:pt>
                <c:pt idx="16190">
                  <c:v>11</c:v>
                </c:pt>
                <c:pt idx="16191">
                  <c:v>12</c:v>
                </c:pt>
                <c:pt idx="16192">
                  <c:v>13</c:v>
                </c:pt>
                <c:pt idx="16193">
                  <c:v>14</c:v>
                </c:pt>
                <c:pt idx="16194">
                  <c:v>15</c:v>
                </c:pt>
                <c:pt idx="16195">
                  <c:v>14</c:v>
                </c:pt>
                <c:pt idx="16196">
                  <c:v>15</c:v>
                </c:pt>
                <c:pt idx="16197">
                  <c:v>16</c:v>
                </c:pt>
                <c:pt idx="16198">
                  <c:v>15</c:v>
                </c:pt>
                <c:pt idx="16199">
                  <c:v>16</c:v>
                </c:pt>
                <c:pt idx="16200">
                  <c:v>15</c:v>
                </c:pt>
                <c:pt idx="16201">
                  <c:v>16</c:v>
                </c:pt>
                <c:pt idx="16202">
                  <c:v>17</c:v>
                </c:pt>
                <c:pt idx="16203">
                  <c:v>16</c:v>
                </c:pt>
                <c:pt idx="16204">
                  <c:v>15</c:v>
                </c:pt>
                <c:pt idx="16205">
                  <c:v>16</c:v>
                </c:pt>
                <c:pt idx="16206">
                  <c:v>17</c:v>
                </c:pt>
                <c:pt idx="16207">
                  <c:v>16</c:v>
                </c:pt>
                <c:pt idx="16208">
                  <c:v>17</c:v>
                </c:pt>
                <c:pt idx="16209">
                  <c:v>18</c:v>
                </c:pt>
                <c:pt idx="16210">
                  <c:v>17</c:v>
                </c:pt>
                <c:pt idx="16211">
                  <c:v>16</c:v>
                </c:pt>
                <c:pt idx="16212">
                  <c:v>17</c:v>
                </c:pt>
                <c:pt idx="16213">
                  <c:v>16</c:v>
                </c:pt>
                <c:pt idx="16214">
                  <c:v>17</c:v>
                </c:pt>
                <c:pt idx="16215">
                  <c:v>18</c:v>
                </c:pt>
                <c:pt idx="16216">
                  <c:v>19</c:v>
                </c:pt>
                <c:pt idx="16217">
                  <c:v>18</c:v>
                </c:pt>
                <c:pt idx="16218">
                  <c:v>19</c:v>
                </c:pt>
                <c:pt idx="16219">
                  <c:v>18</c:v>
                </c:pt>
                <c:pt idx="16220">
                  <c:v>19</c:v>
                </c:pt>
                <c:pt idx="16221">
                  <c:v>18</c:v>
                </c:pt>
                <c:pt idx="16222">
                  <c:v>17</c:v>
                </c:pt>
                <c:pt idx="16223">
                  <c:v>18</c:v>
                </c:pt>
                <c:pt idx="16224">
                  <c:v>17</c:v>
                </c:pt>
                <c:pt idx="16225">
                  <c:v>16</c:v>
                </c:pt>
                <c:pt idx="16226">
                  <c:v>17</c:v>
                </c:pt>
                <c:pt idx="16227">
                  <c:v>16</c:v>
                </c:pt>
                <c:pt idx="16228">
                  <c:v>17</c:v>
                </c:pt>
                <c:pt idx="16229">
                  <c:v>16</c:v>
                </c:pt>
                <c:pt idx="16230">
                  <c:v>17</c:v>
                </c:pt>
                <c:pt idx="16231">
                  <c:v>18</c:v>
                </c:pt>
                <c:pt idx="16232">
                  <c:v>17</c:v>
                </c:pt>
                <c:pt idx="16233">
                  <c:v>16</c:v>
                </c:pt>
                <c:pt idx="16234">
                  <c:v>17</c:v>
                </c:pt>
                <c:pt idx="16235">
                  <c:v>16</c:v>
                </c:pt>
                <c:pt idx="16236">
                  <c:v>17</c:v>
                </c:pt>
                <c:pt idx="16237">
                  <c:v>18</c:v>
                </c:pt>
                <c:pt idx="16238">
                  <c:v>17</c:v>
                </c:pt>
                <c:pt idx="16239">
                  <c:v>18</c:v>
                </c:pt>
                <c:pt idx="16240">
                  <c:v>19</c:v>
                </c:pt>
                <c:pt idx="16241">
                  <c:v>18</c:v>
                </c:pt>
                <c:pt idx="16242">
                  <c:v>19</c:v>
                </c:pt>
                <c:pt idx="16243">
                  <c:v>20</c:v>
                </c:pt>
                <c:pt idx="16244">
                  <c:v>21</c:v>
                </c:pt>
                <c:pt idx="16245">
                  <c:v>20</c:v>
                </c:pt>
                <c:pt idx="16246">
                  <c:v>21</c:v>
                </c:pt>
                <c:pt idx="16247">
                  <c:v>22</c:v>
                </c:pt>
                <c:pt idx="16248">
                  <c:v>21</c:v>
                </c:pt>
                <c:pt idx="16249">
                  <c:v>22</c:v>
                </c:pt>
                <c:pt idx="16250">
                  <c:v>21</c:v>
                </c:pt>
                <c:pt idx="16251">
                  <c:v>20</c:v>
                </c:pt>
                <c:pt idx="16252">
                  <c:v>21</c:v>
                </c:pt>
                <c:pt idx="16253">
                  <c:v>22</c:v>
                </c:pt>
                <c:pt idx="16254">
                  <c:v>23</c:v>
                </c:pt>
                <c:pt idx="16255">
                  <c:v>22</c:v>
                </c:pt>
                <c:pt idx="16256">
                  <c:v>23</c:v>
                </c:pt>
                <c:pt idx="16257">
                  <c:v>24</c:v>
                </c:pt>
                <c:pt idx="16258">
                  <c:v>25</c:v>
                </c:pt>
                <c:pt idx="16259">
                  <c:v>26</c:v>
                </c:pt>
                <c:pt idx="16260">
                  <c:v>27</c:v>
                </c:pt>
                <c:pt idx="16261">
                  <c:v>28</c:v>
                </c:pt>
                <c:pt idx="16262">
                  <c:v>29</c:v>
                </c:pt>
                <c:pt idx="16263">
                  <c:v>28</c:v>
                </c:pt>
                <c:pt idx="16264">
                  <c:v>27</c:v>
                </c:pt>
                <c:pt idx="16265">
                  <c:v>26</c:v>
                </c:pt>
                <c:pt idx="16266">
                  <c:v>25</c:v>
                </c:pt>
                <c:pt idx="16267">
                  <c:v>26</c:v>
                </c:pt>
                <c:pt idx="16268">
                  <c:v>25</c:v>
                </c:pt>
                <c:pt idx="16269">
                  <c:v>24</c:v>
                </c:pt>
                <c:pt idx="16270">
                  <c:v>25</c:v>
                </c:pt>
                <c:pt idx="16271">
                  <c:v>26</c:v>
                </c:pt>
                <c:pt idx="16272">
                  <c:v>25</c:v>
                </c:pt>
                <c:pt idx="16273">
                  <c:v>24</c:v>
                </c:pt>
                <c:pt idx="16274">
                  <c:v>25</c:v>
                </c:pt>
                <c:pt idx="16275">
                  <c:v>24</c:v>
                </c:pt>
                <c:pt idx="16276">
                  <c:v>23</c:v>
                </c:pt>
                <c:pt idx="16277">
                  <c:v>24</c:v>
                </c:pt>
                <c:pt idx="16278">
                  <c:v>25</c:v>
                </c:pt>
                <c:pt idx="16279">
                  <c:v>26</c:v>
                </c:pt>
                <c:pt idx="16280">
                  <c:v>27</c:v>
                </c:pt>
                <c:pt idx="16281">
                  <c:v>26</c:v>
                </c:pt>
                <c:pt idx="16282">
                  <c:v>25</c:v>
                </c:pt>
                <c:pt idx="16283">
                  <c:v>24</c:v>
                </c:pt>
                <c:pt idx="16284">
                  <c:v>23</c:v>
                </c:pt>
                <c:pt idx="16285">
                  <c:v>24</c:v>
                </c:pt>
                <c:pt idx="16286">
                  <c:v>25</c:v>
                </c:pt>
                <c:pt idx="16287">
                  <c:v>26</c:v>
                </c:pt>
                <c:pt idx="16288">
                  <c:v>25</c:v>
                </c:pt>
                <c:pt idx="16289">
                  <c:v>26</c:v>
                </c:pt>
                <c:pt idx="16290">
                  <c:v>25</c:v>
                </c:pt>
                <c:pt idx="16291">
                  <c:v>24</c:v>
                </c:pt>
                <c:pt idx="16292">
                  <c:v>23</c:v>
                </c:pt>
                <c:pt idx="16293">
                  <c:v>24</c:v>
                </c:pt>
                <c:pt idx="16294">
                  <c:v>23</c:v>
                </c:pt>
                <c:pt idx="16295">
                  <c:v>22</c:v>
                </c:pt>
                <c:pt idx="16296">
                  <c:v>21</c:v>
                </c:pt>
                <c:pt idx="16297">
                  <c:v>22</c:v>
                </c:pt>
                <c:pt idx="16298">
                  <c:v>21</c:v>
                </c:pt>
                <c:pt idx="16299">
                  <c:v>22</c:v>
                </c:pt>
                <c:pt idx="16300">
                  <c:v>23</c:v>
                </c:pt>
                <c:pt idx="16301">
                  <c:v>22</c:v>
                </c:pt>
                <c:pt idx="16302">
                  <c:v>23</c:v>
                </c:pt>
                <c:pt idx="16303">
                  <c:v>24</c:v>
                </c:pt>
                <c:pt idx="16304">
                  <c:v>25</c:v>
                </c:pt>
                <c:pt idx="16305">
                  <c:v>24</c:v>
                </c:pt>
                <c:pt idx="16306">
                  <c:v>25</c:v>
                </c:pt>
                <c:pt idx="16307">
                  <c:v>24</c:v>
                </c:pt>
                <c:pt idx="16308">
                  <c:v>25</c:v>
                </c:pt>
                <c:pt idx="16309">
                  <c:v>24</c:v>
                </c:pt>
                <c:pt idx="16310">
                  <c:v>23</c:v>
                </c:pt>
                <c:pt idx="16311">
                  <c:v>24</c:v>
                </c:pt>
                <c:pt idx="16312">
                  <c:v>23</c:v>
                </c:pt>
                <c:pt idx="16313">
                  <c:v>22</c:v>
                </c:pt>
                <c:pt idx="16314">
                  <c:v>21</c:v>
                </c:pt>
                <c:pt idx="16315">
                  <c:v>22</c:v>
                </c:pt>
                <c:pt idx="16316">
                  <c:v>21</c:v>
                </c:pt>
                <c:pt idx="16317">
                  <c:v>20</c:v>
                </c:pt>
                <c:pt idx="16318">
                  <c:v>19</c:v>
                </c:pt>
                <c:pt idx="16319">
                  <c:v>20</c:v>
                </c:pt>
                <c:pt idx="16320">
                  <c:v>19</c:v>
                </c:pt>
                <c:pt idx="16321">
                  <c:v>20</c:v>
                </c:pt>
                <c:pt idx="16322">
                  <c:v>19</c:v>
                </c:pt>
                <c:pt idx="16323">
                  <c:v>20</c:v>
                </c:pt>
                <c:pt idx="16324">
                  <c:v>19</c:v>
                </c:pt>
                <c:pt idx="16325">
                  <c:v>20</c:v>
                </c:pt>
                <c:pt idx="16326">
                  <c:v>21</c:v>
                </c:pt>
                <c:pt idx="16327">
                  <c:v>20</c:v>
                </c:pt>
                <c:pt idx="16328">
                  <c:v>19</c:v>
                </c:pt>
                <c:pt idx="16329">
                  <c:v>18</c:v>
                </c:pt>
                <c:pt idx="16330">
                  <c:v>19</c:v>
                </c:pt>
                <c:pt idx="16331">
                  <c:v>20</c:v>
                </c:pt>
                <c:pt idx="16332">
                  <c:v>19</c:v>
                </c:pt>
                <c:pt idx="16333">
                  <c:v>20</c:v>
                </c:pt>
                <c:pt idx="16334">
                  <c:v>21</c:v>
                </c:pt>
                <c:pt idx="16335">
                  <c:v>22</c:v>
                </c:pt>
                <c:pt idx="16336">
                  <c:v>23</c:v>
                </c:pt>
                <c:pt idx="16337">
                  <c:v>22</c:v>
                </c:pt>
                <c:pt idx="16338">
                  <c:v>23</c:v>
                </c:pt>
                <c:pt idx="16339">
                  <c:v>22</c:v>
                </c:pt>
                <c:pt idx="16340">
                  <c:v>23</c:v>
                </c:pt>
                <c:pt idx="16341">
                  <c:v>22</c:v>
                </c:pt>
                <c:pt idx="16342">
                  <c:v>21</c:v>
                </c:pt>
                <c:pt idx="16343">
                  <c:v>22</c:v>
                </c:pt>
                <c:pt idx="16344">
                  <c:v>21</c:v>
                </c:pt>
                <c:pt idx="16345">
                  <c:v>22</c:v>
                </c:pt>
                <c:pt idx="16346">
                  <c:v>21</c:v>
                </c:pt>
                <c:pt idx="16347">
                  <c:v>22</c:v>
                </c:pt>
                <c:pt idx="16348">
                  <c:v>23</c:v>
                </c:pt>
                <c:pt idx="16349">
                  <c:v>22</c:v>
                </c:pt>
                <c:pt idx="16350">
                  <c:v>23</c:v>
                </c:pt>
                <c:pt idx="16351">
                  <c:v>22</c:v>
                </c:pt>
                <c:pt idx="16352">
                  <c:v>23</c:v>
                </c:pt>
                <c:pt idx="16353">
                  <c:v>22</c:v>
                </c:pt>
                <c:pt idx="16354">
                  <c:v>23</c:v>
                </c:pt>
                <c:pt idx="16355">
                  <c:v>24</c:v>
                </c:pt>
                <c:pt idx="16356">
                  <c:v>25</c:v>
                </c:pt>
                <c:pt idx="16357">
                  <c:v>26</c:v>
                </c:pt>
                <c:pt idx="16358">
                  <c:v>27</c:v>
                </c:pt>
                <c:pt idx="16359">
                  <c:v>26</c:v>
                </c:pt>
                <c:pt idx="16360">
                  <c:v>25</c:v>
                </c:pt>
                <c:pt idx="16361">
                  <c:v>26</c:v>
                </c:pt>
                <c:pt idx="16362">
                  <c:v>27</c:v>
                </c:pt>
                <c:pt idx="16363">
                  <c:v>26</c:v>
                </c:pt>
                <c:pt idx="16364">
                  <c:v>27</c:v>
                </c:pt>
                <c:pt idx="16365">
                  <c:v>28</c:v>
                </c:pt>
                <c:pt idx="16366">
                  <c:v>27</c:v>
                </c:pt>
                <c:pt idx="16367">
                  <c:v>26</c:v>
                </c:pt>
                <c:pt idx="16368">
                  <c:v>27</c:v>
                </c:pt>
                <c:pt idx="16369">
                  <c:v>26</c:v>
                </c:pt>
                <c:pt idx="16370">
                  <c:v>27</c:v>
                </c:pt>
                <c:pt idx="16371">
                  <c:v>26</c:v>
                </c:pt>
                <c:pt idx="16372">
                  <c:v>27</c:v>
                </c:pt>
                <c:pt idx="16373">
                  <c:v>26</c:v>
                </c:pt>
                <c:pt idx="16374">
                  <c:v>27</c:v>
                </c:pt>
                <c:pt idx="16375">
                  <c:v>28</c:v>
                </c:pt>
                <c:pt idx="16376">
                  <c:v>29</c:v>
                </c:pt>
                <c:pt idx="16377">
                  <c:v>30</c:v>
                </c:pt>
                <c:pt idx="16378">
                  <c:v>29</c:v>
                </c:pt>
                <c:pt idx="16379">
                  <c:v>30</c:v>
                </c:pt>
                <c:pt idx="16380">
                  <c:v>29</c:v>
                </c:pt>
                <c:pt idx="16381">
                  <c:v>28</c:v>
                </c:pt>
                <c:pt idx="16382">
                  <c:v>29</c:v>
                </c:pt>
                <c:pt idx="16383">
                  <c:v>30</c:v>
                </c:pt>
                <c:pt idx="16384">
                  <c:v>31</c:v>
                </c:pt>
                <c:pt idx="16385">
                  <c:v>32</c:v>
                </c:pt>
                <c:pt idx="16386">
                  <c:v>33</c:v>
                </c:pt>
                <c:pt idx="16387">
                  <c:v>32</c:v>
                </c:pt>
                <c:pt idx="16388">
                  <c:v>33</c:v>
                </c:pt>
                <c:pt idx="16389">
                  <c:v>34</c:v>
                </c:pt>
                <c:pt idx="16390">
                  <c:v>35</c:v>
                </c:pt>
                <c:pt idx="16391">
                  <c:v>36</c:v>
                </c:pt>
                <c:pt idx="16392">
                  <c:v>35</c:v>
                </c:pt>
                <c:pt idx="16393">
                  <c:v>36</c:v>
                </c:pt>
                <c:pt idx="16394">
                  <c:v>35</c:v>
                </c:pt>
                <c:pt idx="16395">
                  <c:v>36</c:v>
                </c:pt>
                <c:pt idx="16396">
                  <c:v>37</c:v>
                </c:pt>
                <c:pt idx="16397">
                  <c:v>38</c:v>
                </c:pt>
                <c:pt idx="16398">
                  <c:v>39</c:v>
                </c:pt>
                <c:pt idx="16399">
                  <c:v>40</c:v>
                </c:pt>
                <c:pt idx="16400">
                  <c:v>41</c:v>
                </c:pt>
                <c:pt idx="16401">
                  <c:v>42</c:v>
                </c:pt>
                <c:pt idx="16402">
                  <c:v>43</c:v>
                </c:pt>
                <c:pt idx="16403">
                  <c:v>42</c:v>
                </c:pt>
                <c:pt idx="16404">
                  <c:v>43</c:v>
                </c:pt>
                <c:pt idx="16405">
                  <c:v>44</c:v>
                </c:pt>
                <c:pt idx="16406">
                  <c:v>45</c:v>
                </c:pt>
                <c:pt idx="16407">
                  <c:v>46</c:v>
                </c:pt>
                <c:pt idx="16408">
                  <c:v>47</c:v>
                </c:pt>
                <c:pt idx="16409">
                  <c:v>46</c:v>
                </c:pt>
                <c:pt idx="16410">
                  <c:v>47</c:v>
                </c:pt>
                <c:pt idx="16411">
                  <c:v>46</c:v>
                </c:pt>
                <c:pt idx="16412">
                  <c:v>45</c:v>
                </c:pt>
                <c:pt idx="16413">
                  <c:v>46</c:v>
                </c:pt>
                <c:pt idx="16414">
                  <c:v>47</c:v>
                </c:pt>
                <c:pt idx="16415">
                  <c:v>46</c:v>
                </c:pt>
                <c:pt idx="16416">
                  <c:v>45</c:v>
                </c:pt>
                <c:pt idx="16417">
                  <c:v>44</c:v>
                </c:pt>
                <c:pt idx="16418">
                  <c:v>45</c:v>
                </c:pt>
                <c:pt idx="16419">
                  <c:v>44</c:v>
                </c:pt>
                <c:pt idx="16420">
                  <c:v>45</c:v>
                </c:pt>
                <c:pt idx="16421">
                  <c:v>46</c:v>
                </c:pt>
                <c:pt idx="16422">
                  <c:v>45</c:v>
                </c:pt>
                <c:pt idx="16423">
                  <c:v>46</c:v>
                </c:pt>
                <c:pt idx="16424">
                  <c:v>47</c:v>
                </c:pt>
                <c:pt idx="16425">
                  <c:v>48</c:v>
                </c:pt>
                <c:pt idx="16426">
                  <c:v>47</c:v>
                </c:pt>
                <c:pt idx="16427">
                  <c:v>46</c:v>
                </c:pt>
                <c:pt idx="16428">
                  <c:v>47</c:v>
                </c:pt>
                <c:pt idx="16429">
                  <c:v>46</c:v>
                </c:pt>
                <c:pt idx="16430">
                  <c:v>47</c:v>
                </c:pt>
                <c:pt idx="16431">
                  <c:v>46</c:v>
                </c:pt>
                <c:pt idx="16432">
                  <c:v>47</c:v>
                </c:pt>
                <c:pt idx="16433">
                  <c:v>48</c:v>
                </c:pt>
                <c:pt idx="16434">
                  <c:v>49</c:v>
                </c:pt>
                <c:pt idx="16435">
                  <c:v>48</c:v>
                </c:pt>
                <c:pt idx="16436">
                  <c:v>47</c:v>
                </c:pt>
                <c:pt idx="16437">
                  <c:v>48</c:v>
                </c:pt>
                <c:pt idx="16438">
                  <c:v>49</c:v>
                </c:pt>
                <c:pt idx="16439">
                  <c:v>50</c:v>
                </c:pt>
                <c:pt idx="16440">
                  <c:v>49</c:v>
                </c:pt>
                <c:pt idx="16441">
                  <c:v>48</c:v>
                </c:pt>
                <c:pt idx="16442">
                  <c:v>49</c:v>
                </c:pt>
                <c:pt idx="16443">
                  <c:v>48</c:v>
                </c:pt>
                <c:pt idx="16444">
                  <c:v>47</c:v>
                </c:pt>
                <c:pt idx="16445">
                  <c:v>46</c:v>
                </c:pt>
                <c:pt idx="16446">
                  <c:v>45</c:v>
                </c:pt>
                <c:pt idx="16447">
                  <c:v>44</c:v>
                </c:pt>
                <c:pt idx="16448">
                  <c:v>45</c:v>
                </c:pt>
                <c:pt idx="16449">
                  <c:v>46</c:v>
                </c:pt>
                <c:pt idx="16450">
                  <c:v>47</c:v>
                </c:pt>
                <c:pt idx="16451">
                  <c:v>46</c:v>
                </c:pt>
                <c:pt idx="16452">
                  <c:v>45</c:v>
                </c:pt>
                <c:pt idx="16453">
                  <c:v>44</c:v>
                </c:pt>
                <c:pt idx="16454">
                  <c:v>45</c:v>
                </c:pt>
                <c:pt idx="16455">
                  <c:v>44</c:v>
                </c:pt>
                <c:pt idx="16456">
                  <c:v>43</c:v>
                </c:pt>
                <c:pt idx="16457">
                  <c:v>42</c:v>
                </c:pt>
                <c:pt idx="16458">
                  <c:v>41</c:v>
                </c:pt>
                <c:pt idx="16459">
                  <c:v>42</c:v>
                </c:pt>
                <c:pt idx="16460">
                  <c:v>41</c:v>
                </c:pt>
                <c:pt idx="16461">
                  <c:v>40</c:v>
                </c:pt>
                <c:pt idx="16462">
                  <c:v>39</c:v>
                </c:pt>
                <c:pt idx="16463">
                  <c:v>38</c:v>
                </c:pt>
                <c:pt idx="16464">
                  <c:v>39</c:v>
                </c:pt>
                <c:pt idx="16465">
                  <c:v>38</c:v>
                </c:pt>
                <c:pt idx="16466">
                  <c:v>39</c:v>
                </c:pt>
                <c:pt idx="16467">
                  <c:v>40</c:v>
                </c:pt>
                <c:pt idx="16468">
                  <c:v>41</c:v>
                </c:pt>
                <c:pt idx="16469">
                  <c:v>40</c:v>
                </c:pt>
                <c:pt idx="16470">
                  <c:v>41</c:v>
                </c:pt>
                <c:pt idx="16471">
                  <c:v>40</c:v>
                </c:pt>
                <c:pt idx="16472">
                  <c:v>39</c:v>
                </c:pt>
                <c:pt idx="16473">
                  <c:v>40</c:v>
                </c:pt>
                <c:pt idx="16474">
                  <c:v>39</c:v>
                </c:pt>
                <c:pt idx="16475">
                  <c:v>40</c:v>
                </c:pt>
                <c:pt idx="16476">
                  <c:v>39</c:v>
                </c:pt>
                <c:pt idx="16477">
                  <c:v>40</c:v>
                </c:pt>
                <c:pt idx="16478">
                  <c:v>41</c:v>
                </c:pt>
                <c:pt idx="16479">
                  <c:v>42</c:v>
                </c:pt>
                <c:pt idx="16480">
                  <c:v>43</c:v>
                </c:pt>
                <c:pt idx="16481">
                  <c:v>42</c:v>
                </c:pt>
                <c:pt idx="16482">
                  <c:v>41</c:v>
                </c:pt>
                <c:pt idx="16483">
                  <c:v>40</c:v>
                </c:pt>
                <c:pt idx="16484">
                  <c:v>39</c:v>
                </c:pt>
                <c:pt idx="16485">
                  <c:v>40</c:v>
                </c:pt>
                <c:pt idx="16486">
                  <c:v>41</c:v>
                </c:pt>
                <c:pt idx="16487">
                  <c:v>42</c:v>
                </c:pt>
                <c:pt idx="16488">
                  <c:v>43</c:v>
                </c:pt>
                <c:pt idx="16489">
                  <c:v>42</c:v>
                </c:pt>
                <c:pt idx="16490">
                  <c:v>41</c:v>
                </c:pt>
                <c:pt idx="16491">
                  <c:v>40</c:v>
                </c:pt>
                <c:pt idx="16492">
                  <c:v>41</c:v>
                </c:pt>
                <c:pt idx="16493">
                  <c:v>42</c:v>
                </c:pt>
                <c:pt idx="16494">
                  <c:v>41</c:v>
                </c:pt>
                <c:pt idx="16495">
                  <c:v>40</c:v>
                </c:pt>
                <c:pt idx="16496">
                  <c:v>41</c:v>
                </c:pt>
                <c:pt idx="16497">
                  <c:v>40</c:v>
                </c:pt>
                <c:pt idx="16498">
                  <c:v>41</c:v>
                </c:pt>
                <c:pt idx="16499">
                  <c:v>42</c:v>
                </c:pt>
                <c:pt idx="16500">
                  <c:v>41</c:v>
                </c:pt>
                <c:pt idx="16501">
                  <c:v>40</c:v>
                </c:pt>
                <c:pt idx="16502">
                  <c:v>41</c:v>
                </c:pt>
                <c:pt idx="16503">
                  <c:v>42</c:v>
                </c:pt>
                <c:pt idx="16504">
                  <c:v>41</c:v>
                </c:pt>
                <c:pt idx="16505">
                  <c:v>40</c:v>
                </c:pt>
                <c:pt idx="16506">
                  <c:v>41</c:v>
                </c:pt>
                <c:pt idx="16507">
                  <c:v>42</c:v>
                </c:pt>
                <c:pt idx="16508">
                  <c:v>41</c:v>
                </c:pt>
                <c:pt idx="16509">
                  <c:v>42</c:v>
                </c:pt>
                <c:pt idx="16510">
                  <c:v>41</c:v>
                </c:pt>
                <c:pt idx="16511">
                  <c:v>40</c:v>
                </c:pt>
                <c:pt idx="16512">
                  <c:v>39</c:v>
                </c:pt>
                <c:pt idx="16513">
                  <c:v>40</c:v>
                </c:pt>
                <c:pt idx="16514">
                  <c:v>39</c:v>
                </c:pt>
                <c:pt idx="16515">
                  <c:v>40</c:v>
                </c:pt>
                <c:pt idx="16516">
                  <c:v>41</c:v>
                </c:pt>
                <c:pt idx="16517">
                  <c:v>40</c:v>
                </c:pt>
                <c:pt idx="16518">
                  <c:v>39</c:v>
                </c:pt>
                <c:pt idx="16519">
                  <c:v>40</c:v>
                </c:pt>
                <c:pt idx="16520">
                  <c:v>41</c:v>
                </c:pt>
                <c:pt idx="16521">
                  <c:v>42</c:v>
                </c:pt>
                <c:pt idx="16522">
                  <c:v>41</c:v>
                </c:pt>
                <c:pt idx="16523">
                  <c:v>42</c:v>
                </c:pt>
                <c:pt idx="16524">
                  <c:v>41</c:v>
                </c:pt>
                <c:pt idx="16525">
                  <c:v>42</c:v>
                </c:pt>
                <c:pt idx="16526">
                  <c:v>41</c:v>
                </c:pt>
                <c:pt idx="16527">
                  <c:v>42</c:v>
                </c:pt>
                <c:pt idx="16528">
                  <c:v>41</c:v>
                </c:pt>
                <c:pt idx="16529">
                  <c:v>40</c:v>
                </c:pt>
                <c:pt idx="16530">
                  <c:v>41</c:v>
                </c:pt>
                <c:pt idx="16531">
                  <c:v>42</c:v>
                </c:pt>
                <c:pt idx="16532">
                  <c:v>43</c:v>
                </c:pt>
                <c:pt idx="16533">
                  <c:v>42</c:v>
                </c:pt>
                <c:pt idx="16534">
                  <c:v>43</c:v>
                </c:pt>
                <c:pt idx="16535">
                  <c:v>44</c:v>
                </c:pt>
                <c:pt idx="16536">
                  <c:v>43</c:v>
                </c:pt>
                <c:pt idx="16537">
                  <c:v>42</c:v>
                </c:pt>
                <c:pt idx="16538">
                  <c:v>41</c:v>
                </c:pt>
                <c:pt idx="16539">
                  <c:v>42</c:v>
                </c:pt>
                <c:pt idx="16540">
                  <c:v>41</c:v>
                </c:pt>
                <c:pt idx="16541">
                  <c:v>40</c:v>
                </c:pt>
                <c:pt idx="16542">
                  <c:v>39</c:v>
                </c:pt>
                <c:pt idx="16543">
                  <c:v>40</c:v>
                </c:pt>
                <c:pt idx="16544">
                  <c:v>39</c:v>
                </c:pt>
                <c:pt idx="16545">
                  <c:v>40</c:v>
                </c:pt>
                <c:pt idx="16546">
                  <c:v>39</c:v>
                </c:pt>
                <c:pt idx="16547">
                  <c:v>40</c:v>
                </c:pt>
                <c:pt idx="16548">
                  <c:v>41</c:v>
                </c:pt>
                <c:pt idx="16549">
                  <c:v>42</c:v>
                </c:pt>
                <c:pt idx="16550">
                  <c:v>41</c:v>
                </c:pt>
                <c:pt idx="16551">
                  <c:v>40</c:v>
                </c:pt>
                <c:pt idx="16552">
                  <c:v>41</c:v>
                </c:pt>
                <c:pt idx="16553">
                  <c:v>40</c:v>
                </c:pt>
                <c:pt idx="16554">
                  <c:v>39</c:v>
                </c:pt>
                <c:pt idx="16555">
                  <c:v>40</c:v>
                </c:pt>
                <c:pt idx="16556">
                  <c:v>39</c:v>
                </c:pt>
                <c:pt idx="16557">
                  <c:v>40</c:v>
                </c:pt>
                <c:pt idx="16558">
                  <c:v>39</c:v>
                </c:pt>
                <c:pt idx="16559">
                  <c:v>40</c:v>
                </c:pt>
                <c:pt idx="16560">
                  <c:v>39</c:v>
                </c:pt>
                <c:pt idx="16561">
                  <c:v>38</c:v>
                </c:pt>
                <c:pt idx="16562">
                  <c:v>39</c:v>
                </c:pt>
                <c:pt idx="16563">
                  <c:v>38</c:v>
                </c:pt>
                <c:pt idx="16564">
                  <c:v>39</c:v>
                </c:pt>
                <c:pt idx="16565">
                  <c:v>38</c:v>
                </c:pt>
                <c:pt idx="16566">
                  <c:v>39</c:v>
                </c:pt>
                <c:pt idx="16567">
                  <c:v>40</c:v>
                </c:pt>
                <c:pt idx="16568">
                  <c:v>41</c:v>
                </c:pt>
                <c:pt idx="16569">
                  <c:v>40</c:v>
                </c:pt>
                <c:pt idx="16570">
                  <c:v>39</c:v>
                </c:pt>
                <c:pt idx="16571">
                  <c:v>38</c:v>
                </c:pt>
                <c:pt idx="16572">
                  <c:v>39</c:v>
                </c:pt>
                <c:pt idx="16573">
                  <c:v>38</c:v>
                </c:pt>
                <c:pt idx="16574">
                  <c:v>37</c:v>
                </c:pt>
                <c:pt idx="16575">
                  <c:v>38</c:v>
                </c:pt>
                <c:pt idx="16576">
                  <c:v>39</c:v>
                </c:pt>
                <c:pt idx="16577">
                  <c:v>38</c:v>
                </c:pt>
                <c:pt idx="16578">
                  <c:v>39</c:v>
                </c:pt>
                <c:pt idx="16579">
                  <c:v>38</c:v>
                </c:pt>
                <c:pt idx="16580">
                  <c:v>39</c:v>
                </c:pt>
                <c:pt idx="16581">
                  <c:v>38</c:v>
                </c:pt>
                <c:pt idx="16582">
                  <c:v>37</c:v>
                </c:pt>
                <c:pt idx="16583">
                  <c:v>36</c:v>
                </c:pt>
                <c:pt idx="16584">
                  <c:v>37</c:v>
                </c:pt>
                <c:pt idx="16585">
                  <c:v>38</c:v>
                </c:pt>
                <c:pt idx="16586">
                  <c:v>37</c:v>
                </c:pt>
                <c:pt idx="16587">
                  <c:v>38</c:v>
                </c:pt>
                <c:pt idx="16588">
                  <c:v>37</c:v>
                </c:pt>
                <c:pt idx="16589">
                  <c:v>38</c:v>
                </c:pt>
                <c:pt idx="16590">
                  <c:v>37</c:v>
                </c:pt>
                <c:pt idx="16591">
                  <c:v>38</c:v>
                </c:pt>
                <c:pt idx="16592">
                  <c:v>39</c:v>
                </c:pt>
                <c:pt idx="16593">
                  <c:v>40</c:v>
                </c:pt>
                <c:pt idx="16594">
                  <c:v>41</c:v>
                </c:pt>
                <c:pt idx="16595">
                  <c:v>40</c:v>
                </c:pt>
                <c:pt idx="16596">
                  <c:v>41</c:v>
                </c:pt>
                <c:pt idx="16597">
                  <c:v>42</c:v>
                </c:pt>
                <c:pt idx="16598">
                  <c:v>43</c:v>
                </c:pt>
                <c:pt idx="16599">
                  <c:v>42</c:v>
                </c:pt>
                <c:pt idx="16600">
                  <c:v>43</c:v>
                </c:pt>
                <c:pt idx="16601">
                  <c:v>44</c:v>
                </c:pt>
                <c:pt idx="16602">
                  <c:v>43</c:v>
                </c:pt>
                <c:pt idx="16603">
                  <c:v>42</c:v>
                </c:pt>
                <c:pt idx="16604">
                  <c:v>41</c:v>
                </c:pt>
                <c:pt idx="16605">
                  <c:v>42</c:v>
                </c:pt>
                <c:pt idx="16606">
                  <c:v>43</c:v>
                </c:pt>
                <c:pt idx="16607">
                  <c:v>44</c:v>
                </c:pt>
                <c:pt idx="16608">
                  <c:v>43</c:v>
                </c:pt>
                <c:pt idx="16609">
                  <c:v>44</c:v>
                </c:pt>
                <c:pt idx="16610">
                  <c:v>43</c:v>
                </c:pt>
                <c:pt idx="16611">
                  <c:v>44</c:v>
                </c:pt>
                <c:pt idx="16612">
                  <c:v>45</c:v>
                </c:pt>
                <c:pt idx="16613">
                  <c:v>46</c:v>
                </c:pt>
                <c:pt idx="16614">
                  <c:v>47</c:v>
                </c:pt>
                <c:pt idx="16615">
                  <c:v>48</c:v>
                </c:pt>
                <c:pt idx="16616">
                  <c:v>49</c:v>
                </c:pt>
                <c:pt idx="16617">
                  <c:v>50</c:v>
                </c:pt>
                <c:pt idx="16618">
                  <c:v>49</c:v>
                </c:pt>
                <c:pt idx="16619">
                  <c:v>50</c:v>
                </c:pt>
                <c:pt idx="16620">
                  <c:v>49</c:v>
                </c:pt>
                <c:pt idx="16621">
                  <c:v>50</c:v>
                </c:pt>
                <c:pt idx="16622">
                  <c:v>51</c:v>
                </c:pt>
                <c:pt idx="16623">
                  <c:v>50</c:v>
                </c:pt>
                <c:pt idx="16624">
                  <c:v>51</c:v>
                </c:pt>
                <c:pt idx="16625">
                  <c:v>50</c:v>
                </c:pt>
                <c:pt idx="16626">
                  <c:v>51</c:v>
                </c:pt>
                <c:pt idx="16627">
                  <c:v>50</c:v>
                </c:pt>
                <c:pt idx="16628">
                  <c:v>49</c:v>
                </c:pt>
                <c:pt idx="16629">
                  <c:v>50</c:v>
                </c:pt>
                <c:pt idx="16630">
                  <c:v>49</c:v>
                </c:pt>
                <c:pt idx="16631">
                  <c:v>50</c:v>
                </c:pt>
                <c:pt idx="16632">
                  <c:v>49</c:v>
                </c:pt>
                <c:pt idx="16633">
                  <c:v>50</c:v>
                </c:pt>
                <c:pt idx="16634">
                  <c:v>49</c:v>
                </c:pt>
                <c:pt idx="16635">
                  <c:v>48</c:v>
                </c:pt>
                <c:pt idx="16636">
                  <c:v>47</c:v>
                </c:pt>
                <c:pt idx="16637">
                  <c:v>48</c:v>
                </c:pt>
                <c:pt idx="16638">
                  <c:v>49</c:v>
                </c:pt>
                <c:pt idx="16639">
                  <c:v>48</c:v>
                </c:pt>
                <c:pt idx="16640">
                  <c:v>47</c:v>
                </c:pt>
                <c:pt idx="16641">
                  <c:v>48</c:v>
                </c:pt>
                <c:pt idx="16642">
                  <c:v>49</c:v>
                </c:pt>
                <c:pt idx="16643">
                  <c:v>48</c:v>
                </c:pt>
                <c:pt idx="16644">
                  <c:v>49</c:v>
                </c:pt>
                <c:pt idx="16645">
                  <c:v>48</c:v>
                </c:pt>
                <c:pt idx="16646">
                  <c:v>49</c:v>
                </c:pt>
                <c:pt idx="16647">
                  <c:v>50</c:v>
                </c:pt>
                <c:pt idx="16648">
                  <c:v>49</c:v>
                </c:pt>
                <c:pt idx="16649">
                  <c:v>48</c:v>
                </c:pt>
                <c:pt idx="16650">
                  <c:v>47</c:v>
                </c:pt>
                <c:pt idx="16651">
                  <c:v>46</c:v>
                </c:pt>
                <c:pt idx="16652">
                  <c:v>47</c:v>
                </c:pt>
                <c:pt idx="16653">
                  <c:v>48</c:v>
                </c:pt>
                <c:pt idx="16654">
                  <c:v>49</c:v>
                </c:pt>
                <c:pt idx="16655">
                  <c:v>50</c:v>
                </c:pt>
                <c:pt idx="16656">
                  <c:v>51</c:v>
                </c:pt>
                <c:pt idx="16657">
                  <c:v>50</c:v>
                </c:pt>
                <c:pt idx="16658">
                  <c:v>49</c:v>
                </c:pt>
                <c:pt idx="16659">
                  <c:v>48</c:v>
                </c:pt>
                <c:pt idx="16660">
                  <c:v>49</c:v>
                </c:pt>
                <c:pt idx="16661">
                  <c:v>48</c:v>
                </c:pt>
                <c:pt idx="16662">
                  <c:v>49</c:v>
                </c:pt>
                <c:pt idx="16663">
                  <c:v>50</c:v>
                </c:pt>
                <c:pt idx="16664">
                  <c:v>49</c:v>
                </c:pt>
                <c:pt idx="16665">
                  <c:v>48</c:v>
                </c:pt>
                <c:pt idx="16666">
                  <c:v>47</c:v>
                </c:pt>
                <c:pt idx="16667">
                  <c:v>46</c:v>
                </c:pt>
                <c:pt idx="16668">
                  <c:v>47</c:v>
                </c:pt>
                <c:pt idx="16669">
                  <c:v>48</c:v>
                </c:pt>
                <c:pt idx="16670">
                  <c:v>49</c:v>
                </c:pt>
                <c:pt idx="16671">
                  <c:v>48</c:v>
                </c:pt>
                <c:pt idx="16672">
                  <c:v>49</c:v>
                </c:pt>
                <c:pt idx="16673">
                  <c:v>50</c:v>
                </c:pt>
                <c:pt idx="16674">
                  <c:v>51</c:v>
                </c:pt>
                <c:pt idx="16675">
                  <c:v>52</c:v>
                </c:pt>
                <c:pt idx="16676">
                  <c:v>51</c:v>
                </c:pt>
                <c:pt idx="16677">
                  <c:v>50</c:v>
                </c:pt>
                <c:pt idx="16678">
                  <c:v>51</c:v>
                </c:pt>
                <c:pt idx="16679">
                  <c:v>52</c:v>
                </c:pt>
                <c:pt idx="16680">
                  <c:v>51</c:v>
                </c:pt>
                <c:pt idx="16681">
                  <c:v>52</c:v>
                </c:pt>
                <c:pt idx="16682">
                  <c:v>53</c:v>
                </c:pt>
                <c:pt idx="16683">
                  <c:v>52</c:v>
                </c:pt>
                <c:pt idx="16684">
                  <c:v>51</c:v>
                </c:pt>
                <c:pt idx="16685">
                  <c:v>50</c:v>
                </c:pt>
                <c:pt idx="16686">
                  <c:v>51</c:v>
                </c:pt>
                <c:pt idx="16687">
                  <c:v>50</c:v>
                </c:pt>
                <c:pt idx="16688">
                  <c:v>51</c:v>
                </c:pt>
                <c:pt idx="16689">
                  <c:v>50</c:v>
                </c:pt>
                <c:pt idx="16690">
                  <c:v>51</c:v>
                </c:pt>
                <c:pt idx="16691">
                  <c:v>52</c:v>
                </c:pt>
                <c:pt idx="16692">
                  <c:v>53</c:v>
                </c:pt>
                <c:pt idx="16693">
                  <c:v>52</c:v>
                </c:pt>
                <c:pt idx="16694">
                  <c:v>53</c:v>
                </c:pt>
                <c:pt idx="16695">
                  <c:v>52</c:v>
                </c:pt>
                <c:pt idx="16696">
                  <c:v>51</c:v>
                </c:pt>
                <c:pt idx="16697">
                  <c:v>52</c:v>
                </c:pt>
                <c:pt idx="16698">
                  <c:v>51</c:v>
                </c:pt>
                <c:pt idx="16699">
                  <c:v>50</c:v>
                </c:pt>
                <c:pt idx="16700">
                  <c:v>51</c:v>
                </c:pt>
                <c:pt idx="16701">
                  <c:v>52</c:v>
                </c:pt>
                <c:pt idx="16702">
                  <c:v>53</c:v>
                </c:pt>
                <c:pt idx="16703">
                  <c:v>54</c:v>
                </c:pt>
                <c:pt idx="16704">
                  <c:v>53</c:v>
                </c:pt>
                <c:pt idx="16705">
                  <c:v>52</c:v>
                </c:pt>
                <c:pt idx="16706">
                  <c:v>51</c:v>
                </c:pt>
                <c:pt idx="16707">
                  <c:v>50</c:v>
                </c:pt>
                <c:pt idx="16708">
                  <c:v>51</c:v>
                </c:pt>
                <c:pt idx="16709">
                  <c:v>52</c:v>
                </c:pt>
                <c:pt idx="16710">
                  <c:v>51</c:v>
                </c:pt>
                <c:pt idx="16711">
                  <c:v>52</c:v>
                </c:pt>
                <c:pt idx="16712">
                  <c:v>53</c:v>
                </c:pt>
                <c:pt idx="16713">
                  <c:v>52</c:v>
                </c:pt>
                <c:pt idx="16714">
                  <c:v>53</c:v>
                </c:pt>
                <c:pt idx="16715">
                  <c:v>52</c:v>
                </c:pt>
                <c:pt idx="16716">
                  <c:v>51</c:v>
                </c:pt>
                <c:pt idx="16717">
                  <c:v>50</c:v>
                </c:pt>
                <c:pt idx="16718">
                  <c:v>51</c:v>
                </c:pt>
                <c:pt idx="16719">
                  <c:v>50</c:v>
                </c:pt>
                <c:pt idx="16720">
                  <c:v>49</c:v>
                </c:pt>
                <c:pt idx="16721">
                  <c:v>48</c:v>
                </c:pt>
                <c:pt idx="16722">
                  <c:v>49</c:v>
                </c:pt>
                <c:pt idx="16723">
                  <c:v>48</c:v>
                </c:pt>
                <c:pt idx="16724">
                  <c:v>49</c:v>
                </c:pt>
                <c:pt idx="16725">
                  <c:v>50</c:v>
                </c:pt>
                <c:pt idx="16726">
                  <c:v>51</c:v>
                </c:pt>
                <c:pt idx="16727">
                  <c:v>50</c:v>
                </c:pt>
                <c:pt idx="16728">
                  <c:v>51</c:v>
                </c:pt>
                <c:pt idx="16729">
                  <c:v>52</c:v>
                </c:pt>
                <c:pt idx="16730">
                  <c:v>53</c:v>
                </c:pt>
                <c:pt idx="16731">
                  <c:v>54</c:v>
                </c:pt>
                <c:pt idx="16732">
                  <c:v>55</c:v>
                </c:pt>
                <c:pt idx="16733">
                  <c:v>54</c:v>
                </c:pt>
                <c:pt idx="16734">
                  <c:v>55</c:v>
                </c:pt>
                <c:pt idx="16735">
                  <c:v>56</c:v>
                </c:pt>
                <c:pt idx="16736">
                  <c:v>57</c:v>
                </c:pt>
                <c:pt idx="16737">
                  <c:v>56</c:v>
                </c:pt>
                <c:pt idx="16738">
                  <c:v>55</c:v>
                </c:pt>
                <c:pt idx="16739">
                  <c:v>56</c:v>
                </c:pt>
                <c:pt idx="16740">
                  <c:v>57</c:v>
                </c:pt>
                <c:pt idx="16741">
                  <c:v>58</c:v>
                </c:pt>
                <c:pt idx="16742">
                  <c:v>57</c:v>
                </c:pt>
                <c:pt idx="16743">
                  <c:v>56</c:v>
                </c:pt>
                <c:pt idx="16744">
                  <c:v>55</c:v>
                </c:pt>
                <c:pt idx="16745">
                  <c:v>54</c:v>
                </c:pt>
                <c:pt idx="16746">
                  <c:v>55</c:v>
                </c:pt>
                <c:pt idx="16747">
                  <c:v>56</c:v>
                </c:pt>
                <c:pt idx="16748">
                  <c:v>55</c:v>
                </c:pt>
                <c:pt idx="16749">
                  <c:v>56</c:v>
                </c:pt>
                <c:pt idx="16750">
                  <c:v>55</c:v>
                </c:pt>
                <c:pt idx="16751">
                  <c:v>54</c:v>
                </c:pt>
                <c:pt idx="16752">
                  <c:v>55</c:v>
                </c:pt>
                <c:pt idx="16753">
                  <c:v>54</c:v>
                </c:pt>
                <c:pt idx="16754">
                  <c:v>53</c:v>
                </c:pt>
                <c:pt idx="16755">
                  <c:v>52</c:v>
                </c:pt>
                <c:pt idx="16756">
                  <c:v>51</c:v>
                </c:pt>
                <c:pt idx="16757">
                  <c:v>52</c:v>
                </c:pt>
                <c:pt idx="16758">
                  <c:v>51</c:v>
                </c:pt>
                <c:pt idx="16759">
                  <c:v>52</c:v>
                </c:pt>
                <c:pt idx="16760">
                  <c:v>53</c:v>
                </c:pt>
                <c:pt idx="16761">
                  <c:v>54</c:v>
                </c:pt>
                <c:pt idx="16762">
                  <c:v>55</c:v>
                </c:pt>
                <c:pt idx="16763">
                  <c:v>54</c:v>
                </c:pt>
                <c:pt idx="16764">
                  <c:v>53</c:v>
                </c:pt>
                <c:pt idx="16765">
                  <c:v>54</c:v>
                </c:pt>
                <c:pt idx="16766">
                  <c:v>55</c:v>
                </c:pt>
                <c:pt idx="16767">
                  <c:v>54</c:v>
                </c:pt>
                <c:pt idx="16768">
                  <c:v>53</c:v>
                </c:pt>
                <c:pt idx="16769">
                  <c:v>52</c:v>
                </c:pt>
                <c:pt idx="16770">
                  <c:v>51</c:v>
                </c:pt>
                <c:pt idx="16771">
                  <c:v>52</c:v>
                </c:pt>
                <c:pt idx="16772">
                  <c:v>53</c:v>
                </c:pt>
                <c:pt idx="16773">
                  <c:v>52</c:v>
                </c:pt>
                <c:pt idx="16774">
                  <c:v>51</c:v>
                </c:pt>
                <c:pt idx="16775">
                  <c:v>50</c:v>
                </c:pt>
                <c:pt idx="16776">
                  <c:v>49</c:v>
                </c:pt>
                <c:pt idx="16777">
                  <c:v>48</c:v>
                </c:pt>
                <c:pt idx="16778">
                  <c:v>47</c:v>
                </c:pt>
                <c:pt idx="16779">
                  <c:v>48</c:v>
                </c:pt>
                <c:pt idx="16780">
                  <c:v>47</c:v>
                </c:pt>
                <c:pt idx="16781">
                  <c:v>46</c:v>
                </c:pt>
                <c:pt idx="16782">
                  <c:v>47</c:v>
                </c:pt>
                <c:pt idx="16783">
                  <c:v>46</c:v>
                </c:pt>
                <c:pt idx="16784">
                  <c:v>45</c:v>
                </c:pt>
                <c:pt idx="16785">
                  <c:v>46</c:v>
                </c:pt>
                <c:pt idx="16786">
                  <c:v>45</c:v>
                </c:pt>
                <c:pt idx="16787">
                  <c:v>46</c:v>
                </c:pt>
                <c:pt idx="16788">
                  <c:v>47</c:v>
                </c:pt>
                <c:pt idx="16789">
                  <c:v>46</c:v>
                </c:pt>
                <c:pt idx="16790">
                  <c:v>45</c:v>
                </c:pt>
                <c:pt idx="16791">
                  <c:v>46</c:v>
                </c:pt>
                <c:pt idx="16792">
                  <c:v>45</c:v>
                </c:pt>
                <c:pt idx="16793">
                  <c:v>46</c:v>
                </c:pt>
                <c:pt idx="16794">
                  <c:v>45</c:v>
                </c:pt>
                <c:pt idx="16795">
                  <c:v>44</c:v>
                </c:pt>
                <c:pt idx="16796">
                  <c:v>45</c:v>
                </c:pt>
                <c:pt idx="16797">
                  <c:v>46</c:v>
                </c:pt>
                <c:pt idx="16798">
                  <c:v>45</c:v>
                </c:pt>
                <c:pt idx="16799">
                  <c:v>46</c:v>
                </c:pt>
                <c:pt idx="16800">
                  <c:v>47</c:v>
                </c:pt>
                <c:pt idx="16801">
                  <c:v>48</c:v>
                </c:pt>
                <c:pt idx="16802">
                  <c:v>49</c:v>
                </c:pt>
                <c:pt idx="16803">
                  <c:v>48</c:v>
                </c:pt>
                <c:pt idx="16804">
                  <c:v>49</c:v>
                </c:pt>
                <c:pt idx="16805">
                  <c:v>50</c:v>
                </c:pt>
                <c:pt idx="16806">
                  <c:v>49</c:v>
                </c:pt>
                <c:pt idx="16807">
                  <c:v>48</c:v>
                </c:pt>
                <c:pt idx="16808">
                  <c:v>47</c:v>
                </c:pt>
                <c:pt idx="16809">
                  <c:v>46</c:v>
                </c:pt>
                <c:pt idx="16810">
                  <c:v>45</c:v>
                </c:pt>
                <c:pt idx="16811">
                  <c:v>44</c:v>
                </c:pt>
                <c:pt idx="16812">
                  <c:v>43</c:v>
                </c:pt>
                <c:pt idx="16813">
                  <c:v>44</c:v>
                </c:pt>
                <c:pt idx="16814">
                  <c:v>43</c:v>
                </c:pt>
                <c:pt idx="16815">
                  <c:v>44</c:v>
                </c:pt>
                <c:pt idx="16816">
                  <c:v>43</c:v>
                </c:pt>
                <c:pt idx="16817">
                  <c:v>44</c:v>
                </c:pt>
                <c:pt idx="16818">
                  <c:v>43</c:v>
                </c:pt>
                <c:pt idx="16819">
                  <c:v>42</c:v>
                </c:pt>
                <c:pt idx="16820">
                  <c:v>43</c:v>
                </c:pt>
                <c:pt idx="16821">
                  <c:v>44</c:v>
                </c:pt>
                <c:pt idx="16822">
                  <c:v>43</c:v>
                </c:pt>
                <c:pt idx="16823">
                  <c:v>42</c:v>
                </c:pt>
                <c:pt idx="16824">
                  <c:v>41</c:v>
                </c:pt>
                <c:pt idx="16825">
                  <c:v>40</c:v>
                </c:pt>
                <c:pt idx="16826">
                  <c:v>41</c:v>
                </c:pt>
                <c:pt idx="16827">
                  <c:v>40</c:v>
                </c:pt>
                <c:pt idx="16828">
                  <c:v>39</c:v>
                </c:pt>
                <c:pt idx="16829">
                  <c:v>38</c:v>
                </c:pt>
                <c:pt idx="16830">
                  <c:v>39</c:v>
                </c:pt>
                <c:pt idx="16831">
                  <c:v>40</c:v>
                </c:pt>
                <c:pt idx="16832">
                  <c:v>39</c:v>
                </c:pt>
                <c:pt idx="16833">
                  <c:v>40</c:v>
                </c:pt>
                <c:pt idx="16834">
                  <c:v>39</c:v>
                </c:pt>
                <c:pt idx="16835">
                  <c:v>40</c:v>
                </c:pt>
                <c:pt idx="16836">
                  <c:v>39</c:v>
                </c:pt>
                <c:pt idx="16837">
                  <c:v>40</c:v>
                </c:pt>
                <c:pt idx="16838">
                  <c:v>39</c:v>
                </c:pt>
                <c:pt idx="16839">
                  <c:v>40</c:v>
                </c:pt>
                <c:pt idx="16840">
                  <c:v>41</c:v>
                </c:pt>
                <c:pt idx="16841">
                  <c:v>40</c:v>
                </c:pt>
                <c:pt idx="16842">
                  <c:v>39</c:v>
                </c:pt>
                <c:pt idx="16843">
                  <c:v>40</c:v>
                </c:pt>
                <c:pt idx="16844">
                  <c:v>39</c:v>
                </c:pt>
                <c:pt idx="16845">
                  <c:v>38</c:v>
                </c:pt>
                <c:pt idx="16846">
                  <c:v>37</c:v>
                </c:pt>
                <c:pt idx="16847">
                  <c:v>36</c:v>
                </c:pt>
                <c:pt idx="16848">
                  <c:v>37</c:v>
                </c:pt>
                <c:pt idx="16849">
                  <c:v>38</c:v>
                </c:pt>
                <c:pt idx="16850">
                  <c:v>37</c:v>
                </c:pt>
                <c:pt idx="16851">
                  <c:v>38</c:v>
                </c:pt>
                <c:pt idx="16852">
                  <c:v>37</c:v>
                </c:pt>
                <c:pt idx="16853">
                  <c:v>38</c:v>
                </c:pt>
                <c:pt idx="16854">
                  <c:v>37</c:v>
                </c:pt>
                <c:pt idx="16855">
                  <c:v>38</c:v>
                </c:pt>
                <c:pt idx="16856">
                  <c:v>37</c:v>
                </c:pt>
                <c:pt idx="16857">
                  <c:v>38</c:v>
                </c:pt>
                <c:pt idx="16858">
                  <c:v>37</c:v>
                </c:pt>
                <c:pt idx="16859">
                  <c:v>36</c:v>
                </c:pt>
                <c:pt idx="16860">
                  <c:v>37</c:v>
                </c:pt>
                <c:pt idx="16861">
                  <c:v>36</c:v>
                </c:pt>
                <c:pt idx="16862">
                  <c:v>37</c:v>
                </c:pt>
                <c:pt idx="16863">
                  <c:v>38</c:v>
                </c:pt>
                <c:pt idx="16864">
                  <c:v>37</c:v>
                </c:pt>
                <c:pt idx="16865">
                  <c:v>38</c:v>
                </c:pt>
                <c:pt idx="16866">
                  <c:v>39</c:v>
                </c:pt>
                <c:pt idx="16867">
                  <c:v>40</c:v>
                </c:pt>
                <c:pt idx="16868">
                  <c:v>41</c:v>
                </c:pt>
                <c:pt idx="16869">
                  <c:v>40</c:v>
                </c:pt>
                <c:pt idx="16870">
                  <c:v>39</c:v>
                </c:pt>
                <c:pt idx="16871">
                  <c:v>38</c:v>
                </c:pt>
                <c:pt idx="16872">
                  <c:v>39</c:v>
                </c:pt>
                <c:pt idx="16873">
                  <c:v>40</c:v>
                </c:pt>
                <c:pt idx="16874">
                  <c:v>39</c:v>
                </c:pt>
                <c:pt idx="16875">
                  <c:v>38</c:v>
                </c:pt>
                <c:pt idx="16876">
                  <c:v>39</c:v>
                </c:pt>
                <c:pt idx="16877">
                  <c:v>38</c:v>
                </c:pt>
                <c:pt idx="16878">
                  <c:v>39</c:v>
                </c:pt>
                <c:pt idx="16879">
                  <c:v>38</c:v>
                </c:pt>
                <c:pt idx="16880">
                  <c:v>39</c:v>
                </c:pt>
                <c:pt idx="16881">
                  <c:v>40</c:v>
                </c:pt>
                <c:pt idx="16882">
                  <c:v>41</c:v>
                </c:pt>
                <c:pt idx="16883">
                  <c:v>42</c:v>
                </c:pt>
                <c:pt idx="16884">
                  <c:v>41</c:v>
                </c:pt>
                <c:pt idx="16885">
                  <c:v>42</c:v>
                </c:pt>
                <c:pt idx="16886">
                  <c:v>41</c:v>
                </c:pt>
                <c:pt idx="16887">
                  <c:v>42</c:v>
                </c:pt>
                <c:pt idx="16888">
                  <c:v>41</c:v>
                </c:pt>
                <c:pt idx="16889">
                  <c:v>42</c:v>
                </c:pt>
                <c:pt idx="16890">
                  <c:v>43</c:v>
                </c:pt>
                <c:pt idx="16891">
                  <c:v>42</c:v>
                </c:pt>
                <c:pt idx="16892">
                  <c:v>43</c:v>
                </c:pt>
                <c:pt idx="16893">
                  <c:v>42</c:v>
                </c:pt>
                <c:pt idx="16894">
                  <c:v>43</c:v>
                </c:pt>
                <c:pt idx="16895">
                  <c:v>42</c:v>
                </c:pt>
                <c:pt idx="16896">
                  <c:v>41</c:v>
                </c:pt>
                <c:pt idx="16897">
                  <c:v>42</c:v>
                </c:pt>
                <c:pt idx="16898">
                  <c:v>43</c:v>
                </c:pt>
                <c:pt idx="16899">
                  <c:v>44</c:v>
                </c:pt>
                <c:pt idx="16900">
                  <c:v>43</c:v>
                </c:pt>
                <c:pt idx="16901">
                  <c:v>44</c:v>
                </c:pt>
                <c:pt idx="16902">
                  <c:v>43</c:v>
                </c:pt>
                <c:pt idx="16903">
                  <c:v>42</c:v>
                </c:pt>
                <c:pt idx="16904">
                  <c:v>43</c:v>
                </c:pt>
                <c:pt idx="16905">
                  <c:v>42</c:v>
                </c:pt>
                <c:pt idx="16906">
                  <c:v>43</c:v>
                </c:pt>
                <c:pt idx="16907">
                  <c:v>44</c:v>
                </c:pt>
                <c:pt idx="16908">
                  <c:v>45</c:v>
                </c:pt>
                <c:pt idx="16909">
                  <c:v>44</c:v>
                </c:pt>
                <c:pt idx="16910">
                  <c:v>43</c:v>
                </c:pt>
                <c:pt idx="16911">
                  <c:v>42</c:v>
                </c:pt>
                <c:pt idx="16912">
                  <c:v>43</c:v>
                </c:pt>
                <c:pt idx="16913">
                  <c:v>44</c:v>
                </c:pt>
                <c:pt idx="16914">
                  <c:v>45</c:v>
                </c:pt>
                <c:pt idx="16915">
                  <c:v>46</c:v>
                </c:pt>
                <c:pt idx="16916">
                  <c:v>47</c:v>
                </c:pt>
                <c:pt idx="16917">
                  <c:v>48</c:v>
                </c:pt>
                <c:pt idx="16918">
                  <c:v>47</c:v>
                </c:pt>
                <c:pt idx="16919">
                  <c:v>46</c:v>
                </c:pt>
                <c:pt idx="16920">
                  <c:v>47</c:v>
                </c:pt>
                <c:pt idx="16921">
                  <c:v>48</c:v>
                </c:pt>
                <c:pt idx="16922">
                  <c:v>49</c:v>
                </c:pt>
                <c:pt idx="16923">
                  <c:v>50</c:v>
                </c:pt>
                <c:pt idx="16924">
                  <c:v>49</c:v>
                </c:pt>
                <c:pt idx="16925">
                  <c:v>48</c:v>
                </c:pt>
                <c:pt idx="16926">
                  <c:v>49</c:v>
                </c:pt>
                <c:pt idx="16927">
                  <c:v>48</c:v>
                </c:pt>
                <c:pt idx="16928">
                  <c:v>47</c:v>
                </c:pt>
                <c:pt idx="16929">
                  <c:v>48</c:v>
                </c:pt>
                <c:pt idx="16930">
                  <c:v>47</c:v>
                </c:pt>
                <c:pt idx="16931">
                  <c:v>48</c:v>
                </c:pt>
                <c:pt idx="16932">
                  <c:v>47</c:v>
                </c:pt>
                <c:pt idx="16933">
                  <c:v>48</c:v>
                </c:pt>
                <c:pt idx="16934">
                  <c:v>49</c:v>
                </c:pt>
                <c:pt idx="16935">
                  <c:v>48</c:v>
                </c:pt>
                <c:pt idx="16936">
                  <c:v>49</c:v>
                </c:pt>
                <c:pt idx="16937">
                  <c:v>48</c:v>
                </c:pt>
                <c:pt idx="16938">
                  <c:v>47</c:v>
                </c:pt>
                <c:pt idx="16939">
                  <c:v>48</c:v>
                </c:pt>
                <c:pt idx="16940">
                  <c:v>47</c:v>
                </c:pt>
                <c:pt idx="16941">
                  <c:v>46</c:v>
                </c:pt>
                <c:pt idx="16942">
                  <c:v>45</c:v>
                </c:pt>
                <c:pt idx="16943">
                  <c:v>44</c:v>
                </c:pt>
                <c:pt idx="16944">
                  <c:v>45</c:v>
                </c:pt>
                <c:pt idx="16945">
                  <c:v>44</c:v>
                </c:pt>
                <c:pt idx="16946">
                  <c:v>45</c:v>
                </c:pt>
                <c:pt idx="16947">
                  <c:v>46</c:v>
                </c:pt>
                <c:pt idx="16948">
                  <c:v>47</c:v>
                </c:pt>
                <c:pt idx="16949">
                  <c:v>46</c:v>
                </c:pt>
                <c:pt idx="16950">
                  <c:v>47</c:v>
                </c:pt>
                <c:pt idx="16951">
                  <c:v>46</c:v>
                </c:pt>
                <c:pt idx="16952">
                  <c:v>45</c:v>
                </c:pt>
                <c:pt idx="16953">
                  <c:v>44</c:v>
                </c:pt>
                <c:pt idx="16954">
                  <c:v>45</c:v>
                </c:pt>
                <c:pt idx="16955">
                  <c:v>46</c:v>
                </c:pt>
                <c:pt idx="16956">
                  <c:v>45</c:v>
                </c:pt>
                <c:pt idx="16957">
                  <c:v>46</c:v>
                </c:pt>
                <c:pt idx="16958">
                  <c:v>45</c:v>
                </c:pt>
                <c:pt idx="16959">
                  <c:v>46</c:v>
                </c:pt>
                <c:pt idx="16960">
                  <c:v>45</c:v>
                </c:pt>
                <c:pt idx="16961">
                  <c:v>46</c:v>
                </c:pt>
                <c:pt idx="16962">
                  <c:v>47</c:v>
                </c:pt>
                <c:pt idx="16963">
                  <c:v>48</c:v>
                </c:pt>
                <c:pt idx="16964">
                  <c:v>47</c:v>
                </c:pt>
                <c:pt idx="16965">
                  <c:v>46</c:v>
                </c:pt>
                <c:pt idx="16966">
                  <c:v>47</c:v>
                </c:pt>
                <c:pt idx="16967">
                  <c:v>46</c:v>
                </c:pt>
                <c:pt idx="16968">
                  <c:v>45</c:v>
                </c:pt>
                <c:pt idx="16969">
                  <c:v>46</c:v>
                </c:pt>
                <c:pt idx="16970">
                  <c:v>45</c:v>
                </c:pt>
                <c:pt idx="16971">
                  <c:v>44</c:v>
                </c:pt>
                <c:pt idx="16972">
                  <c:v>45</c:v>
                </c:pt>
                <c:pt idx="16973">
                  <c:v>46</c:v>
                </c:pt>
                <c:pt idx="16974">
                  <c:v>45</c:v>
                </c:pt>
                <c:pt idx="16975">
                  <c:v>46</c:v>
                </c:pt>
                <c:pt idx="16976">
                  <c:v>45</c:v>
                </c:pt>
                <c:pt idx="16977">
                  <c:v>46</c:v>
                </c:pt>
                <c:pt idx="16978">
                  <c:v>47</c:v>
                </c:pt>
                <c:pt idx="16979">
                  <c:v>46</c:v>
                </c:pt>
                <c:pt idx="16980">
                  <c:v>47</c:v>
                </c:pt>
                <c:pt idx="16981">
                  <c:v>46</c:v>
                </c:pt>
                <c:pt idx="16982">
                  <c:v>45</c:v>
                </c:pt>
                <c:pt idx="16983">
                  <c:v>44</c:v>
                </c:pt>
                <c:pt idx="16984">
                  <c:v>43</c:v>
                </c:pt>
                <c:pt idx="16985">
                  <c:v>44</c:v>
                </c:pt>
                <c:pt idx="16986">
                  <c:v>45</c:v>
                </c:pt>
                <c:pt idx="16987">
                  <c:v>46</c:v>
                </c:pt>
                <c:pt idx="16988">
                  <c:v>47</c:v>
                </c:pt>
                <c:pt idx="16989">
                  <c:v>46</c:v>
                </c:pt>
                <c:pt idx="16990">
                  <c:v>47</c:v>
                </c:pt>
                <c:pt idx="16991">
                  <c:v>46</c:v>
                </c:pt>
                <c:pt idx="16992">
                  <c:v>45</c:v>
                </c:pt>
                <c:pt idx="16993">
                  <c:v>44</c:v>
                </c:pt>
                <c:pt idx="16994">
                  <c:v>43</c:v>
                </c:pt>
                <c:pt idx="16995">
                  <c:v>44</c:v>
                </c:pt>
                <c:pt idx="16996">
                  <c:v>43</c:v>
                </c:pt>
                <c:pt idx="16997">
                  <c:v>42</c:v>
                </c:pt>
                <c:pt idx="16998">
                  <c:v>43</c:v>
                </c:pt>
                <c:pt idx="16999">
                  <c:v>44</c:v>
                </c:pt>
                <c:pt idx="17000">
                  <c:v>45</c:v>
                </c:pt>
                <c:pt idx="17001">
                  <c:v>44</c:v>
                </c:pt>
                <c:pt idx="17002">
                  <c:v>43</c:v>
                </c:pt>
                <c:pt idx="17003">
                  <c:v>44</c:v>
                </c:pt>
                <c:pt idx="17004">
                  <c:v>45</c:v>
                </c:pt>
                <c:pt idx="17005">
                  <c:v>46</c:v>
                </c:pt>
                <c:pt idx="17006">
                  <c:v>45</c:v>
                </c:pt>
                <c:pt idx="17007">
                  <c:v>46</c:v>
                </c:pt>
                <c:pt idx="17008">
                  <c:v>45</c:v>
                </c:pt>
                <c:pt idx="17009">
                  <c:v>44</c:v>
                </c:pt>
                <c:pt idx="17010">
                  <c:v>43</c:v>
                </c:pt>
                <c:pt idx="17011">
                  <c:v>44</c:v>
                </c:pt>
                <c:pt idx="17012">
                  <c:v>43</c:v>
                </c:pt>
                <c:pt idx="17013">
                  <c:v>42</c:v>
                </c:pt>
                <c:pt idx="17014">
                  <c:v>43</c:v>
                </c:pt>
                <c:pt idx="17015">
                  <c:v>42</c:v>
                </c:pt>
                <c:pt idx="17016">
                  <c:v>41</c:v>
                </c:pt>
                <c:pt idx="17017">
                  <c:v>40</c:v>
                </c:pt>
                <c:pt idx="17018">
                  <c:v>39</c:v>
                </c:pt>
                <c:pt idx="17019">
                  <c:v>40</c:v>
                </c:pt>
                <c:pt idx="17020">
                  <c:v>39</c:v>
                </c:pt>
                <c:pt idx="17021">
                  <c:v>38</c:v>
                </c:pt>
                <c:pt idx="17022">
                  <c:v>39</c:v>
                </c:pt>
                <c:pt idx="17023">
                  <c:v>38</c:v>
                </c:pt>
                <c:pt idx="17024">
                  <c:v>39</c:v>
                </c:pt>
                <c:pt idx="17025">
                  <c:v>40</c:v>
                </c:pt>
                <c:pt idx="17026">
                  <c:v>41</c:v>
                </c:pt>
                <c:pt idx="17027">
                  <c:v>40</c:v>
                </c:pt>
                <c:pt idx="17028">
                  <c:v>39</c:v>
                </c:pt>
                <c:pt idx="17029">
                  <c:v>38</c:v>
                </c:pt>
                <c:pt idx="17030">
                  <c:v>39</c:v>
                </c:pt>
                <c:pt idx="17031">
                  <c:v>40</c:v>
                </c:pt>
                <c:pt idx="17032">
                  <c:v>41</c:v>
                </c:pt>
                <c:pt idx="17033">
                  <c:v>40</c:v>
                </c:pt>
                <c:pt idx="17034">
                  <c:v>39</c:v>
                </c:pt>
                <c:pt idx="17035">
                  <c:v>40</c:v>
                </c:pt>
                <c:pt idx="17036">
                  <c:v>39</c:v>
                </c:pt>
                <c:pt idx="17037">
                  <c:v>38</c:v>
                </c:pt>
                <c:pt idx="17038">
                  <c:v>39</c:v>
                </c:pt>
                <c:pt idx="17039">
                  <c:v>40</c:v>
                </c:pt>
                <c:pt idx="17040">
                  <c:v>41</c:v>
                </c:pt>
                <c:pt idx="17041">
                  <c:v>42</c:v>
                </c:pt>
                <c:pt idx="17042">
                  <c:v>41</c:v>
                </c:pt>
                <c:pt idx="17043">
                  <c:v>40</c:v>
                </c:pt>
                <c:pt idx="17044">
                  <c:v>39</c:v>
                </c:pt>
                <c:pt idx="17045">
                  <c:v>38</c:v>
                </c:pt>
                <c:pt idx="17046">
                  <c:v>37</c:v>
                </c:pt>
                <c:pt idx="17047">
                  <c:v>38</c:v>
                </c:pt>
                <c:pt idx="17048">
                  <c:v>39</c:v>
                </c:pt>
                <c:pt idx="17049">
                  <c:v>38</c:v>
                </c:pt>
                <c:pt idx="17050">
                  <c:v>37</c:v>
                </c:pt>
                <c:pt idx="17051">
                  <c:v>36</c:v>
                </c:pt>
                <c:pt idx="17052">
                  <c:v>37</c:v>
                </c:pt>
                <c:pt idx="17053">
                  <c:v>36</c:v>
                </c:pt>
                <c:pt idx="17054">
                  <c:v>37</c:v>
                </c:pt>
                <c:pt idx="17055">
                  <c:v>38</c:v>
                </c:pt>
                <c:pt idx="17056">
                  <c:v>37</c:v>
                </c:pt>
                <c:pt idx="17057">
                  <c:v>38</c:v>
                </c:pt>
                <c:pt idx="17058">
                  <c:v>37</c:v>
                </c:pt>
                <c:pt idx="17059">
                  <c:v>36</c:v>
                </c:pt>
                <c:pt idx="17060">
                  <c:v>35</c:v>
                </c:pt>
                <c:pt idx="17061">
                  <c:v>36</c:v>
                </c:pt>
                <c:pt idx="17062">
                  <c:v>35</c:v>
                </c:pt>
                <c:pt idx="17063">
                  <c:v>34</c:v>
                </c:pt>
                <c:pt idx="17064">
                  <c:v>35</c:v>
                </c:pt>
                <c:pt idx="17065">
                  <c:v>34</c:v>
                </c:pt>
                <c:pt idx="17066">
                  <c:v>33</c:v>
                </c:pt>
                <c:pt idx="17067">
                  <c:v>34</c:v>
                </c:pt>
                <c:pt idx="17068">
                  <c:v>33</c:v>
                </c:pt>
                <c:pt idx="17069">
                  <c:v>32</c:v>
                </c:pt>
                <c:pt idx="17070">
                  <c:v>31</c:v>
                </c:pt>
                <c:pt idx="17071">
                  <c:v>32</c:v>
                </c:pt>
                <c:pt idx="17072">
                  <c:v>33</c:v>
                </c:pt>
                <c:pt idx="17073">
                  <c:v>34</c:v>
                </c:pt>
                <c:pt idx="17074">
                  <c:v>33</c:v>
                </c:pt>
                <c:pt idx="17075">
                  <c:v>34</c:v>
                </c:pt>
                <c:pt idx="17076">
                  <c:v>33</c:v>
                </c:pt>
                <c:pt idx="17077">
                  <c:v>32</c:v>
                </c:pt>
                <c:pt idx="17078">
                  <c:v>31</c:v>
                </c:pt>
                <c:pt idx="17079">
                  <c:v>30</c:v>
                </c:pt>
                <c:pt idx="17080">
                  <c:v>31</c:v>
                </c:pt>
                <c:pt idx="17081">
                  <c:v>32</c:v>
                </c:pt>
                <c:pt idx="17082">
                  <c:v>33</c:v>
                </c:pt>
                <c:pt idx="17083">
                  <c:v>32</c:v>
                </c:pt>
                <c:pt idx="17084">
                  <c:v>31</c:v>
                </c:pt>
                <c:pt idx="17085">
                  <c:v>30</c:v>
                </c:pt>
                <c:pt idx="17086">
                  <c:v>31</c:v>
                </c:pt>
                <c:pt idx="17087">
                  <c:v>30</c:v>
                </c:pt>
                <c:pt idx="17088">
                  <c:v>29</c:v>
                </c:pt>
                <c:pt idx="17089">
                  <c:v>28</c:v>
                </c:pt>
                <c:pt idx="17090">
                  <c:v>29</c:v>
                </c:pt>
                <c:pt idx="17091">
                  <c:v>28</c:v>
                </c:pt>
                <c:pt idx="17092">
                  <c:v>29</c:v>
                </c:pt>
                <c:pt idx="17093">
                  <c:v>28</c:v>
                </c:pt>
                <c:pt idx="17094">
                  <c:v>29</c:v>
                </c:pt>
                <c:pt idx="17095">
                  <c:v>28</c:v>
                </c:pt>
                <c:pt idx="17096">
                  <c:v>27</c:v>
                </c:pt>
                <c:pt idx="17097">
                  <c:v>28</c:v>
                </c:pt>
                <c:pt idx="17098">
                  <c:v>29</c:v>
                </c:pt>
                <c:pt idx="17099">
                  <c:v>30</c:v>
                </c:pt>
                <c:pt idx="17100">
                  <c:v>29</c:v>
                </c:pt>
                <c:pt idx="17101">
                  <c:v>28</c:v>
                </c:pt>
                <c:pt idx="17102">
                  <c:v>27</c:v>
                </c:pt>
                <c:pt idx="17103">
                  <c:v>28</c:v>
                </c:pt>
                <c:pt idx="17104">
                  <c:v>27</c:v>
                </c:pt>
                <c:pt idx="17105">
                  <c:v>28</c:v>
                </c:pt>
                <c:pt idx="17106">
                  <c:v>27</c:v>
                </c:pt>
                <c:pt idx="17107">
                  <c:v>26</c:v>
                </c:pt>
                <c:pt idx="17108">
                  <c:v>25</c:v>
                </c:pt>
                <c:pt idx="17109">
                  <c:v>24</c:v>
                </c:pt>
                <c:pt idx="17110">
                  <c:v>25</c:v>
                </c:pt>
                <c:pt idx="17111">
                  <c:v>26</c:v>
                </c:pt>
                <c:pt idx="17112">
                  <c:v>25</c:v>
                </c:pt>
                <c:pt idx="17113">
                  <c:v>24</c:v>
                </c:pt>
                <c:pt idx="17114">
                  <c:v>23</c:v>
                </c:pt>
                <c:pt idx="17115">
                  <c:v>22</c:v>
                </c:pt>
                <c:pt idx="17116">
                  <c:v>21</c:v>
                </c:pt>
                <c:pt idx="17117">
                  <c:v>22</c:v>
                </c:pt>
                <c:pt idx="17118">
                  <c:v>23</c:v>
                </c:pt>
                <c:pt idx="17119">
                  <c:v>22</c:v>
                </c:pt>
                <c:pt idx="17120">
                  <c:v>23</c:v>
                </c:pt>
                <c:pt idx="17121">
                  <c:v>24</c:v>
                </c:pt>
                <c:pt idx="17122">
                  <c:v>23</c:v>
                </c:pt>
                <c:pt idx="17123">
                  <c:v>22</c:v>
                </c:pt>
                <c:pt idx="17124">
                  <c:v>21</c:v>
                </c:pt>
                <c:pt idx="17125">
                  <c:v>22</c:v>
                </c:pt>
                <c:pt idx="17126">
                  <c:v>21</c:v>
                </c:pt>
                <c:pt idx="17127">
                  <c:v>22</c:v>
                </c:pt>
                <c:pt idx="17128">
                  <c:v>23</c:v>
                </c:pt>
                <c:pt idx="17129">
                  <c:v>24</c:v>
                </c:pt>
                <c:pt idx="17130">
                  <c:v>23</c:v>
                </c:pt>
                <c:pt idx="17131">
                  <c:v>24</c:v>
                </c:pt>
                <c:pt idx="17132">
                  <c:v>25</c:v>
                </c:pt>
                <c:pt idx="17133">
                  <c:v>24</c:v>
                </c:pt>
                <c:pt idx="17134">
                  <c:v>23</c:v>
                </c:pt>
                <c:pt idx="17135">
                  <c:v>22</c:v>
                </c:pt>
                <c:pt idx="17136">
                  <c:v>21</c:v>
                </c:pt>
                <c:pt idx="17137">
                  <c:v>20</c:v>
                </c:pt>
                <c:pt idx="17138">
                  <c:v>21</c:v>
                </c:pt>
                <c:pt idx="17139">
                  <c:v>20</c:v>
                </c:pt>
                <c:pt idx="17140">
                  <c:v>19</c:v>
                </c:pt>
                <c:pt idx="17141">
                  <c:v>20</c:v>
                </c:pt>
                <c:pt idx="17142">
                  <c:v>19</c:v>
                </c:pt>
                <c:pt idx="17143">
                  <c:v>18</c:v>
                </c:pt>
                <c:pt idx="17144">
                  <c:v>19</c:v>
                </c:pt>
                <c:pt idx="17145">
                  <c:v>20</c:v>
                </c:pt>
                <c:pt idx="17146">
                  <c:v>21</c:v>
                </c:pt>
                <c:pt idx="17147">
                  <c:v>22</c:v>
                </c:pt>
                <c:pt idx="17148">
                  <c:v>23</c:v>
                </c:pt>
                <c:pt idx="17149">
                  <c:v>22</c:v>
                </c:pt>
                <c:pt idx="17150">
                  <c:v>21</c:v>
                </c:pt>
                <c:pt idx="17151">
                  <c:v>22</c:v>
                </c:pt>
                <c:pt idx="17152">
                  <c:v>23</c:v>
                </c:pt>
                <c:pt idx="17153">
                  <c:v>24</c:v>
                </c:pt>
                <c:pt idx="17154">
                  <c:v>23</c:v>
                </c:pt>
                <c:pt idx="17155">
                  <c:v>24</c:v>
                </c:pt>
                <c:pt idx="17156">
                  <c:v>25</c:v>
                </c:pt>
                <c:pt idx="17157">
                  <c:v>26</c:v>
                </c:pt>
                <c:pt idx="17158">
                  <c:v>25</c:v>
                </c:pt>
                <c:pt idx="17159">
                  <c:v>24</c:v>
                </c:pt>
                <c:pt idx="17160">
                  <c:v>23</c:v>
                </c:pt>
                <c:pt idx="17161">
                  <c:v>24</c:v>
                </c:pt>
                <c:pt idx="17162">
                  <c:v>23</c:v>
                </c:pt>
                <c:pt idx="17163">
                  <c:v>22</c:v>
                </c:pt>
                <c:pt idx="17164">
                  <c:v>23</c:v>
                </c:pt>
                <c:pt idx="17165">
                  <c:v>24</c:v>
                </c:pt>
                <c:pt idx="17166">
                  <c:v>23</c:v>
                </c:pt>
                <c:pt idx="17167">
                  <c:v>22</c:v>
                </c:pt>
                <c:pt idx="17168">
                  <c:v>21</c:v>
                </c:pt>
                <c:pt idx="17169">
                  <c:v>22</c:v>
                </c:pt>
                <c:pt idx="17170">
                  <c:v>23</c:v>
                </c:pt>
                <c:pt idx="17171">
                  <c:v>24</c:v>
                </c:pt>
                <c:pt idx="17172">
                  <c:v>23</c:v>
                </c:pt>
                <c:pt idx="17173">
                  <c:v>22</c:v>
                </c:pt>
                <c:pt idx="17174">
                  <c:v>21</c:v>
                </c:pt>
                <c:pt idx="17175">
                  <c:v>22</c:v>
                </c:pt>
                <c:pt idx="17176">
                  <c:v>23</c:v>
                </c:pt>
                <c:pt idx="17177">
                  <c:v>24</c:v>
                </c:pt>
                <c:pt idx="17178">
                  <c:v>25</c:v>
                </c:pt>
                <c:pt idx="17179">
                  <c:v>24</c:v>
                </c:pt>
                <c:pt idx="17180">
                  <c:v>25</c:v>
                </c:pt>
                <c:pt idx="17181">
                  <c:v>24</c:v>
                </c:pt>
                <c:pt idx="17182">
                  <c:v>23</c:v>
                </c:pt>
                <c:pt idx="17183">
                  <c:v>22</c:v>
                </c:pt>
                <c:pt idx="17184">
                  <c:v>23</c:v>
                </c:pt>
                <c:pt idx="17185">
                  <c:v>22</c:v>
                </c:pt>
                <c:pt idx="17186">
                  <c:v>21</c:v>
                </c:pt>
                <c:pt idx="17187">
                  <c:v>20</c:v>
                </c:pt>
                <c:pt idx="17188">
                  <c:v>19</c:v>
                </c:pt>
                <c:pt idx="17189">
                  <c:v>20</c:v>
                </c:pt>
                <c:pt idx="17190">
                  <c:v>21</c:v>
                </c:pt>
                <c:pt idx="17191">
                  <c:v>20</c:v>
                </c:pt>
                <c:pt idx="17192">
                  <c:v>19</c:v>
                </c:pt>
                <c:pt idx="17193">
                  <c:v>18</c:v>
                </c:pt>
                <c:pt idx="17194">
                  <c:v>19</c:v>
                </c:pt>
                <c:pt idx="17195">
                  <c:v>18</c:v>
                </c:pt>
                <c:pt idx="17196">
                  <c:v>19</c:v>
                </c:pt>
                <c:pt idx="17197">
                  <c:v>18</c:v>
                </c:pt>
                <c:pt idx="17198">
                  <c:v>19</c:v>
                </c:pt>
                <c:pt idx="17199">
                  <c:v>20</c:v>
                </c:pt>
                <c:pt idx="17200">
                  <c:v>19</c:v>
                </c:pt>
                <c:pt idx="17201">
                  <c:v>20</c:v>
                </c:pt>
                <c:pt idx="17202">
                  <c:v>21</c:v>
                </c:pt>
                <c:pt idx="17203">
                  <c:v>22</c:v>
                </c:pt>
                <c:pt idx="17204">
                  <c:v>23</c:v>
                </c:pt>
                <c:pt idx="17205">
                  <c:v>24</c:v>
                </c:pt>
                <c:pt idx="17206">
                  <c:v>23</c:v>
                </c:pt>
                <c:pt idx="17207">
                  <c:v>22</c:v>
                </c:pt>
                <c:pt idx="17208">
                  <c:v>21</c:v>
                </c:pt>
                <c:pt idx="17209">
                  <c:v>22</c:v>
                </c:pt>
                <c:pt idx="17210">
                  <c:v>21</c:v>
                </c:pt>
                <c:pt idx="17211">
                  <c:v>22</c:v>
                </c:pt>
                <c:pt idx="17212">
                  <c:v>21</c:v>
                </c:pt>
                <c:pt idx="17213">
                  <c:v>22</c:v>
                </c:pt>
                <c:pt idx="17214">
                  <c:v>23</c:v>
                </c:pt>
                <c:pt idx="17215">
                  <c:v>24</c:v>
                </c:pt>
                <c:pt idx="17216">
                  <c:v>25</c:v>
                </c:pt>
                <c:pt idx="17217">
                  <c:v>24</c:v>
                </c:pt>
                <c:pt idx="17218">
                  <c:v>23</c:v>
                </c:pt>
                <c:pt idx="17219">
                  <c:v>24</c:v>
                </c:pt>
                <c:pt idx="17220">
                  <c:v>23</c:v>
                </c:pt>
                <c:pt idx="17221">
                  <c:v>24</c:v>
                </c:pt>
                <c:pt idx="17222">
                  <c:v>23</c:v>
                </c:pt>
                <c:pt idx="17223">
                  <c:v>24</c:v>
                </c:pt>
                <c:pt idx="17224">
                  <c:v>25</c:v>
                </c:pt>
                <c:pt idx="17225">
                  <c:v>26</c:v>
                </c:pt>
                <c:pt idx="17226">
                  <c:v>27</c:v>
                </c:pt>
                <c:pt idx="17227">
                  <c:v>26</c:v>
                </c:pt>
                <c:pt idx="17228">
                  <c:v>25</c:v>
                </c:pt>
                <c:pt idx="17229">
                  <c:v>26</c:v>
                </c:pt>
                <c:pt idx="17230">
                  <c:v>25</c:v>
                </c:pt>
                <c:pt idx="17231">
                  <c:v>26</c:v>
                </c:pt>
                <c:pt idx="17232">
                  <c:v>25</c:v>
                </c:pt>
                <c:pt idx="17233">
                  <c:v>24</c:v>
                </c:pt>
                <c:pt idx="17234">
                  <c:v>25</c:v>
                </c:pt>
                <c:pt idx="17235">
                  <c:v>24</c:v>
                </c:pt>
                <c:pt idx="17236">
                  <c:v>25</c:v>
                </c:pt>
                <c:pt idx="17237">
                  <c:v>24</c:v>
                </c:pt>
                <c:pt idx="17238">
                  <c:v>25</c:v>
                </c:pt>
                <c:pt idx="17239">
                  <c:v>24</c:v>
                </c:pt>
                <c:pt idx="17240">
                  <c:v>23</c:v>
                </c:pt>
                <c:pt idx="17241">
                  <c:v>24</c:v>
                </c:pt>
                <c:pt idx="17242">
                  <c:v>25</c:v>
                </c:pt>
                <c:pt idx="17243">
                  <c:v>24</c:v>
                </c:pt>
                <c:pt idx="17244">
                  <c:v>25</c:v>
                </c:pt>
                <c:pt idx="17245">
                  <c:v>26</c:v>
                </c:pt>
                <c:pt idx="17246">
                  <c:v>25</c:v>
                </c:pt>
                <c:pt idx="17247">
                  <c:v>26</c:v>
                </c:pt>
                <c:pt idx="17248">
                  <c:v>27</c:v>
                </c:pt>
                <c:pt idx="17249">
                  <c:v>28</c:v>
                </c:pt>
                <c:pt idx="17250">
                  <c:v>29</c:v>
                </c:pt>
                <c:pt idx="17251">
                  <c:v>28</c:v>
                </c:pt>
                <c:pt idx="17252">
                  <c:v>27</c:v>
                </c:pt>
                <c:pt idx="17253">
                  <c:v>28</c:v>
                </c:pt>
                <c:pt idx="17254">
                  <c:v>27</c:v>
                </c:pt>
                <c:pt idx="17255">
                  <c:v>26</c:v>
                </c:pt>
                <c:pt idx="17256">
                  <c:v>25</c:v>
                </c:pt>
                <c:pt idx="17257">
                  <c:v>26</c:v>
                </c:pt>
                <c:pt idx="17258">
                  <c:v>25</c:v>
                </c:pt>
                <c:pt idx="17259">
                  <c:v>24</c:v>
                </c:pt>
                <c:pt idx="17260">
                  <c:v>23</c:v>
                </c:pt>
                <c:pt idx="17261">
                  <c:v>24</c:v>
                </c:pt>
                <c:pt idx="17262">
                  <c:v>23</c:v>
                </c:pt>
                <c:pt idx="17263">
                  <c:v>22</c:v>
                </c:pt>
                <c:pt idx="17264">
                  <c:v>23</c:v>
                </c:pt>
                <c:pt idx="17265">
                  <c:v>22</c:v>
                </c:pt>
                <c:pt idx="17266">
                  <c:v>23</c:v>
                </c:pt>
                <c:pt idx="17267">
                  <c:v>22</c:v>
                </c:pt>
                <c:pt idx="17268">
                  <c:v>23</c:v>
                </c:pt>
                <c:pt idx="17269">
                  <c:v>24</c:v>
                </c:pt>
                <c:pt idx="17270">
                  <c:v>23</c:v>
                </c:pt>
                <c:pt idx="17271">
                  <c:v>22</c:v>
                </c:pt>
                <c:pt idx="17272">
                  <c:v>23</c:v>
                </c:pt>
                <c:pt idx="17273">
                  <c:v>24</c:v>
                </c:pt>
                <c:pt idx="17274">
                  <c:v>25</c:v>
                </c:pt>
                <c:pt idx="17275">
                  <c:v>26</c:v>
                </c:pt>
                <c:pt idx="17276">
                  <c:v>27</c:v>
                </c:pt>
                <c:pt idx="17277">
                  <c:v>26</c:v>
                </c:pt>
                <c:pt idx="17278">
                  <c:v>27</c:v>
                </c:pt>
                <c:pt idx="17279">
                  <c:v>26</c:v>
                </c:pt>
                <c:pt idx="17280">
                  <c:v>25</c:v>
                </c:pt>
                <c:pt idx="17281">
                  <c:v>26</c:v>
                </c:pt>
                <c:pt idx="17282">
                  <c:v>25</c:v>
                </c:pt>
                <c:pt idx="17283">
                  <c:v>26</c:v>
                </c:pt>
                <c:pt idx="17284">
                  <c:v>27</c:v>
                </c:pt>
                <c:pt idx="17285">
                  <c:v>26</c:v>
                </c:pt>
                <c:pt idx="17286">
                  <c:v>25</c:v>
                </c:pt>
                <c:pt idx="17287">
                  <c:v>24</c:v>
                </c:pt>
                <c:pt idx="17288">
                  <c:v>25</c:v>
                </c:pt>
                <c:pt idx="17289">
                  <c:v>24</c:v>
                </c:pt>
                <c:pt idx="17290">
                  <c:v>25</c:v>
                </c:pt>
                <c:pt idx="17291">
                  <c:v>24</c:v>
                </c:pt>
                <c:pt idx="17292">
                  <c:v>25</c:v>
                </c:pt>
                <c:pt idx="17293">
                  <c:v>24</c:v>
                </c:pt>
                <c:pt idx="17294">
                  <c:v>25</c:v>
                </c:pt>
                <c:pt idx="17295">
                  <c:v>24</c:v>
                </c:pt>
                <c:pt idx="17296">
                  <c:v>25</c:v>
                </c:pt>
                <c:pt idx="17297">
                  <c:v>24</c:v>
                </c:pt>
                <c:pt idx="17298">
                  <c:v>25</c:v>
                </c:pt>
                <c:pt idx="17299">
                  <c:v>26</c:v>
                </c:pt>
                <c:pt idx="17300">
                  <c:v>25</c:v>
                </c:pt>
                <c:pt idx="17301">
                  <c:v>26</c:v>
                </c:pt>
                <c:pt idx="17302">
                  <c:v>27</c:v>
                </c:pt>
                <c:pt idx="17303">
                  <c:v>28</c:v>
                </c:pt>
                <c:pt idx="17304">
                  <c:v>29</c:v>
                </c:pt>
                <c:pt idx="17305">
                  <c:v>30</c:v>
                </c:pt>
                <c:pt idx="17306">
                  <c:v>31</c:v>
                </c:pt>
                <c:pt idx="17307">
                  <c:v>30</c:v>
                </c:pt>
                <c:pt idx="17308">
                  <c:v>29</c:v>
                </c:pt>
                <c:pt idx="17309">
                  <c:v>30</c:v>
                </c:pt>
                <c:pt idx="17310">
                  <c:v>29</c:v>
                </c:pt>
                <c:pt idx="17311">
                  <c:v>30</c:v>
                </c:pt>
                <c:pt idx="17312">
                  <c:v>31</c:v>
                </c:pt>
                <c:pt idx="17313">
                  <c:v>32</c:v>
                </c:pt>
                <c:pt idx="17314">
                  <c:v>33</c:v>
                </c:pt>
                <c:pt idx="17315">
                  <c:v>32</c:v>
                </c:pt>
                <c:pt idx="17316">
                  <c:v>31</c:v>
                </c:pt>
                <c:pt idx="17317">
                  <c:v>32</c:v>
                </c:pt>
                <c:pt idx="17318">
                  <c:v>33</c:v>
                </c:pt>
                <c:pt idx="17319">
                  <c:v>34</c:v>
                </c:pt>
                <c:pt idx="17320">
                  <c:v>33</c:v>
                </c:pt>
                <c:pt idx="17321">
                  <c:v>32</c:v>
                </c:pt>
                <c:pt idx="17322">
                  <c:v>33</c:v>
                </c:pt>
                <c:pt idx="17323">
                  <c:v>32</c:v>
                </c:pt>
                <c:pt idx="17324">
                  <c:v>31</c:v>
                </c:pt>
                <c:pt idx="17325">
                  <c:v>32</c:v>
                </c:pt>
                <c:pt idx="17326">
                  <c:v>31</c:v>
                </c:pt>
                <c:pt idx="17327">
                  <c:v>30</c:v>
                </c:pt>
                <c:pt idx="17328">
                  <c:v>29</c:v>
                </c:pt>
                <c:pt idx="17329">
                  <c:v>28</c:v>
                </c:pt>
                <c:pt idx="17330">
                  <c:v>27</c:v>
                </c:pt>
                <c:pt idx="17331">
                  <c:v>28</c:v>
                </c:pt>
                <c:pt idx="17332">
                  <c:v>29</c:v>
                </c:pt>
                <c:pt idx="17333">
                  <c:v>28</c:v>
                </c:pt>
                <c:pt idx="17334">
                  <c:v>29</c:v>
                </c:pt>
                <c:pt idx="17335">
                  <c:v>30</c:v>
                </c:pt>
                <c:pt idx="17336">
                  <c:v>31</c:v>
                </c:pt>
                <c:pt idx="17337">
                  <c:v>32</c:v>
                </c:pt>
                <c:pt idx="17338">
                  <c:v>31</c:v>
                </c:pt>
                <c:pt idx="17339">
                  <c:v>30</c:v>
                </c:pt>
                <c:pt idx="17340">
                  <c:v>31</c:v>
                </c:pt>
                <c:pt idx="17341">
                  <c:v>32</c:v>
                </c:pt>
                <c:pt idx="17342">
                  <c:v>31</c:v>
                </c:pt>
                <c:pt idx="17343">
                  <c:v>30</c:v>
                </c:pt>
                <c:pt idx="17344">
                  <c:v>31</c:v>
                </c:pt>
                <c:pt idx="17345">
                  <c:v>30</c:v>
                </c:pt>
                <c:pt idx="17346">
                  <c:v>29</c:v>
                </c:pt>
                <c:pt idx="17347">
                  <c:v>30</c:v>
                </c:pt>
                <c:pt idx="17348">
                  <c:v>31</c:v>
                </c:pt>
                <c:pt idx="17349">
                  <c:v>30</c:v>
                </c:pt>
                <c:pt idx="17350">
                  <c:v>31</c:v>
                </c:pt>
                <c:pt idx="17351">
                  <c:v>32</c:v>
                </c:pt>
                <c:pt idx="17352">
                  <c:v>31</c:v>
                </c:pt>
                <c:pt idx="17353">
                  <c:v>30</c:v>
                </c:pt>
                <c:pt idx="17354">
                  <c:v>29</c:v>
                </c:pt>
                <c:pt idx="17355">
                  <c:v>28</c:v>
                </c:pt>
                <c:pt idx="17356">
                  <c:v>27</c:v>
                </c:pt>
                <c:pt idx="17357">
                  <c:v>28</c:v>
                </c:pt>
                <c:pt idx="17358">
                  <c:v>27</c:v>
                </c:pt>
                <c:pt idx="17359">
                  <c:v>28</c:v>
                </c:pt>
                <c:pt idx="17360">
                  <c:v>29</c:v>
                </c:pt>
                <c:pt idx="17361">
                  <c:v>30</c:v>
                </c:pt>
                <c:pt idx="17362">
                  <c:v>29</c:v>
                </c:pt>
                <c:pt idx="17363">
                  <c:v>30</c:v>
                </c:pt>
                <c:pt idx="17364">
                  <c:v>31</c:v>
                </c:pt>
                <c:pt idx="17365">
                  <c:v>30</c:v>
                </c:pt>
                <c:pt idx="17366">
                  <c:v>29</c:v>
                </c:pt>
                <c:pt idx="17367">
                  <c:v>30</c:v>
                </c:pt>
                <c:pt idx="17368">
                  <c:v>31</c:v>
                </c:pt>
                <c:pt idx="17369">
                  <c:v>32</c:v>
                </c:pt>
                <c:pt idx="17370">
                  <c:v>31</c:v>
                </c:pt>
                <c:pt idx="17371">
                  <c:v>32</c:v>
                </c:pt>
                <c:pt idx="17372">
                  <c:v>31</c:v>
                </c:pt>
                <c:pt idx="17373">
                  <c:v>32</c:v>
                </c:pt>
                <c:pt idx="17374">
                  <c:v>31</c:v>
                </c:pt>
                <c:pt idx="17375">
                  <c:v>30</c:v>
                </c:pt>
                <c:pt idx="17376">
                  <c:v>29</c:v>
                </c:pt>
                <c:pt idx="17377">
                  <c:v>28</c:v>
                </c:pt>
                <c:pt idx="17378">
                  <c:v>27</c:v>
                </c:pt>
                <c:pt idx="17379">
                  <c:v>26</c:v>
                </c:pt>
                <c:pt idx="17380">
                  <c:v>27</c:v>
                </c:pt>
                <c:pt idx="17381">
                  <c:v>26</c:v>
                </c:pt>
                <c:pt idx="17382">
                  <c:v>27</c:v>
                </c:pt>
                <c:pt idx="17383">
                  <c:v>26</c:v>
                </c:pt>
                <c:pt idx="17384">
                  <c:v>25</c:v>
                </c:pt>
                <c:pt idx="17385">
                  <c:v>26</c:v>
                </c:pt>
                <c:pt idx="17386">
                  <c:v>27</c:v>
                </c:pt>
                <c:pt idx="17387">
                  <c:v>28</c:v>
                </c:pt>
                <c:pt idx="17388">
                  <c:v>29</c:v>
                </c:pt>
                <c:pt idx="17389">
                  <c:v>28</c:v>
                </c:pt>
                <c:pt idx="17390">
                  <c:v>29</c:v>
                </c:pt>
                <c:pt idx="17391">
                  <c:v>30</c:v>
                </c:pt>
                <c:pt idx="17392">
                  <c:v>29</c:v>
                </c:pt>
                <c:pt idx="17393">
                  <c:v>30</c:v>
                </c:pt>
                <c:pt idx="17394">
                  <c:v>29</c:v>
                </c:pt>
                <c:pt idx="17395">
                  <c:v>28</c:v>
                </c:pt>
                <c:pt idx="17396">
                  <c:v>29</c:v>
                </c:pt>
                <c:pt idx="17397">
                  <c:v>28</c:v>
                </c:pt>
                <c:pt idx="17398">
                  <c:v>29</c:v>
                </c:pt>
                <c:pt idx="17399">
                  <c:v>30</c:v>
                </c:pt>
                <c:pt idx="17400">
                  <c:v>29</c:v>
                </c:pt>
                <c:pt idx="17401">
                  <c:v>30</c:v>
                </c:pt>
                <c:pt idx="17402">
                  <c:v>29</c:v>
                </c:pt>
                <c:pt idx="17403">
                  <c:v>30</c:v>
                </c:pt>
                <c:pt idx="17404">
                  <c:v>29</c:v>
                </c:pt>
                <c:pt idx="17405">
                  <c:v>28</c:v>
                </c:pt>
                <c:pt idx="17406">
                  <c:v>29</c:v>
                </c:pt>
                <c:pt idx="17407">
                  <c:v>30</c:v>
                </c:pt>
                <c:pt idx="17408">
                  <c:v>29</c:v>
                </c:pt>
                <c:pt idx="17409">
                  <c:v>30</c:v>
                </c:pt>
                <c:pt idx="17410">
                  <c:v>29</c:v>
                </c:pt>
                <c:pt idx="17411">
                  <c:v>28</c:v>
                </c:pt>
                <c:pt idx="17412">
                  <c:v>29</c:v>
                </c:pt>
                <c:pt idx="17413">
                  <c:v>30</c:v>
                </c:pt>
                <c:pt idx="17414">
                  <c:v>29</c:v>
                </c:pt>
                <c:pt idx="17415">
                  <c:v>30</c:v>
                </c:pt>
                <c:pt idx="17416">
                  <c:v>29</c:v>
                </c:pt>
                <c:pt idx="17417">
                  <c:v>30</c:v>
                </c:pt>
                <c:pt idx="17418">
                  <c:v>29</c:v>
                </c:pt>
                <c:pt idx="17419">
                  <c:v>30</c:v>
                </c:pt>
                <c:pt idx="17420">
                  <c:v>29</c:v>
                </c:pt>
                <c:pt idx="17421">
                  <c:v>28</c:v>
                </c:pt>
                <c:pt idx="17422">
                  <c:v>27</c:v>
                </c:pt>
                <c:pt idx="17423">
                  <c:v>26</c:v>
                </c:pt>
                <c:pt idx="17424">
                  <c:v>25</c:v>
                </c:pt>
                <c:pt idx="17425">
                  <c:v>24</c:v>
                </c:pt>
                <c:pt idx="17426">
                  <c:v>25</c:v>
                </c:pt>
                <c:pt idx="17427">
                  <c:v>26</c:v>
                </c:pt>
                <c:pt idx="17428">
                  <c:v>27</c:v>
                </c:pt>
                <c:pt idx="17429">
                  <c:v>26</c:v>
                </c:pt>
                <c:pt idx="17430">
                  <c:v>25</c:v>
                </c:pt>
                <c:pt idx="17431">
                  <c:v>26</c:v>
                </c:pt>
                <c:pt idx="17432">
                  <c:v>27</c:v>
                </c:pt>
                <c:pt idx="17433">
                  <c:v>26</c:v>
                </c:pt>
                <c:pt idx="17434">
                  <c:v>27</c:v>
                </c:pt>
                <c:pt idx="17435">
                  <c:v>26</c:v>
                </c:pt>
                <c:pt idx="17436">
                  <c:v>25</c:v>
                </c:pt>
                <c:pt idx="17437">
                  <c:v>26</c:v>
                </c:pt>
                <c:pt idx="17438">
                  <c:v>27</c:v>
                </c:pt>
                <c:pt idx="17439">
                  <c:v>28</c:v>
                </c:pt>
                <c:pt idx="17440">
                  <c:v>29</c:v>
                </c:pt>
                <c:pt idx="17441">
                  <c:v>28</c:v>
                </c:pt>
                <c:pt idx="17442">
                  <c:v>29</c:v>
                </c:pt>
                <c:pt idx="17443">
                  <c:v>30</c:v>
                </c:pt>
                <c:pt idx="17444">
                  <c:v>29</c:v>
                </c:pt>
                <c:pt idx="17445">
                  <c:v>30</c:v>
                </c:pt>
                <c:pt idx="17446">
                  <c:v>31</c:v>
                </c:pt>
                <c:pt idx="17447">
                  <c:v>30</c:v>
                </c:pt>
                <c:pt idx="17448">
                  <c:v>29</c:v>
                </c:pt>
                <c:pt idx="17449">
                  <c:v>28</c:v>
                </c:pt>
                <c:pt idx="17450">
                  <c:v>27</c:v>
                </c:pt>
                <c:pt idx="17451">
                  <c:v>28</c:v>
                </c:pt>
                <c:pt idx="17452">
                  <c:v>27</c:v>
                </c:pt>
                <c:pt idx="17453">
                  <c:v>26</c:v>
                </c:pt>
                <c:pt idx="17454">
                  <c:v>27</c:v>
                </c:pt>
                <c:pt idx="17455">
                  <c:v>26</c:v>
                </c:pt>
                <c:pt idx="17456">
                  <c:v>27</c:v>
                </c:pt>
                <c:pt idx="17457">
                  <c:v>28</c:v>
                </c:pt>
                <c:pt idx="17458">
                  <c:v>29</c:v>
                </c:pt>
                <c:pt idx="17459">
                  <c:v>30</c:v>
                </c:pt>
                <c:pt idx="17460">
                  <c:v>31</c:v>
                </c:pt>
                <c:pt idx="17461">
                  <c:v>32</c:v>
                </c:pt>
                <c:pt idx="17462">
                  <c:v>31</c:v>
                </c:pt>
                <c:pt idx="17463">
                  <c:v>30</c:v>
                </c:pt>
                <c:pt idx="17464">
                  <c:v>31</c:v>
                </c:pt>
                <c:pt idx="17465">
                  <c:v>32</c:v>
                </c:pt>
                <c:pt idx="17466">
                  <c:v>33</c:v>
                </c:pt>
                <c:pt idx="17467">
                  <c:v>32</c:v>
                </c:pt>
                <c:pt idx="17468">
                  <c:v>31</c:v>
                </c:pt>
                <c:pt idx="17469">
                  <c:v>30</c:v>
                </c:pt>
                <c:pt idx="17470">
                  <c:v>29</c:v>
                </c:pt>
                <c:pt idx="17471">
                  <c:v>30</c:v>
                </c:pt>
                <c:pt idx="17472">
                  <c:v>29</c:v>
                </c:pt>
                <c:pt idx="17473">
                  <c:v>30</c:v>
                </c:pt>
                <c:pt idx="17474">
                  <c:v>31</c:v>
                </c:pt>
                <c:pt idx="17475">
                  <c:v>30</c:v>
                </c:pt>
                <c:pt idx="17476">
                  <c:v>29</c:v>
                </c:pt>
                <c:pt idx="17477">
                  <c:v>28</c:v>
                </c:pt>
                <c:pt idx="17478">
                  <c:v>27</c:v>
                </c:pt>
                <c:pt idx="17479">
                  <c:v>26</c:v>
                </c:pt>
                <c:pt idx="17480">
                  <c:v>25</c:v>
                </c:pt>
                <c:pt idx="17481">
                  <c:v>26</c:v>
                </c:pt>
                <c:pt idx="17482">
                  <c:v>27</c:v>
                </c:pt>
                <c:pt idx="17483">
                  <c:v>28</c:v>
                </c:pt>
                <c:pt idx="17484">
                  <c:v>27</c:v>
                </c:pt>
                <c:pt idx="17485">
                  <c:v>26</c:v>
                </c:pt>
                <c:pt idx="17486">
                  <c:v>27</c:v>
                </c:pt>
                <c:pt idx="17487">
                  <c:v>28</c:v>
                </c:pt>
                <c:pt idx="17488">
                  <c:v>27</c:v>
                </c:pt>
                <c:pt idx="17489">
                  <c:v>26</c:v>
                </c:pt>
                <c:pt idx="17490">
                  <c:v>25</c:v>
                </c:pt>
                <c:pt idx="17491">
                  <c:v>26</c:v>
                </c:pt>
                <c:pt idx="17492">
                  <c:v>27</c:v>
                </c:pt>
                <c:pt idx="17493">
                  <c:v>26</c:v>
                </c:pt>
                <c:pt idx="17494">
                  <c:v>27</c:v>
                </c:pt>
                <c:pt idx="17495">
                  <c:v>26</c:v>
                </c:pt>
                <c:pt idx="17496">
                  <c:v>27</c:v>
                </c:pt>
                <c:pt idx="17497">
                  <c:v>26</c:v>
                </c:pt>
                <c:pt idx="17498">
                  <c:v>25</c:v>
                </c:pt>
                <c:pt idx="17499">
                  <c:v>26</c:v>
                </c:pt>
                <c:pt idx="17500">
                  <c:v>25</c:v>
                </c:pt>
                <c:pt idx="17501">
                  <c:v>26</c:v>
                </c:pt>
                <c:pt idx="17502">
                  <c:v>27</c:v>
                </c:pt>
                <c:pt idx="17503">
                  <c:v>26</c:v>
                </c:pt>
                <c:pt idx="17504">
                  <c:v>27</c:v>
                </c:pt>
                <c:pt idx="17505">
                  <c:v>28</c:v>
                </c:pt>
                <c:pt idx="17506">
                  <c:v>27</c:v>
                </c:pt>
                <c:pt idx="17507">
                  <c:v>26</c:v>
                </c:pt>
                <c:pt idx="17508">
                  <c:v>27</c:v>
                </c:pt>
                <c:pt idx="17509">
                  <c:v>26</c:v>
                </c:pt>
                <c:pt idx="17510">
                  <c:v>25</c:v>
                </c:pt>
                <c:pt idx="17511">
                  <c:v>24</c:v>
                </c:pt>
                <c:pt idx="17512">
                  <c:v>23</c:v>
                </c:pt>
                <c:pt idx="17513">
                  <c:v>22</c:v>
                </c:pt>
                <c:pt idx="17514">
                  <c:v>23</c:v>
                </c:pt>
                <c:pt idx="17515">
                  <c:v>22</c:v>
                </c:pt>
                <c:pt idx="17516">
                  <c:v>23</c:v>
                </c:pt>
                <c:pt idx="17517">
                  <c:v>24</c:v>
                </c:pt>
                <c:pt idx="17518">
                  <c:v>23</c:v>
                </c:pt>
                <c:pt idx="17519">
                  <c:v>22</c:v>
                </c:pt>
                <c:pt idx="17520">
                  <c:v>21</c:v>
                </c:pt>
                <c:pt idx="17521">
                  <c:v>22</c:v>
                </c:pt>
                <c:pt idx="17522">
                  <c:v>23</c:v>
                </c:pt>
                <c:pt idx="17523">
                  <c:v>24</c:v>
                </c:pt>
                <c:pt idx="17524">
                  <c:v>23</c:v>
                </c:pt>
                <c:pt idx="17525">
                  <c:v>24</c:v>
                </c:pt>
                <c:pt idx="17526">
                  <c:v>23</c:v>
                </c:pt>
                <c:pt idx="17527">
                  <c:v>22</c:v>
                </c:pt>
                <c:pt idx="17528">
                  <c:v>23</c:v>
                </c:pt>
                <c:pt idx="17529">
                  <c:v>24</c:v>
                </c:pt>
                <c:pt idx="17530">
                  <c:v>23</c:v>
                </c:pt>
                <c:pt idx="17531">
                  <c:v>22</c:v>
                </c:pt>
                <c:pt idx="17532">
                  <c:v>23</c:v>
                </c:pt>
                <c:pt idx="17533">
                  <c:v>24</c:v>
                </c:pt>
                <c:pt idx="17534">
                  <c:v>25</c:v>
                </c:pt>
                <c:pt idx="17535">
                  <c:v>24</c:v>
                </c:pt>
                <c:pt idx="17536">
                  <c:v>25</c:v>
                </c:pt>
                <c:pt idx="17537">
                  <c:v>24</c:v>
                </c:pt>
                <c:pt idx="17538">
                  <c:v>25</c:v>
                </c:pt>
                <c:pt idx="17539">
                  <c:v>24</c:v>
                </c:pt>
                <c:pt idx="17540">
                  <c:v>23</c:v>
                </c:pt>
                <c:pt idx="17541">
                  <c:v>22</c:v>
                </c:pt>
                <c:pt idx="17542">
                  <c:v>23</c:v>
                </c:pt>
                <c:pt idx="17543">
                  <c:v>24</c:v>
                </c:pt>
                <c:pt idx="17544">
                  <c:v>25</c:v>
                </c:pt>
                <c:pt idx="17545">
                  <c:v>24</c:v>
                </c:pt>
                <c:pt idx="17546">
                  <c:v>23</c:v>
                </c:pt>
                <c:pt idx="17547">
                  <c:v>24</c:v>
                </c:pt>
                <c:pt idx="17548">
                  <c:v>25</c:v>
                </c:pt>
                <c:pt idx="17549">
                  <c:v>24</c:v>
                </c:pt>
                <c:pt idx="17550">
                  <c:v>25</c:v>
                </c:pt>
                <c:pt idx="17551">
                  <c:v>24</c:v>
                </c:pt>
                <c:pt idx="17552">
                  <c:v>25</c:v>
                </c:pt>
                <c:pt idx="17553">
                  <c:v>24</c:v>
                </c:pt>
                <c:pt idx="17554">
                  <c:v>25</c:v>
                </c:pt>
                <c:pt idx="17555">
                  <c:v>26</c:v>
                </c:pt>
                <c:pt idx="17556">
                  <c:v>25</c:v>
                </c:pt>
                <c:pt idx="17557">
                  <c:v>26</c:v>
                </c:pt>
                <c:pt idx="17558">
                  <c:v>25</c:v>
                </c:pt>
                <c:pt idx="17559">
                  <c:v>24</c:v>
                </c:pt>
                <c:pt idx="17560">
                  <c:v>25</c:v>
                </c:pt>
                <c:pt idx="17561">
                  <c:v>26</c:v>
                </c:pt>
                <c:pt idx="17562">
                  <c:v>27</c:v>
                </c:pt>
                <c:pt idx="17563">
                  <c:v>28</c:v>
                </c:pt>
                <c:pt idx="17564">
                  <c:v>29</c:v>
                </c:pt>
                <c:pt idx="17565">
                  <c:v>30</c:v>
                </c:pt>
                <c:pt idx="17566">
                  <c:v>31</c:v>
                </c:pt>
                <c:pt idx="17567">
                  <c:v>30</c:v>
                </c:pt>
                <c:pt idx="17568">
                  <c:v>29</c:v>
                </c:pt>
                <c:pt idx="17569">
                  <c:v>28</c:v>
                </c:pt>
                <c:pt idx="17570">
                  <c:v>27</c:v>
                </c:pt>
                <c:pt idx="17571">
                  <c:v>28</c:v>
                </c:pt>
                <c:pt idx="17572">
                  <c:v>29</c:v>
                </c:pt>
                <c:pt idx="17573">
                  <c:v>28</c:v>
                </c:pt>
                <c:pt idx="17574">
                  <c:v>29</c:v>
                </c:pt>
                <c:pt idx="17575">
                  <c:v>28</c:v>
                </c:pt>
                <c:pt idx="17576">
                  <c:v>27</c:v>
                </c:pt>
                <c:pt idx="17577">
                  <c:v>28</c:v>
                </c:pt>
                <c:pt idx="17578">
                  <c:v>27</c:v>
                </c:pt>
                <c:pt idx="17579">
                  <c:v>26</c:v>
                </c:pt>
                <c:pt idx="17580">
                  <c:v>27</c:v>
                </c:pt>
                <c:pt idx="17581">
                  <c:v>26</c:v>
                </c:pt>
                <c:pt idx="17582">
                  <c:v>27</c:v>
                </c:pt>
                <c:pt idx="17583">
                  <c:v>28</c:v>
                </c:pt>
                <c:pt idx="17584">
                  <c:v>27</c:v>
                </c:pt>
                <c:pt idx="17585">
                  <c:v>26</c:v>
                </c:pt>
                <c:pt idx="17586">
                  <c:v>27</c:v>
                </c:pt>
                <c:pt idx="17587">
                  <c:v>26</c:v>
                </c:pt>
                <c:pt idx="17588">
                  <c:v>27</c:v>
                </c:pt>
                <c:pt idx="17589">
                  <c:v>28</c:v>
                </c:pt>
                <c:pt idx="17590">
                  <c:v>29</c:v>
                </c:pt>
                <c:pt idx="17591">
                  <c:v>28</c:v>
                </c:pt>
                <c:pt idx="17592">
                  <c:v>27</c:v>
                </c:pt>
                <c:pt idx="17593">
                  <c:v>26</c:v>
                </c:pt>
                <c:pt idx="17594">
                  <c:v>25</c:v>
                </c:pt>
                <c:pt idx="17595">
                  <c:v>26</c:v>
                </c:pt>
                <c:pt idx="17596">
                  <c:v>25</c:v>
                </c:pt>
                <c:pt idx="17597">
                  <c:v>26</c:v>
                </c:pt>
                <c:pt idx="17598">
                  <c:v>27</c:v>
                </c:pt>
                <c:pt idx="17599">
                  <c:v>26</c:v>
                </c:pt>
                <c:pt idx="17600">
                  <c:v>25</c:v>
                </c:pt>
                <c:pt idx="17601">
                  <c:v>24</c:v>
                </c:pt>
                <c:pt idx="17602">
                  <c:v>23</c:v>
                </c:pt>
                <c:pt idx="17603">
                  <c:v>22</c:v>
                </c:pt>
                <c:pt idx="17604">
                  <c:v>23</c:v>
                </c:pt>
                <c:pt idx="17605">
                  <c:v>24</c:v>
                </c:pt>
                <c:pt idx="17606">
                  <c:v>23</c:v>
                </c:pt>
                <c:pt idx="17607">
                  <c:v>24</c:v>
                </c:pt>
                <c:pt idx="17608">
                  <c:v>23</c:v>
                </c:pt>
                <c:pt idx="17609">
                  <c:v>24</c:v>
                </c:pt>
                <c:pt idx="17610">
                  <c:v>23</c:v>
                </c:pt>
                <c:pt idx="17611">
                  <c:v>24</c:v>
                </c:pt>
                <c:pt idx="17612">
                  <c:v>23</c:v>
                </c:pt>
                <c:pt idx="17613">
                  <c:v>24</c:v>
                </c:pt>
                <c:pt idx="17614">
                  <c:v>25</c:v>
                </c:pt>
                <c:pt idx="17615">
                  <c:v>24</c:v>
                </c:pt>
                <c:pt idx="17616">
                  <c:v>25</c:v>
                </c:pt>
                <c:pt idx="17617">
                  <c:v>24</c:v>
                </c:pt>
                <c:pt idx="17618">
                  <c:v>23</c:v>
                </c:pt>
                <c:pt idx="17619">
                  <c:v>22</c:v>
                </c:pt>
                <c:pt idx="17620">
                  <c:v>23</c:v>
                </c:pt>
                <c:pt idx="17621">
                  <c:v>24</c:v>
                </c:pt>
                <c:pt idx="17622">
                  <c:v>25</c:v>
                </c:pt>
                <c:pt idx="17623">
                  <c:v>24</c:v>
                </c:pt>
                <c:pt idx="17624">
                  <c:v>23</c:v>
                </c:pt>
                <c:pt idx="17625">
                  <c:v>22</c:v>
                </c:pt>
                <c:pt idx="17626">
                  <c:v>21</c:v>
                </c:pt>
                <c:pt idx="17627">
                  <c:v>22</c:v>
                </c:pt>
                <c:pt idx="17628">
                  <c:v>21</c:v>
                </c:pt>
                <c:pt idx="17629">
                  <c:v>20</c:v>
                </c:pt>
                <c:pt idx="17630">
                  <c:v>21</c:v>
                </c:pt>
                <c:pt idx="17631">
                  <c:v>22</c:v>
                </c:pt>
                <c:pt idx="17632">
                  <c:v>23</c:v>
                </c:pt>
                <c:pt idx="17633">
                  <c:v>24</c:v>
                </c:pt>
                <c:pt idx="17634">
                  <c:v>23</c:v>
                </c:pt>
                <c:pt idx="17635">
                  <c:v>22</c:v>
                </c:pt>
                <c:pt idx="17636">
                  <c:v>23</c:v>
                </c:pt>
                <c:pt idx="17637">
                  <c:v>22</c:v>
                </c:pt>
                <c:pt idx="17638">
                  <c:v>23</c:v>
                </c:pt>
                <c:pt idx="17639">
                  <c:v>24</c:v>
                </c:pt>
                <c:pt idx="17640">
                  <c:v>25</c:v>
                </c:pt>
                <c:pt idx="17641">
                  <c:v>26</c:v>
                </c:pt>
                <c:pt idx="17642">
                  <c:v>27</c:v>
                </c:pt>
                <c:pt idx="17643">
                  <c:v>26</c:v>
                </c:pt>
                <c:pt idx="17644">
                  <c:v>27</c:v>
                </c:pt>
                <c:pt idx="17645">
                  <c:v>28</c:v>
                </c:pt>
                <c:pt idx="17646">
                  <c:v>27</c:v>
                </c:pt>
                <c:pt idx="17647">
                  <c:v>26</c:v>
                </c:pt>
                <c:pt idx="17648">
                  <c:v>25</c:v>
                </c:pt>
                <c:pt idx="17649">
                  <c:v>26</c:v>
                </c:pt>
                <c:pt idx="17650">
                  <c:v>27</c:v>
                </c:pt>
                <c:pt idx="17651">
                  <c:v>26</c:v>
                </c:pt>
                <c:pt idx="17652">
                  <c:v>25</c:v>
                </c:pt>
                <c:pt idx="17653">
                  <c:v>24</c:v>
                </c:pt>
                <c:pt idx="17654">
                  <c:v>23</c:v>
                </c:pt>
                <c:pt idx="17655">
                  <c:v>22</c:v>
                </c:pt>
                <c:pt idx="17656">
                  <c:v>23</c:v>
                </c:pt>
                <c:pt idx="17657">
                  <c:v>24</c:v>
                </c:pt>
                <c:pt idx="17658">
                  <c:v>25</c:v>
                </c:pt>
                <c:pt idx="17659">
                  <c:v>26</c:v>
                </c:pt>
                <c:pt idx="17660">
                  <c:v>25</c:v>
                </c:pt>
                <c:pt idx="17661">
                  <c:v>24</c:v>
                </c:pt>
                <c:pt idx="17662">
                  <c:v>25</c:v>
                </c:pt>
                <c:pt idx="17663">
                  <c:v>24</c:v>
                </c:pt>
                <c:pt idx="17664">
                  <c:v>25</c:v>
                </c:pt>
                <c:pt idx="17665">
                  <c:v>26</c:v>
                </c:pt>
                <c:pt idx="17666">
                  <c:v>25</c:v>
                </c:pt>
                <c:pt idx="17667">
                  <c:v>24</c:v>
                </c:pt>
                <c:pt idx="17668">
                  <c:v>23</c:v>
                </c:pt>
                <c:pt idx="17669">
                  <c:v>24</c:v>
                </c:pt>
                <c:pt idx="17670">
                  <c:v>23</c:v>
                </c:pt>
                <c:pt idx="17671">
                  <c:v>22</c:v>
                </c:pt>
                <c:pt idx="17672">
                  <c:v>23</c:v>
                </c:pt>
                <c:pt idx="17673">
                  <c:v>22</c:v>
                </c:pt>
                <c:pt idx="17674">
                  <c:v>23</c:v>
                </c:pt>
                <c:pt idx="17675">
                  <c:v>24</c:v>
                </c:pt>
                <c:pt idx="17676">
                  <c:v>25</c:v>
                </c:pt>
                <c:pt idx="17677">
                  <c:v>24</c:v>
                </c:pt>
                <c:pt idx="17678">
                  <c:v>25</c:v>
                </c:pt>
                <c:pt idx="17679">
                  <c:v>26</c:v>
                </c:pt>
                <c:pt idx="17680">
                  <c:v>25</c:v>
                </c:pt>
                <c:pt idx="17681">
                  <c:v>24</c:v>
                </c:pt>
                <c:pt idx="17682">
                  <c:v>23</c:v>
                </c:pt>
                <c:pt idx="17683">
                  <c:v>22</c:v>
                </c:pt>
                <c:pt idx="17684">
                  <c:v>21</c:v>
                </c:pt>
                <c:pt idx="17685">
                  <c:v>20</c:v>
                </c:pt>
                <c:pt idx="17686">
                  <c:v>21</c:v>
                </c:pt>
                <c:pt idx="17687">
                  <c:v>20</c:v>
                </c:pt>
                <c:pt idx="17688">
                  <c:v>21</c:v>
                </c:pt>
                <c:pt idx="17689">
                  <c:v>22</c:v>
                </c:pt>
                <c:pt idx="17690">
                  <c:v>23</c:v>
                </c:pt>
                <c:pt idx="17691">
                  <c:v>24</c:v>
                </c:pt>
                <c:pt idx="17692">
                  <c:v>25</c:v>
                </c:pt>
                <c:pt idx="17693">
                  <c:v>24</c:v>
                </c:pt>
                <c:pt idx="17694">
                  <c:v>23</c:v>
                </c:pt>
                <c:pt idx="17695">
                  <c:v>24</c:v>
                </c:pt>
                <c:pt idx="17696">
                  <c:v>23</c:v>
                </c:pt>
                <c:pt idx="17697">
                  <c:v>24</c:v>
                </c:pt>
                <c:pt idx="17698">
                  <c:v>23</c:v>
                </c:pt>
                <c:pt idx="17699">
                  <c:v>24</c:v>
                </c:pt>
                <c:pt idx="17700">
                  <c:v>23</c:v>
                </c:pt>
                <c:pt idx="17701">
                  <c:v>22</c:v>
                </c:pt>
                <c:pt idx="17702">
                  <c:v>21</c:v>
                </c:pt>
                <c:pt idx="17703">
                  <c:v>20</c:v>
                </c:pt>
                <c:pt idx="17704">
                  <c:v>19</c:v>
                </c:pt>
                <c:pt idx="17705">
                  <c:v>18</c:v>
                </c:pt>
                <c:pt idx="17706">
                  <c:v>19</c:v>
                </c:pt>
                <c:pt idx="17707">
                  <c:v>18</c:v>
                </c:pt>
                <c:pt idx="17708">
                  <c:v>19</c:v>
                </c:pt>
                <c:pt idx="17709">
                  <c:v>20</c:v>
                </c:pt>
                <c:pt idx="17710">
                  <c:v>19</c:v>
                </c:pt>
                <c:pt idx="17711">
                  <c:v>18</c:v>
                </c:pt>
                <c:pt idx="17712">
                  <c:v>17</c:v>
                </c:pt>
                <c:pt idx="17713">
                  <c:v>18</c:v>
                </c:pt>
                <c:pt idx="17714">
                  <c:v>17</c:v>
                </c:pt>
                <c:pt idx="17715">
                  <c:v>18</c:v>
                </c:pt>
                <c:pt idx="17716">
                  <c:v>19</c:v>
                </c:pt>
                <c:pt idx="17717">
                  <c:v>20</c:v>
                </c:pt>
                <c:pt idx="17718">
                  <c:v>21</c:v>
                </c:pt>
                <c:pt idx="17719">
                  <c:v>20</c:v>
                </c:pt>
                <c:pt idx="17720">
                  <c:v>21</c:v>
                </c:pt>
                <c:pt idx="17721">
                  <c:v>22</c:v>
                </c:pt>
                <c:pt idx="17722">
                  <c:v>23</c:v>
                </c:pt>
                <c:pt idx="17723">
                  <c:v>22</c:v>
                </c:pt>
                <c:pt idx="17724">
                  <c:v>21</c:v>
                </c:pt>
                <c:pt idx="17725">
                  <c:v>20</c:v>
                </c:pt>
                <c:pt idx="17726">
                  <c:v>19</c:v>
                </c:pt>
                <c:pt idx="17727">
                  <c:v>20</c:v>
                </c:pt>
                <c:pt idx="17728">
                  <c:v>21</c:v>
                </c:pt>
                <c:pt idx="17729">
                  <c:v>22</c:v>
                </c:pt>
                <c:pt idx="17730">
                  <c:v>23</c:v>
                </c:pt>
                <c:pt idx="17731">
                  <c:v>24</c:v>
                </c:pt>
                <c:pt idx="17732">
                  <c:v>25</c:v>
                </c:pt>
                <c:pt idx="17733">
                  <c:v>26</c:v>
                </c:pt>
                <c:pt idx="17734">
                  <c:v>25</c:v>
                </c:pt>
                <c:pt idx="17735">
                  <c:v>24</c:v>
                </c:pt>
                <c:pt idx="17736">
                  <c:v>25</c:v>
                </c:pt>
                <c:pt idx="17737">
                  <c:v>26</c:v>
                </c:pt>
                <c:pt idx="17738">
                  <c:v>27</c:v>
                </c:pt>
                <c:pt idx="17739">
                  <c:v>28</c:v>
                </c:pt>
                <c:pt idx="17740">
                  <c:v>29</c:v>
                </c:pt>
                <c:pt idx="17741">
                  <c:v>28</c:v>
                </c:pt>
                <c:pt idx="17742">
                  <c:v>27</c:v>
                </c:pt>
                <c:pt idx="17743">
                  <c:v>26</c:v>
                </c:pt>
                <c:pt idx="17744">
                  <c:v>27</c:v>
                </c:pt>
                <c:pt idx="17745">
                  <c:v>26</c:v>
                </c:pt>
                <c:pt idx="17746">
                  <c:v>27</c:v>
                </c:pt>
                <c:pt idx="17747">
                  <c:v>28</c:v>
                </c:pt>
                <c:pt idx="17748">
                  <c:v>27</c:v>
                </c:pt>
                <c:pt idx="17749">
                  <c:v>26</c:v>
                </c:pt>
                <c:pt idx="17750">
                  <c:v>25</c:v>
                </c:pt>
                <c:pt idx="17751">
                  <c:v>24</c:v>
                </c:pt>
                <c:pt idx="17752">
                  <c:v>23</c:v>
                </c:pt>
                <c:pt idx="17753">
                  <c:v>24</c:v>
                </c:pt>
                <c:pt idx="17754">
                  <c:v>23</c:v>
                </c:pt>
                <c:pt idx="17755">
                  <c:v>22</c:v>
                </c:pt>
                <c:pt idx="17756">
                  <c:v>23</c:v>
                </c:pt>
                <c:pt idx="17757">
                  <c:v>22</c:v>
                </c:pt>
                <c:pt idx="17758">
                  <c:v>21</c:v>
                </c:pt>
                <c:pt idx="17759">
                  <c:v>20</c:v>
                </c:pt>
                <c:pt idx="17760">
                  <c:v>19</c:v>
                </c:pt>
                <c:pt idx="17761">
                  <c:v>18</c:v>
                </c:pt>
                <c:pt idx="17762">
                  <c:v>17</c:v>
                </c:pt>
                <c:pt idx="17763">
                  <c:v>16</c:v>
                </c:pt>
                <c:pt idx="17764">
                  <c:v>15</c:v>
                </c:pt>
                <c:pt idx="17765">
                  <c:v>14</c:v>
                </c:pt>
                <c:pt idx="17766">
                  <c:v>15</c:v>
                </c:pt>
                <c:pt idx="17767">
                  <c:v>14</c:v>
                </c:pt>
                <c:pt idx="17768">
                  <c:v>15</c:v>
                </c:pt>
                <c:pt idx="17769">
                  <c:v>14</c:v>
                </c:pt>
                <c:pt idx="17770">
                  <c:v>13</c:v>
                </c:pt>
                <c:pt idx="17771">
                  <c:v>12</c:v>
                </c:pt>
                <c:pt idx="17772">
                  <c:v>13</c:v>
                </c:pt>
                <c:pt idx="17773">
                  <c:v>12</c:v>
                </c:pt>
                <c:pt idx="17774">
                  <c:v>11</c:v>
                </c:pt>
                <c:pt idx="17775">
                  <c:v>12</c:v>
                </c:pt>
                <c:pt idx="17776">
                  <c:v>13</c:v>
                </c:pt>
                <c:pt idx="17777">
                  <c:v>12</c:v>
                </c:pt>
                <c:pt idx="17778">
                  <c:v>13</c:v>
                </c:pt>
                <c:pt idx="17779">
                  <c:v>14</c:v>
                </c:pt>
                <c:pt idx="17780">
                  <c:v>15</c:v>
                </c:pt>
                <c:pt idx="17781">
                  <c:v>16</c:v>
                </c:pt>
                <c:pt idx="17782">
                  <c:v>17</c:v>
                </c:pt>
                <c:pt idx="17783">
                  <c:v>18</c:v>
                </c:pt>
                <c:pt idx="17784">
                  <c:v>19</c:v>
                </c:pt>
                <c:pt idx="17785">
                  <c:v>20</c:v>
                </c:pt>
                <c:pt idx="17786">
                  <c:v>21</c:v>
                </c:pt>
                <c:pt idx="17787">
                  <c:v>22</c:v>
                </c:pt>
                <c:pt idx="17788">
                  <c:v>23</c:v>
                </c:pt>
                <c:pt idx="17789">
                  <c:v>24</c:v>
                </c:pt>
                <c:pt idx="17790">
                  <c:v>23</c:v>
                </c:pt>
                <c:pt idx="17791">
                  <c:v>24</c:v>
                </c:pt>
                <c:pt idx="17792">
                  <c:v>23</c:v>
                </c:pt>
                <c:pt idx="17793">
                  <c:v>24</c:v>
                </c:pt>
                <c:pt idx="17794">
                  <c:v>23</c:v>
                </c:pt>
                <c:pt idx="17795">
                  <c:v>24</c:v>
                </c:pt>
                <c:pt idx="17796">
                  <c:v>25</c:v>
                </c:pt>
                <c:pt idx="17797">
                  <c:v>26</c:v>
                </c:pt>
                <c:pt idx="17798">
                  <c:v>25</c:v>
                </c:pt>
                <c:pt idx="17799">
                  <c:v>24</c:v>
                </c:pt>
                <c:pt idx="17800">
                  <c:v>23</c:v>
                </c:pt>
                <c:pt idx="17801">
                  <c:v>24</c:v>
                </c:pt>
                <c:pt idx="17802">
                  <c:v>23</c:v>
                </c:pt>
                <c:pt idx="17803">
                  <c:v>22</c:v>
                </c:pt>
                <c:pt idx="17804">
                  <c:v>23</c:v>
                </c:pt>
                <c:pt idx="17805">
                  <c:v>24</c:v>
                </c:pt>
                <c:pt idx="17806">
                  <c:v>23</c:v>
                </c:pt>
                <c:pt idx="17807">
                  <c:v>24</c:v>
                </c:pt>
                <c:pt idx="17808">
                  <c:v>25</c:v>
                </c:pt>
                <c:pt idx="17809">
                  <c:v>24</c:v>
                </c:pt>
                <c:pt idx="17810">
                  <c:v>25</c:v>
                </c:pt>
                <c:pt idx="17811">
                  <c:v>24</c:v>
                </c:pt>
                <c:pt idx="17812">
                  <c:v>23</c:v>
                </c:pt>
                <c:pt idx="17813">
                  <c:v>22</c:v>
                </c:pt>
                <c:pt idx="17814">
                  <c:v>23</c:v>
                </c:pt>
                <c:pt idx="17815">
                  <c:v>22</c:v>
                </c:pt>
                <c:pt idx="17816">
                  <c:v>23</c:v>
                </c:pt>
                <c:pt idx="17817">
                  <c:v>22</c:v>
                </c:pt>
                <c:pt idx="17818">
                  <c:v>23</c:v>
                </c:pt>
                <c:pt idx="17819">
                  <c:v>24</c:v>
                </c:pt>
                <c:pt idx="17820">
                  <c:v>23</c:v>
                </c:pt>
                <c:pt idx="17821">
                  <c:v>24</c:v>
                </c:pt>
                <c:pt idx="17822">
                  <c:v>23</c:v>
                </c:pt>
                <c:pt idx="17823">
                  <c:v>24</c:v>
                </c:pt>
                <c:pt idx="17824">
                  <c:v>23</c:v>
                </c:pt>
                <c:pt idx="17825">
                  <c:v>22</c:v>
                </c:pt>
                <c:pt idx="17826">
                  <c:v>21</c:v>
                </c:pt>
                <c:pt idx="17827">
                  <c:v>22</c:v>
                </c:pt>
                <c:pt idx="17828">
                  <c:v>23</c:v>
                </c:pt>
                <c:pt idx="17829">
                  <c:v>24</c:v>
                </c:pt>
                <c:pt idx="17830">
                  <c:v>25</c:v>
                </c:pt>
                <c:pt idx="17831">
                  <c:v>26</c:v>
                </c:pt>
                <c:pt idx="17832">
                  <c:v>25</c:v>
                </c:pt>
                <c:pt idx="17833">
                  <c:v>24</c:v>
                </c:pt>
                <c:pt idx="17834">
                  <c:v>23</c:v>
                </c:pt>
                <c:pt idx="17835">
                  <c:v>24</c:v>
                </c:pt>
                <c:pt idx="17836">
                  <c:v>23</c:v>
                </c:pt>
                <c:pt idx="17837">
                  <c:v>24</c:v>
                </c:pt>
                <c:pt idx="17838">
                  <c:v>25</c:v>
                </c:pt>
                <c:pt idx="17839">
                  <c:v>26</c:v>
                </c:pt>
                <c:pt idx="17840">
                  <c:v>27</c:v>
                </c:pt>
                <c:pt idx="17841">
                  <c:v>26</c:v>
                </c:pt>
                <c:pt idx="17842">
                  <c:v>27</c:v>
                </c:pt>
                <c:pt idx="17843">
                  <c:v>28</c:v>
                </c:pt>
                <c:pt idx="17844">
                  <c:v>27</c:v>
                </c:pt>
                <c:pt idx="17845">
                  <c:v>26</c:v>
                </c:pt>
                <c:pt idx="17846">
                  <c:v>25</c:v>
                </c:pt>
                <c:pt idx="17847">
                  <c:v>26</c:v>
                </c:pt>
                <c:pt idx="17848">
                  <c:v>25</c:v>
                </c:pt>
                <c:pt idx="17849">
                  <c:v>26</c:v>
                </c:pt>
                <c:pt idx="17850">
                  <c:v>27</c:v>
                </c:pt>
                <c:pt idx="17851">
                  <c:v>26</c:v>
                </c:pt>
                <c:pt idx="17852">
                  <c:v>25</c:v>
                </c:pt>
                <c:pt idx="17853">
                  <c:v>26</c:v>
                </c:pt>
                <c:pt idx="17854">
                  <c:v>25</c:v>
                </c:pt>
                <c:pt idx="17855">
                  <c:v>26</c:v>
                </c:pt>
                <c:pt idx="17856">
                  <c:v>25</c:v>
                </c:pt>
                <c:pt idx="17857">
                  <c:v>24</c:v>
                </c:pt>
                <c:pt idx="17858">
                  <c:v>25</c:v>
                </c:pt>
                <c:pt idx="17859">
                  <c:v>24</c:v>
                </c:pt>
                <c:pt idx="17860">
                  <c:v>25</c:v>
                </c:pt>
                <c:pt idx="17861">
                  <c:v>26</c:v>
                </c:pt>
                <c:pt idx="17862">
                  <c:v>27</c:v>
                </c:pt>
                <c:pt idx="17863">
                  <c:v>26</c:v>
                </c:pt>
                <c:pt idx="17864">
                  <c:v>27</c:v>
                </c:pt>
                <c:pt idx="17865">
                  <c:v>28</c:v>
                </c:pt>
                <c:pt idx="17866">
                  <c:v>29</c:v>
                </c:pt>
                <c:pt idx="17867">
                  <c:v>30</c:v>
                </c:pt>
                <c:pt idx="17868">
                  <c:v>31</c:v>
                </c:pt>
                <c:pt idx="17869">
                  <c:v>32</c:v>
                </c:pt>
                <c:pt idx="17870">
                  <c:v>31</c:v>
                </c:pt>
                <c:pt idx="17871">
                  <c:v>30</c:v>
                </c:pt>
                <c:pt idx="17872">
                  <c:v>31</c:v>
                </c:pt>
                <c:pt idx="17873">
                  <c:v>32</c:v>
                </c:pt>
                <c:pt idx="17874">
                  <c:v>31</c:v>
                </c:pt>
                <c:pt idx="17875">
                  <c:v>30</c:v>
                </c:pt>
                <c:pt idx="17876">
                  <c:v>29</c:v>
                </c:pt>
                <c:pt idx="17877">
                  <c:v>28</c:v>
                </c:pt>
                <c:pt idx="17878">
                  <c:v>29</c:v>
                </c:pt>
                <c:pt idx="17879">
                  <c:v>30</c:v>
                </c:pt>
                <c:pt idx="17880">
                  <c:v>31</c:v>
                </c:pt>
                <c:pt idx="17881">
                  <c:v>30</c:v>
                </c:pt>
                <c:pt idx="17882">
                  <c:v>29</c:v>
                </c:pt>
                <c:pt idx="17883">
                  <c:v>28</c:v>
                </c:pt>
                <c:pt idx="17884">
                  <c:v>27</c:v>
                </c:pt>
                <c:pt idx="17885">
                  <c:v>28</c:v>
                </c:pt>
                <c:pt idx="17886">
                  <c:v>29</c:v>
                </c:pt>
                <c:pt idx="17887">
                  <c:v>30</c:v>
                </c:pt>
                <c:pt idx="17888">
                  <c:v>31</c:v>
                </c:pt>
                <c:pt idx="17889">
                  <c:v>30</c:v>
                </c:pt>
                <c:pt idx="17890">
                  <c:v>31</c:v>
                </c:pt>
                <c:pt idx="17891">
                  <c:v>32</c:v>
                </c:pt>
                <c:pt idx="17892">
                  <c:v>31</c:v>
                </c:pt>
                <c:pt idx="17893">
                  <c:v>30</c:v>
                </c:pt>
                <c:pt idx="17894">
                  <c:v>31</c:v>
                </c:pt>
                <c:pt idx="17895">
                  <c:v>30</c:v>
                </c:pt>
                <c:pt idx="17896">
                  <c:v>29</c:v>
                </c:pt>
                <c:pt idx="17897">
                  <c:v>30</c:v>
                </c:pt>
                <c:pt idx="17898">
                  <c:v>29</c:v>
                </c:pt>
                <c:pt idx="17899">
                  <c:v>28</c:v>
                </c:pt>
                <c:pt idx="17900">
                  <c:v>27</c:v>
                </c:pt>
                <c:pt idx="17901">
                  <c:v>26</c:v>
                </c:pt>
                <c:pt idx="17902">
                  <c:v>27</c:v>
                </c:pt>
                <c:pt idx="17903">
                  <c:v>26</c:v>
                </c:pt>
                <c:pt idx="17904">
                  <c:v>25</c:v>
                </c:pt>
                <c:pt idx="17905">
                  <c:v>24</c:v>
                </c:pt>
                <c:pt idx="17906">
                  <c:v>25</c:v>
                </c:pt>
                <c:pt idx="17907">
                  <c:v>26</c:v>
                </c:pt>
                <c:pt idx="17908">
                  <c:v>25</c:v>
                </c:pt>
                <c:pt idx="17909">
                  <c:v>26</c:v>
                </c:pt>
                <c:pt idx="17910">
                  <c:v>27</c:v>
                </c:pt>
                <c:pt idx="17911">
                  <c:v>26</c:v>
                </c:pt>
                <c:pt idx="17912">
                  <c:v>25</c:v>
                </c:pt>
                <c:pt idx="17913">
                  <c:v>26</c:v>
                </c:pt>
                <c:pt idx="17914">
                  <c:v>27</c:v>
                </c:pt>
                <c:pt idx="17915">
                  <c:v>28</c:v>
                </c:pt>
                <c:pt idx="17916">
                  <c:v>27</c:v>
                </c:pt>
                <c:pt idx="17917">
                  <c:v>26</c:v>
                </c:pt>
                <c:pt idx="17918">
                  <c:v>25</c:v>
                </c:pt>
                <c:pt idx="17919">
                  <c:v>24</c:v>
                </c:pt>
                <c:pt idx="17920">
                  <c:v>23</c:v>
                </c:pt>
                <c:pt idx="17921">
                  <c:v>22</c:v>
                </c:pt>
                <c:pt idx="17922">
                  <c:v>21</c:v>
                </c:pt>
                <c:pt idx="17923">
                  <c:v>20</c:v>
                </c:pt>
                <c:pt idx="17924">
                  <c:v>21</c:v>
                </c:pt>
                <c:pt idx="17925">
                  <c:v>20</c:v>
                </c:pt>
                <c:pt idx="17926">
                  <c:v>19</c:v>
                </c:pt>
                <c:pt idx="17927">
                  <c:v>18</c:v>
                </c:pt>
                <c:pt idx="17928">
                  <c:v>19</c:v>
                </c:pt>
                <c:pt idx="17929">
                  <c:v>18</c:v>
                </c:pt>
                <c:pt idx="17930">
                  <c:v>19</c:v>
                </c:pt>
                <c:pt idx="17931">
                  <c:v>18</c:v>
                </c:pt>
                <c:pt idx="17932">
                  <c:v>17</c:v>
                </c:pt>
                <c:pt idx="17933">
                  <c:v>18</c:v>
                </c:pt>
                <c:pt idx="17934">
                  <c:v>19</c:v>
                </c:pt>
                <c:pt idx="17935">
                  <c:v>18</c:v>
                </c:pt>
                <c:pt idx="17936">
                  <c:v>19</c:v>
                </c:pt>
                <c:pt idx="17937">
                  <c:v>18</c:v>
                </c:pt>
                <c:pt idx="17938">
                  <c:v>19</c:v>
                </c:pt>
                <c:pt idx="17939">
                  <c:v>20</c:v>
                </c:pt>
                <c:pt idx="17940">
                  <c:v>21</c:v>
                </c:pt>
                <c:pt idx="17941">
                  <c:v>20</c:v>
                </c:pt>
                <c:pt idx="17942">
                  <c:v>21</c:v>
                </c:pt>
                <c:pt idx="17943">
                  <c:v>22</c:v>
                </c:pt>
                <c:pt idx="17944">
                  <c:v>23</c:v>
                </c:pt>
                <c:pt idx="17945">
                  <c:v>22</c:v>
                </c:pt>
                <c:pt idx="17946">
                  <c:v>23</c:v>
                </c:pt>
                <c:pt idx="17947">
                  <c:v>22</c:v>
                </c:pt>
                <c:pt idx="17948">
                  <c:v>23</c:v>
                </c:pt>
                <c:pt idx="17949">
                  <c:v>22</c:v>
                </c:pt>
                <c:pt idx="17950">
                  <c:v>21</c:v>
                </c:pt>
                <c:pt idx="17951">
                  <c:v>20</c:v>
                </c:pt>
                <c:pt idx="17952">
                  <c:v>21</c:v>
                </c:pt>
                <c:pt idx="17953">
                  <c:v>22</c:v>
                </c:pt>
                <c:pt idx="17954">
                  <c:v>23</c:v>
                </c:pt>
                <c:pt idx="17955">
                  <c:v>22</c:v>
                </c:pt>
                <c:pt idx="17956">
                  <c:v>21</c:v>
                </c:pt>
                <c:pt idx="17957">
                  <c:v>20</c:v>
                </c:pt>
                <c:pt idx="17958">
                  <c:v>21</c:v>
                </c:pt>
                <c:pt idx="17959">
                  <c:v>20</c:v>
                </c:pt>
                <c:pt idx="17960">
                  <c:v>21</c:v>
                </c:pt>
                <c:pt idx="17961">
                  <c:v>22</c:v>
                </c:pt>
                <c:pt idx="17962">
                  <c:v>21</c:v>
                </c:pt>
                <c:pt idx="17963">
                  <c:v>22</c:v>
                </c:pt>
                <c:pt idx="17964">
                  <c:v>23</c:v>
                </c:pt>
                <c:pt idx="17965">
                  <c:v>22</c:v>
                </c:pt>
                <c:pt idx="17966">
                  <c:v>23</c:v>
                </c:pt>
                <c:pt idx="17967">
                  <c:v>24</c:v>
                </c:pt>
                <c:pt idx="17968">
                  <c:v>23</c:v>
                </c:pt>
                <c:pt idx="17969">
                  <c:v>22</c:v>
                </c:pt>
                <c:pt idx="17970">
                  <c:v>23</c:v>
                </c:pt>
                <c:pt idx="17971">
                  <c:v>22</c:v>
                </c:pt>
                <c:pt idx="17972">
                  <c:v>21</c:v>
                </c:pt>
                <c:pt idx="17973">
                  <c:v>20</c:v>
                </c:pt>
                <c:pt idx="17974">
                  <c:v>21</c:v>
                </c:pt>
                <c:pt idx="17975">
                  <c:v>22</c:v>
                </c:pt>
                <c:pt idx="17976">
                  <c:v>23</c:v>
                </c:pt>
                <c:pt idx="17977">
                  <c:v>22</c:v>
                </c:pt>
                <c:pt idx="17978">
                  <c:v>23</c:v>
                </c:pt>
                <c:pt idx="17979">
                  <c:v>22</c:v>
                </c:pt>
                <c:pt idx="17980">
                  <c:v>23</c:v>
                </c:pt>
                <c:pt idx="17981">
                  <c:v>24</c:v>
                </c:pt>
                <c:pt idx="17982">
                  <c:v>23</c:v>
                </c:pt>
                <c:pt idx="17983">
                  <c:v>24</c:v>
                </c:pt>
                <c:pt idx="17984">
                  <c:v>23</c:v>
                </c:pt>
                <c:pt idx="17985">
                  <c:v>22</c:v>
                </c:pt>
                <c:pt idx="17986">
                  <c:v>21</c:v>
                </c:pt>
                <c:pt idx="17987">
                  <c:v>20</c:v>
                </c:pt>
                <c:pt idx="17988">
                  <c:v>21</c:v>
                </c:pt>
                <c:pt idx="17989">
                  <c:v>20</c:v>
                </c:pt>
                <c:pt idx="17990">
                  <c:v>21</c:v>
                </c:pt>
                <c:pt idx="17991">
                  <c:v>20</c:v>
                </c:pt>
                <c:pt idx="17992">
                  <c:v>19</c:v>
                </c:pt>
                <c:pt idx="17993">
                  <c:v>20</c:v>
                </c:pt>
                <c:pt idx="17994">
                  <c:v>21</c:v>
                </c:pt>
                <c:pt idx="17995">
                  <c:v>20</c:v>
                </c:pt>
                <c:pt idx="17996">
                  <c:v>21</c:v>
                </c:pt>
                <c:pt idx="17997">
                  <c:v>22</c:v>
                </c:pt>
                <c:pt idx="17998">
                  <c:v>21</c:v>
                </c:pt>
                <c:pt idx="17999">
                  <c:v>20</c:v>
                </c:pt>
                <c:pt idx="18000">
                  <c:v>21</c:v>
                </c:pt>
                <c:pt idx="18001">
                  <c:v>22</c:v>
                </c:pt>
                <c:pt idx="18002">
                  <c:v>23</c:v>
                </c:pt>
                <c:pt idx="18003">
                  <c:v>24</c:v>
                </c:pt>
                <c:pt idx="18004">
                  <c:v>23</c:v>
                </c:pt>
                <c:pt idx="18005">
                  <c:v>24</c:v>
                </c:pt>
                <c:pt idx="18006">
                  <c:v>25</c:v>
                </c:pt>
                <c:pt idx="18007">
                  <c:v>24</c:v>
                </c:pt>
                <c:pt idx="18008">
                  <c:v>23</c:v>
                </c:pt>
                <c:pt idx="18009">
                  <c:v>22</c:v>
                </c:pt>
                <c:pt idx="18010">
                  <c:v>23</c:v>
                </c:pt>
                <c:pt idx="18011">
                  <c:v>22</c:v>
                </c:pt>
                <c:pt idx="18012">
                  <c:v>23</c:v>
                </c:pt>
                <c:pt idx="18013">
                  <c:v>24</c:v>
                </c:pt>
                <c:pt idx="18014">
                  <c:v>25</c:v>
                </c:pt>
                <c:pt idx="18015">
                  <c:v>24</c:v>
                </c:pt>
                <c:pt idx="18016">
                  <c:v>25</c:v>
                </c:pt>
                <c:pt idx="18017">
                  <c:v>24</c:v>
                </c:pt>
                <c:pt idx="18018">
                  <c:v>25</c:v>
                </c:pt>
                <c:pt idx="18019">
                  <c:v>26</c:v>
                </c:pt>
                <c:pt idx="18020">
                  <c:v>25</c:v>
                </c:pt>
                <c:pt idx="18021">
                  <c:v>26</c:v>
                </c:pt>
                <c:pt idx="18022">
                  <c:v>27</c:v>
                </c:pt>
                <c:pt idx="18023">
                  <c:v>26</c:v>
                </c:pt>
                <c:pt idx="18024">
                  <c:v>25</c:v>
                </c:pt>
                <c:pt idx="18025">
                  <c:v>24</c:v>
                </c:pt>
                <c:pt idx="18026">
                  <c:v>25</c:v>
                </c:pt>
                <c:pt idx="18027">
                  <c:v>26</c:v>
                </c:pt>
                <c:pt idx="18028">
                  <c:v>25</c:v>
                </c:pt>
                <c:pt idx="18029">
                  <c:v>26</c:v>
                </c:pt>
                <c:pt idx="18030">
                  <c:v>25</c:v>
                </c:pt>
                <c:pt idx="18031">
                  <c:v>26</c:v>
                </c:pt>
                <c:pt idx="18032">
                  <c:v>27</c:v>
                </c:pt>
                <c:pt idx="18033">
                  <c:v>28</c:v>
                </c:pt>
                <c:pt idx="18034">
                  <c:v>29</c:v>
                </c:pt>
                <c:pt idx="18035">
                  <c:v>28</c:v>
                </c:pt>
                <c:pt idx="18036">
                  <c:v>29</c:v>
                </c:pt>
                <c:pt idx="18037">
                  <c:v>30</c:v>
                </c:pt>
                <c:pt idx="18038">
                  <c:v>29</c:v>
                </c:pt>
                <c:pt idx="18039">
                  <c:v>30</c:v>
                </c:pt>
                <c:pt idx="18040">
                  <c:v>31</c:v>
                </c:pt>
                <c:pt idx="18041">
                  <c:v>32</c:v>
                </c:pt>
                <c:pt idx="18042">
                  <c:v>33</c:v>
                </c:pt>
                <c:pt idx="18043">
                  <c:v>32</c:v>
                </c:pt>
                <c:pt idx="18044">
                  <c:v>31</c:v>
                </c:pt>
                <c:pt idx="18045">
                  <c:v>32</c:v>
                </c:pt>
                <c:pt idx="18046">
                  <c:v>33</c:v>
                </c:pt>
                <c:pt idx="18047">
                  <c:v>34</c:v>
                </c:pt>
                <c:pt idx="18048">
                  <c:v>35</c:v>
                </c:pt>
                <c:pt idx="18049">
                  <c:v>36</c:v>
                </c:pt>
                <c:pt idx="18050">
                  <c:v>37</c:v>
                </c:pt>
                <c:pt idx="18051">
                  <c:v>38</c:v>
                </c:pt>
                <c:pt idx="18052">
                  <c:v>37</c:v>
                </c:pt>
                <c:pt idx="18053">
                  <c:v>36</c:v>
                </c:pt>
                <c:pt idx="18054">
                  <c:v>35</c:v>
                </c:pt>
                <c:pt idx="18055">
                  <c:v>34</c:v>
                </c:pt>
                <c:pt idx="18056">
                  <c:v>35</c:v>
                </c:pt>
                <c:pt idx="18057">
                  <c:v>36</c:v>
                </c:pt>
                <c:pt idx="18058">
                  <c:v>35</c:v>
                </c:pt>
                <c:pt idx="18059">
                  <c:v>34</c:v>
                </c:pt>
                <c:pt idx="18060">
                  <c:v>33</c:v>
                </c:pt>
                <c:pt idx="18061">
                  <c:v>32</c:v>
                </c:pt>
                <c:pt idx="18062">
                  <c:v>33</c:v>
                </c:pt>
                <c:pt idx="18063">
                  <c:v>34</c:v>
                </c:pt>
                <c:pt idx="18064">
                  <c:v>33</c:v>
                </c:pt>
                <c:pt idx="18065">
                  <c:v>34</c:v>
                </c:pt>
                <c:pt idx="18066">
                  <c:v>35</c:v>
                </c:pt>
                <c:pt idx="18067">
                  <c:v>34</c:v>
                </c:pt>
                <c:pt idx="18068">
                  <c:v>35</c:v>
                </c:pt>
                <c:pt idx="18069">
                  <c:v>34</c:v>
                </c:pt>
                <c:pt idx="18070">
                  <c:v>33</c:v>
                </c:pt>
                <c:pt idx="18071">
                  <c:v>34</c:v>
                </c:pt>
                <c:pt idx="18072">
                  <c:v>33</c:v>
                </c:pt>
                <c:pt idx="18073">
                  <c:v>32</c:v>
                </c:pt>
                <c:pt idx="18074">
                  <c:v>31</c:v>
                </c:pt>
                <c:pt idx="18075">
                  <c:v>30</c:v>
                </c:pt>
                <c:pt idx="18076">
                  <c:v>31</c:v>
                </c:pt>
                <c:pt idx="18077">
                  <c:v>30</c:v>
                </c:pt>
                <c:pt idx="18078">
                  <c:v>29</c:v>
                </c:pt>
                <c:pt idx="18079">
                  <c:v>30</c:v>
                </c:pt>
                <c:pt idx="18080">
                  <c:v>29</c:v>
                </c:pt>
                <c:pt idx="18081">
                  <c:v>30</c:v>
                </c:pt>
                <c:pt idx="18082">
                  <c:v>29</c:v>
                </c:pt>
                <c:pt idx="18083">
                  <c:v>30</c:v>
                </c:pt>
                <c:pt idx="18084">
                  <c:v>29</c:v>
                </c:pt>
                <c:pt idx="18085">
                  <c:v>30</c:v>
                </c:pt>
                <c:pt idx="18086">
                  <c:v>31</c:v>
                </c:pt>
                <c:pt idx="18087">
                  <c:v>30</c:v>
                </c:pt>
                <c:pt idx="18088">
                  <c:v>31</c:v>
                </c:pt>
                <c:pt idx="18089">
                  <c:v>32</c:v>
                </c:pt>
                <c:pt idx="18090">
                  <c:v>33</c:v>
                </c:pt>
                <c:pt idx="18091">
                  <c:v>34</c:v>
                </c:pt>
                <c:pt idx="18092">
                  <c:v>35</c:v>
                </c:pt>
                <c:pt idx="18093">
                  <c:v>36</c:v>
                </c:pt>
                <c:pt idx="18094">
                  <c:v>35</c:v>
                </c:pt>
                <c:pt idx="18095">
                  <c:v>36</c:v>
                </c:pt>
                <c:pt idx="18096">
                  <c:v>37</c:v>
                </c:pt>
                <c:pt idx="18097">
                  <c:v>38</c:v>
                </c:pt>
                <c:pt idx="18098">
                  <c:v>39</c:v>
                </c:pt>
                <c:pt idx="18099">
                  <c:v>40</c:v>
                </c:pt>
                <c:pt idx="18100">
                  <c:v>39</c:v>
                </c:pt>
                <c:pt idx="18101">
                  <c:v>38</c:v>
                </c:pt>
                <c:pt idx="18102">
                  <c:v>39</c:v>
                </c:pt>
                <c:pt idx="18103">
                  <c:v>38</c:v>
                </c:pt>
                <c:pt idx="18104">
                  <c:v>39</c:v>
                </c:pt>
                <c:pt idx="18105">
                  <c:v>38</c:v>
                </c:pt>
                <c:pt idx="18106">
                  <c:v>39</c:v>
                </c:pt>
                <c:pt idx="18107">
                  <c:v>38</c:v>
                </c:pt>
                <c:pt idx="18108">
                  <c:v>39</c:v>
                </c:pt>
                <c:pt idx="18109">
                  <c:v>38</c:v>
                </c:pt>
                <c:pt idx="18110">
                  <c:v>37</c:v>
                </c:pt>
                <c:pt idx="18111">
                  <c:v>38</c:v>
                </c:pt>
                <c:pt idx="18112">
                  <c:v>39</c:v>
                </c:pt>
                <c:pt idx="18113">
                  <c:v>40</c:v>
                </c:pt>
                <c:pt idx="18114">
                  <c:v>41</c:v>
                </c:pt>
                <c:pt idx="18115">
                  <c:v>42</c:v>
                </c:pt>
                <c:pt idx="18116">
                  <c:v>41</c:v>
                </c:pt>
                <c:pt idx="18117">
                  <c:v>40</c:v>
                </c:pt>
                <c:pt idx="18118">
                  <c:v>39</c:v>
                </c:pt>
                <c:pt idx="18119">
                  <c:v>40</c:v>
                </c:pt>
                <c:pt idx="18120">
                  <c:v>39</c:v>
                </c:pt>
                <c:pt idx="18121">
                  <c:v>38</c:v>
                </c:pt>
                <c:pt idx="18122">
                  <c:v>37</c:v>
                </c:pt>
                <c:pt idx="18123">
                  <c:v>36</c:v>
                </c:pt>
                <c:pt idx="18124">
                  <c:v>35</c:v>
                </c:pt>
                <c:pt idx="18125">
                  <c:v>34</c:v>
                </c:pt>
                <c:pt idx="18126">
                  <c:v>35</c:v>
                </c:pt>
                <c:pt idx="18127">
                  <c:v>36</c:v>
                </c:pt>
                <c:pt idx="18128">
                  <c:v>35</c:v>
                </c:pt>
                <c:pt idx="18129">
                  <c:v>36</c:v>
                </c:pt>
                <c:pt idx="18130">
                  <c:v>35</c:v>
                </c:pt>
                <c:pt idx="18131">
                  <c:v>36</c:v>
                </c:pt>
                <c:pt idx="18132">
                  <c:v>35</c:v>
                </c:pt>
                <c:pt idx="18133">
                  <c:v>34</c:v>
                </c:pt>
                <c:pt idx="18134">
                  <c:v>33</c:v>
                </c:pt>
                <c:pt idx="18135">
                  <c:v>34</c:v>
                </c:pt>
                <c:pt idx="18136">
                  <c:v>35</c:v>
                </c:pt>
                <c:pt idx="18137">
                  <c:v>36</c:v>
                </c:pt>
                <c:pt idx="18138">
                  <c:v>37</c:v>
                </c:pt>
                <c:pt idx="18139">
                  <c:v>36</c:v>
                </c:pt>
                <c:pt idx="18140">
                  <c:v>35</c:v>
                </c:pt>
                <c:pt idx="18141">
                  <c:v>36</c:v>
                </c:pt>
                <c:pt idx="18142">
                  <c:v>37</c:v>
                </c:pt>
                <c:pt idx="18143">
                  <c:v>36</c:v>
                </c:pt>
                <c:pt idx="18144">
                  <c:v>35</c:v>
                </c:pt>
                <c:pt idx="18145">
                  <c:v>34</c:v>
                </c:pt>
                <c:pt idx="18146">
                  <c:v>33</c:v>
                </c:pt>
                <c:pt idx="18147">
                  <c:v>32</c:v>
                </c:pt>
                <c:pt idx="18148">
                  <c:v>33</c:v>
                </c:pt>
                <c:pt idx="18149">
                  <c:v>34</c:v>
                </c:pt>
                <c:pt idx="18150">
                  <c:v>33</c:v>
                </c:pt>
                <c:pt idx="18151">
                  <c:v>32</c:v>
                </c:pt>
                <c:pt idx="18152">
                  <c:v>33</c:v>
                </c:pt>
                <c:pt idx="18153">
                  <c:v>34</c:v>
                </c:pt>
                <c:pt idx="18154">
                  <c:v>33</c:v>
                </c:pt>
                <c:pt idx="18155">
                  <c:v>32</c:v>
                </c:pt>
                <c:pt idx="18156">
                  <c:v>31</c:v>
                </c:pt>
                <c:pt idx="18157">
                  <c:v>30</c:v>
                </c:pt>
                <c:pt idx="18158">
                  <c:v>31</c:v>
                </c:pt>
                <c:pt idx="18159">
                  <c:v>32</c:v>
                </c:pt>
                <c:pt idx="18160">
                  <c:v>31</c:v>
                </c:pt>
                <c:pt idx="18161">
                  <c:v>30</c:v>
                </c:pt>
                <c:pt idx="18162">
                  <c:v>31</c:v>
                </c:pt>
                <c:pt idx="18163">
                  <c:v>32</c:v>
                </c:pt>
                <c:pt idx="18164">
                  <c:v>33</c:v>
                </c:pt>
                <c:pt idx="18165">
                  <c:v>32</c:v>
                </c:pt>
                <c:pt idx="18166">
                  <c:v>31</c:v>
                </c:pt>
                <c:pt idx="18167">
                  <c:v>32</c:v>
                </c:pt>
                <c:pt idx="18168">
                  <c:v>31</c:v>
                </c:pt>
                <c:pt idx="18169">
                  <c:v>30</c:v>
                </c:pt>
                <c:pt idx="18170">
                  <c:v>31</c:v>
                </c:pt>
                <c:pt idx="18171">
                  <c:v>32</c:v>
                </c:pt>
                <c:pt idx="18172">
                  <c:v>31</c:v>
                </c:pt>
                <c:pt idx="18173">
                  <c:v>32</c:v>
                </c:pt>
                <c:pt idx="18174">
                  <c:v>33</c:v>
                </c:pt>
                <c:pt idx="18175">
                  <c:v>32</c:v>
                </c:pt>
                <c:pt idx="18176">
                  <c:v>33</c:v>
                </c:pt>
                <c:pt idx="18177">
                  <c:v>34</c:v>
                </c:pt>
                <c:pt idx="18178">
                  <c:v>35</c:v>
                </c:pt>
                <c:pt idx="18179">
                  <c:v>34</c:v>
                </c:pt>
                <c:pt idx="18180">
                  <c:v>33</c:v>
                </c:pt>
                <c:pt idx="18181">
                  <c:v>32</c:v>
                </c:pt>
                <c:pt idx="18182">
                  <c:v>33</c:v>
                </c:pt>
                <c:pt idx="18183">
                  <c:v>32</c:v>
                </c:pt>
                <c:pt idx="18184">
                  <c:v>31</c:v>
                </c:pt>
                <c:pt idx="18185">
                  <c:v>32</c:v>
                </c:pt>
                <c:pt idx="18186">
                  <c:v>31</c:v>
                </c:pt>
                <c:pt idx="18187">
                  <c:v>32</c:v>
                </c:pt>
                <c:pt idx="18188">
                  <c:v>31</c:v>
                </c:pt>
                <c:pt idx="18189">
                  <c:v>32</c:v>
                </c:pt>
                <c:pt idx="18190">
                  <c:v>31</c:v>
                </c:pt>
                <c:pt idx="18191">
                  <c:v>32</c:v>
                </c:pt>
                <c:pt idx="18192">
                  <c:v>31</c:v>
                </c:pt>
                <c:pt idx="18193">
                  <c:v>30</c:v>
                </c:pt>
                <c:pt idx="18194">
                  <c:v>29</c:v>
                </c:pt>
                <c:pt idx="18195">
                  <c:v>28</c:v>
                </c:pt>
                <c:pt idx="18196">
                  <c:v>29</c:v>
                </c:pt>
                <c:pt idx="18197">
                  <c:v>28</c:v>
                </c:pt>
                <c:pt idx="18198">
                  <c:v>29</c:v>
                </c:pt>
                <c:pt idx="18199">
                  <c:v>28</c:v>
                </c:pt>
                <c:pt idx="18200">
                  <c:v>27</c:v>
                </c:pt>
                <c:pt idx="18201">
                  <c:v>26</c:v>
                </c:pt>
                <c:pt idx="18202">
                  <c:v>27</c:v>
                </c:pt>
                <c:pt idx="18203">
                  <c:v>26</c:v>
                </c:pt>
                <c:pt idx="18204">
                  <c:v>27</c:v>
                </c:pt>
                <c:pt idx="18205">
                  <c:v>26</c:v>
                </c:pt>
                <c:pt idx="18206">
                  <c:v>25</c:v>
                </c:pt>
                <c:pt idx="18207">
                  <c:v>24</c:v>
                </c:pt>
                <c:pt idx="18208">
                  <c:v>23</c:v>
                </c:pt>
                <c:pt idx="18209">
                  <c:v>22</c:v>
                </c:pt>
                <c:pt idx="18210">
                  <c:v>23</c:v>
                </c:pt>
                <c:pt idx="18211">
                  <c:v>22</c:v>
                </c:pt>
                <c:pt idx="18212">
                  <c:v>21</c:v>
                </c:pt>
                <c:pt idx="18213">
                  <c:v>22</c:v>
                </c:pt>
                <c:pt idx="18214">
                  <c:v>21</c:v>
                </c:pt>
                <c:pt idx="18215">
                  <c:v>20</c:v>
                </c:pt>
                <c:pt idx="18216">
                  <c:v>19</c:v>
                </c:pt>
                <c:pt idx="18217">
                  <c:v>18</c:v>
                </c:pt>
                <c:pt idx="18218">
                  <c:v>19</c:v>
                </c:pt>
                <c:pt idx="18219">
                  <c:v>18</c:v>
                </c:pt>
                <c:pt idx="18220">
                  <c:v>19</c:v>
                </c:pt>
                <c:pt idx="18221">
                  <c:v>20</c:v>
                </c:pt>
                <c:pt idx="18222">
                  <c:v>19</c:v>
                </c:pt>
                <c:pt idx="18223">
                  <c:v>18</c:v>
                </c:pt>
                <c:pt idx="18224">
                  <c:v>19</c:v>
                </c:pt>
                <c:pt idx="18225">
                  <c:v>18</c:v>
                </c:pt>
                <c:pt idx="18226">
                  <c:v>19</c:v>
                </c:pt>
                <c:pt idx="18227">
                  <c:v>20</c:v>
                </c:pt>
                <c:pt idx="18228">
                  <c:v>21</c:v>
                </c:pt>
                <c:pt idx="18229">
                  <c:v>22</c:v>
                </c:pt>
                <c:pt idx="18230">
                  <c:v>21</c:v>
                </c:pt>
                <c:pt idx="18231">
                  <c:v>20</c:v>
                </c:pt>
                <c:pt idx="18232">
                  <c:v>21</c:v>
                </c:pt>
                <c:pt idx="18233">
                  <c:v>20</c:v>
                </c:pt>
                <c:pt idx="18234">
                  <c:v>21</c:v>
                </c:pt>
                <c:pt idx="18235">
                  <c:v>20</c:v>
                </c:pt>
                <c:pt idx="18236">
                  <c:v>19</c:v>
                </c:pt>
                <c:pt idx="18237">
                  <c:v>18</c:v>
                </c:pt>
                <c:pt idx="18238">
                  <c:v>17</c:v>
                </c:pt>
                <c:pt idx="18239">
                  <c:v>18</c:v>
                </c:pt>
                <c:pt idx="18240">
                  <c:v>19</c:v>
                </c:pt>
                <c:pt idx="18241">
                  <c:v>18</c:v>
                </c:pt>
                <c:pt idx="18242">
                  <c:v>17</c:v>
                </c:pt>
                <c:pt idx="18243">
                  <c:v>16</c:v>
                </c:pt>
                <c:pt idx="18244">
                  <c:v>17</c:v>
                </c:pt>
                <c:pt idx="18245">
                  <c:v>18</c:v>
                </c:pt>
                <c:pt idx="18246">
                  <c:v>19</c:v>
                </c:pt>
                <c:pt idx="18247">
                  <c:v>18</c:v>
                </c:pt>
                <c:pt idx="18248">
                  <c:v>19</c:v>
                </c:pt>
                <c:pt idx="18249">
                  <c:v>18</c:v>
                </c:pt>
                <c:pt idx="18250">
                  <c:v>19</c:v>
                </c:pt>
                <c:pt idx="18251">
                  <c:v>20</c:v>
                </c:pt>
                <c:pt idx="18252">
                  <c:v>21</c:v>
                </c:pt>
                <c:pt idx="18253">
                  <c:v>20</c:v>
                </c:pt>
                <c:pt idx="18254">
                  <c:v>21</c:v>
                </c:pt>
                <c:pt idx="18255">
                  <c:v>22</c:v>
                </c:pt>
                <c:pt idx="18256">
                  <c:v>23</c:v>
                </c:pt>
                <c:pt idx="18257">
                  <c:v>24</c:v>
                </c:pt>
                <c:pt idx="18258">
                  <c:v>25</c:v>
                </c:pt>
                <c:pt idx="18259">
                  <c:v>26</c:v>
                </c:pt>
                <c:pt idx="18260">
                  <c:v>27</c:v>
                </c:pt>
                <c:pt idx="18261">
                  <c:v>26</c:v>
                </c:pt>
                <c:pt idx="18262">
                  <c:v>27</c:v>
                </c:pt>
                <c:pt idx="18263">
                  <c:v>28</c:v>
                </c:pt>
                <c:pt idx="18264">
                  <c:v>29</c:v>
                </c:pt>
                <c:pt idx="18265">
                  <c:v>28</c:v>
                </c:pt>
                <c:pt idx="18266">
                  <c:v>29</c:v>
                </c:pt>
                <c:pt idx="18267">
                  <c:v>30</c:v>
                </c:pt>
                <c:pt idx="18268">
                  <c:v>29</c:v>
                </c:pt>
                <c:pt idx="18269">
                  <c:v>30</c:v>
                </c:pt>
                <c:pt idx="18270">
                  <c:v>31</c:v>
                </c:pt>
                <c:pt idx="18271">
                  <c:v>32</c:v>
                </c:pt>
                <c:pt idx="18272">
                  <c:v>31</c:v>
                </c:pt>
                <c:pt idx="18273">
                  <c:v>32</c:v>
                </c:pt>
                <c:pt idx="18274">
                  <c:v>33</c:v>
                </c:pt>
                <c:pt idx="18275">
                  <c:v>34</c:v>
                </c:pt>
                <c:pt idx="18276">
                  <c:v>33</c:v>
                </c:pt>
                <c:pt idx="18277">
                  <c:v>32</c:v>
                </c:pt>
                <c:pt idx="18278">
                  <c:v>31</c:v>
                </c:pt>
                <c:pt idx="18279">
                  <c:v>30</c:v>
                </c:pt>
                <c:pt idx="18280">
                  <c:v>29</c:v>
                </c:pt>
                <c:pt idx="18281">
                  <c:v>30</c:v>
                </c:pt>
                <c:pt idx="18282">
                  <c:v>29</c:v>
                </c:pt>
                <c:pt idx="18283">
                  <c:v>28</c:v>
                </c:pt>
                <c:pt idx="18284">
                  <c:v>29</c:v>
                </c:pt>
                <c:pt idx="18285">
                  <c:v>28</c:v>
                </c:pt>
                <c:pt idx="18286">
                  <c:v>27</c:v>
                </c:pt>
                <c:pt idx="18287">
                  <c:v>28</c:v>
                </c:pt>
                <c:pt idx="18288">
                  <c:v>29</c:v>
                </c:pt>
                <c:pt idx="18289">
                  <c:v>30</c:v>
                </c:pt>
                <c:pt idx="18290">
                  <c:v>29</c:v>
                </c:pt>
                <c:pt idx="18291">
                  <c:v>30</c:v>
                </c:pt>
                <c:pt idx="18292">
                  <c:v>29</c:v>
                </c:pt>
                <c:pt idx="18293">
                  <c:v>28</c:v>
                </c:pt>
                <c:pt idx="18294">
                  <c:v>29</c:v>
                </c:pt>
                <c:pt idx="18295">
                  <c:v>30</c:v>
                </c:pt>
                <c:pt idx="18296">
                  <c:v>29</c:v>
                </c:pt>
                <c:pt idx="18297">
                  <c:v>30</c:v>
                </c:pt>
                <c:pt idx="18298">
                  <c:v>29</c:v>
                </c:pt>
                <c:pt idx="18299">
                  <c:v>28</c:v>
                </c:pt>
                <c:pt idx="18300">
                  <c:v>29</c:v>
                </c:pt>
                <c:pt idx="18301">
                  <c:v>28</c:v>
                </c:pt>
                <c:pt idx="18302">
                  <c:v>29</c:v>
                </c:pt>
                <c:pt idx="18303">
                  <c:v>28</c:v>
                </c:pt>
                <c:pt idx="18304">
                  <c:v>27</c:v>
                </c:pt>
                <c:pt idx="18305">
                  <c:v>28</c:v>
                </c:pt>
                <c:pt idx="18306">
                  <c:v>27</c:v>
                </c:pt>
                <c:pt idx="18307">
                  <c:v>26</c:v>
                </c:pt>
                <c:pt idx="18308">
                  <c:v>25</c:v>
                </c:pt>
                <c:pt idx="18309">
                  <c:v>26</c:v>
                </c:pt>
                <c:pt idx="18310">
                  <c:v>25</c:v>
                </c:pt>
                <c:pt idx="18311">
                  <c:v>26</c:v>
                </c:pt>
                <c:pt idx="18312">
                  <c:v>27</c:v>
                </c:pt>
                <c:pt idx="18313">
                  <c:v>26</c:v>
                </c:pt>
                <c:pt idx="18314">
                  <c:v>27</c:v>
                </c:pt>
                <c:pt idx="18315">
                  <c:v>26</c:v>
                </c:pt>
                <c:pt idx="18316">
                  <c:v>27</c:v>
                </c:pt>
                <c:pt idx="18317">
                  <c:v>26</c:v>
                </c:pt>
                <c:pt idx="18318">
                  <c:v>27</c:v>
                </c:pt>
                <c:pt idx="18319">
                  <c:v>26</c:v>
                </c:pt>
                <c:pt idx="18320">
                  <c:v>25</c:v>
                </c:pt>
                <c:pt idx="18321">
                  <c:v>24</c:v>
                </c:pt>
                <c:pt idx="18322">
                  <c:v>25</c:v>
                </c:pt>
                <c:pt idx="18323">
                  <c:v>24</c:v>
                </c:pt>
                <c:pt idx="18324">
                  <c:v>23</c:v>
                </c:pt>
                <c:pt idx="18325">
                  <c:v>24</c:v>
                </c:pt>
                <c:pt idx="18326">
                  <c:v>25</c:v>
                </c:pt>
                <c:pt idx="18327">
                  <c:v>26</c:v>
                </c:pt>
                <c:pt idx="18328">
                  <c:v>25</c:v>
                </c:pt>
                <c:pt idx="18329">
                  <c:v>24</c:v>
                </c:pt>
                <c:pt idx="18330">
                  <c:v>23</c:v>
                </c:pt>
                <c:pt idx="18331">
                  <c:v>24</c:v>
                </c:pt>
                <c:pt idx="18332">
                  <c:v>23</c:v>
                </c:pt>
                <c:pt idx="18333">
                  <c:v>22</c:v>
                </c:pt>
                <c:pt idx="18334">
                  <c:v>21</c:v>
                </c:pt>
                <c:pt idx="18335">
                  <c:v>20</c:v>
                </c:pt>
                <c:pt idx="18336">
                  <c:v>19</c:v>
                </c:pt>
                <c:pt idx="18337">
                  <c:v>18</c:v>
                </c:pt>
                <c:pt idx="18338">
                  <c:v>19</c:v>
                </c:pt>
                <c:pt idx="18339">
                  <c:v>18</c:v>
                </c:pt>
                <c:pt idx="18340">
                  <c:v>17</c:v>
                </c:pt>
                <c:pt idx="18341">
                  <c:v>18</c:v>
                </c:pt>
                <c:pt idx="18342">
                  <c:v>17</c:v>
                </c:pt>
                <c:pt idx="18343">
                  <c:v>16</c:v>
                </c:pt>
                <c:pt idx="18344">
                  <c:v>17</c:v>
                </c:pt>
                <c:pt idx="18345">
                  <c:v>16</c:v>
                </c:pt>
                <c:pt idx="18346">
                  <c:v>17</c:v>
                </c:pt>
                <c:pt idx="18347">
                  <c:v>16</c:v>
                </c:pt>
                <c:pt idx="18348">
                  <c:v>15</c:v>
                </c:pt>
                <c:pt idx="18349">
                  <c:v>14</c:v>
                </c:pt>
                <c:pt idx="18350">
                  <c:v>15</c:v>
                </c:pt>
                <c:pt idx="18351">
                  <c:v>14</c:v>
                </c:pt>
                <c:pt idx="18352">
                  <c:v>15</c:v>
                </c:pt>
                <c:pt idx="18353">
                  <c:v>14</c:v>
                </c:pt>
                <c:pt idx="18354">
                  <c:v>15</c:v>
                </c:pt>
                <c:pt idx="18355">
                  <c:v>14</c:v>
                </c:pt>
                <c:pt idx="18356">
                  <c:v>15</c:v>
                </c:pt>
                <c:pt idx="18357">
                  <c:v>14</c:v>
                </c:pt>
                <c:pt idx="18358">
                  <c:v>15</c:v>
                </c:pt>
                <c:pt idx="18359">
                  <c:v>16</c:v>
                </c:pt>
                <c:pt idx="18360">
                  <c:v>17</c:v>
                </c:pt>
                <c:pt idx="18361">
                  <c:v>18</c:v>
                </c:pt>
                <c:pt idx="18362">
                  <c:v>19</c:v>
                </c:pt>
                <c:pt idx="18363">
                  <c:v>18</c:v>
                </c:pt>
                <c:pt idx="18364">
                  <c:v>19</c:v>
                </c:pt>
                <c:pt idx="18365">
                  <c:v>20</c:v>
                </c:pt>
                <c:pt idx="18366">
                  <c:v>19</c:v>
                </c:pt>
                <c:pt idx="18367">
                  <c:v>18</c:v>
                </c:pt>
                <c:pt idx="18368">
                  <c:v>17</c:v>
                </c:pt>
                <c:pt idx="18369">
                  <c:v>16</c:v>
                </c:pt>
                <c:pt idx="18370">
                  <c:v>17</c:v>
                </c:pt>
                <c:pt idx="18371">
                  <c:v>16</c:v>
                </c:pt>
                <c:pt idx="18372">
                  <c:v>15</c:v>
                </c:pt>
                <c:pt idx="18373">
                  <c:v>16</c:v>
                </c:pt>
                <c:pt idx="18374">
                  <c:v>15</c:v>
                </c:pt>
                <c:pt idx="18375">
                  <c:v>14</c:v>
                </c:pt>
                <c:pt idx="18376">
                  <c:v>13</c:v>
                </c:pt>
                <c:pt idx="18377">
                  <c:v>14</c:v>
                </c:pt>
                <c:pt idx="18378">
                  <c:v>15</c:v>
                </c:pt>
                <c:pt idx="18379">
                  <c:v>16</c:v>
                </c:pt>
                <c:pt idx="18380">
                  <c:v>17</c:v>
                </c:pt>
                <c:pt idx="18381">
                  <c:v>18</c:v>
                </c:pt>
                <c:pt idx="18382">
                  <c:v>17</c:v>
                </c:pt>
                <c:pt idx="18383">
                  <c:v>16</c:v>
                </c:pt>
                <c:pt idx="18384">
                  <c:v>17</c:v>
                </c:pt>
                <c:pt idx="18385">
                  <c:v>18</c:v>
                </c:pt>
                <c:pt idx="18386">
                  <c:v>17</c:v>
                </c:pt>
                <c:pt idx="18387">
                  <c:v>16</c:v>
                </c:pt>
                <c:pt idx="18388">
                  <c:v>17</c:v>
                </c:pt>
                <c:pt idx="18389">
                  <c:v>16</c:v>
                </c:pt>
                <c:pt idx="18390">
                  <c:v>15</c:v>
                </c:pt>
                <c:pt idx="18391">
                  <c:v>16</c:v>
                </c:pt>
                <c:pt idx="18392">
                  <c:v>17</c:v>
                </c:pt>
                <c:pt idx="18393">
                  <c:v>18</c:v>
                </c:pt>
                <c:pt idx="18394">
                  <c:v>17</c:v>
                </c:pt>
                <c:pt idx="18395">
                  <c:v>18</c:v>
                </c:pt>
                <c:pt idx="18396">
                  <c:v>17</c:v>
                </c:pt>
                <c:pt idx="18397">
                  <c:v>18</c:v>
                </c:pt>
                <c:pt idx="18398">
                  <c:v>17</c:v>
                </c:pt>
                <c:pt idx="18399">
                  <c:v>16</c:v>
                </c:pt>
                <c:pt idx="18400">
                  <c:v>17</c:v>
                </c:pt>
                <c:pt idx="18401">
                  <c:v>16</c:v>
                </c:pt>
                <c:pt idx="18402">
                  <c:v>15</c:v>
                </c:pt>
                <c:pt idx="18403">
                  <c:v>16</c:v>
                </c:pt>
                <c:pt idx="18404">
                  <c:v>17</c:v>
                </c:pt>
                <c:pt idx="18405">
                  <c:v>16</c:v>
                </c:pt>
                <c:pt idx="18406">
                  <c:v>15</c:v>
                </c:pt>
                <c:pt idx="18407">
                  <c:v>16</c:v>
                </c:pt>
                <c:pt idx="18408">
                  <c:v>17</c:v>
                </c:pt>
                <c:pt idx="18409">
                  <c:v>16</c:v>
                </c:pt>
                <c:pt idx="18410">
                  <c:v>15</c:v>
                </c:pt>
                <c:pt idx="18411">
                  <c:v>16</c:v>
                </c:pt>
                <c:pt idx="18412">
                  <c:v>17</c:v>
                </c:pt>
                <c:pt idx="18413">
                  <c:v>18</c:v>
                </c:pt>
                <c:pt idx="18414">
                  <c:v>17</c:v>
                </c:pt>
                <c:pt idx="18415">
                  <c:v>18</c:v>
                </c:pt>
                <c:pt idx="18416">
                  <c:v>19</c:v>
                </c:pt>
                <c:pt idx="18417">
                  <c:v>20</c:v>
                </c:pt>
                <c:pt idx="18418">
                  <c:v>21</c:v>
                </c:pt>
                <c:pt idx="18419">
                  <c:v>20</c:v>
                </c:pt>
                <c:pt idx="18420">
                  <c:v>19</c:v>
                </c:pt>
                <c:pt idx="18421">
                  <c:v>20</c:v>
                </c:pt>
                <c:pt idx="18422">
                  <c:v>19</c:v>
                </c:pt>
                <c:pt idx="18423">
                  <c:v>20</c:v>
                </c:pt>
                <c:pt idx="18424">
                  <c:v>21</c:v>
                </c:pt>
                <c:pt idx="18425">
                  <c:v>20</c:v>
                </c:pt>
                <c:pt idx="18426">
                  <c:v>21</c:v>
                </c:pt>
                <c:pt idx="18427">
                  <c:v>22</c:v>
                </c:pt>
                <c:pt idx="18428">
                  <c:v>21</c:v>
                </c:pt>
                <c:pt idx="18429">
                  <c:v>22</c:v>
                </c:pt>
                <c:pt idx="18430">
                  <c:v>23</c:v>
                </c:pt>
                <c:pt idx="18431">
                  <c:v>22</c:v>
                </c:pt>
                <c:pt idx="18432">
                  <c:v>21</c:v>
                </c:pt>
                <c:pt idx="18433">
                  <c:v>22</c:v>
                </c:pt>
                <c:pt idx="18434">
                  <c:v>23</c:v>
                </c:pt>
                <c:pt idx="18435">
                  <c:v>22</c:v>
                </c:pt>
                <c:pt idx="18436">
                  <c:v>23</c:v>
                </c:pt>
                <c:pt idx="18437">
                  <c:v>22</c:v>
                </c:pt>
                <c:pt idx="18438">
                  <c:v>23</c:v>
                </c:pt>
                <c:pt idx="18439">
                  <c:v>22</c:v>
                </c:pt>
                <c:pt idx="18440">
                  <c:v>21</c:v>
                </c:pt>
                <c:pt idx="18441">
                  <c:v>20</c:v>
                </c:pt>
                <c:pt idx="18442">
                  <c:v>21</c:v>
                </c:pt>
                <c:pt idx="18443">
                  <c:v>20</c:v>
                </c:pt>
                <c:pt idx="18444">
                  <c:v>21</c:v>
                </c:pt>
                <c:pt idx="18445">
                  <c:v>22</c:v>
                </c:pt>
                <c:pt idx="18446">
                  <c:v>21</c:v>
                </c:pt>
                <c:pt idx="18447">
                  <c:v>20</c:v>
                </c:pt>
                <c:pt idx="18448">
                  <c:v>19</c:v>
                </c:pt>
                <c:pt idx="18449">
                  <c:v>20</c:v>
                </c:pt>
                <c:pt idx="18450">
                  <c:v>19</c:v>
                </c:pt>
                <c:pt idx="18451">
                  <c:v>18</c:v>
                </c:pt>
                <c:pt idx="18452">
                  <c:v>17</c:v>
                </c:pt>
                <c:pt idx="18453">
                  <c:v>16</c:v>
                </c:pt>
                <c:pt idx="18454">
                  <c:v>17</c:v>
                </c:pt>
                <c:pt idx="18455">
                  <c:v>16</c:v>
                </c:pt>
                <c:pt idx="18456">
                  <c:v>15</c:v>
                </c:pt>
                <c:pt idx="18457">
                  <c:v>14</c:v>
                </c:pt>
                <c:pt idx="18458">
                  <c:v>13</c:v>
                </c:pt>
                <c:pt idx="18459">
                  <c:v>12</c:v>
                </c:pt>
                <c:pt idx="18460">
                  <c:v>13</c:v>
                </c:pt>
                <c:pt idx="18461">
                  <c:v>12</c:v>
                </c:pt>
                <c:pt idx="18462">
                  <c:v>11</c:v>
                </c:pt>
                <c:pt idx="18463">
                  <c:v>10</c:v>
                </c:pt>
                <c:pt idx="18464">
                  <c:v>9</c:v>
                </c:pt>
                <c:pt idx="18465">
                  <c:v>8</c:v>
                </c:pt>
                <c:pt idx="18466">
                  <c:v>7</c:v>
                </c:pt>
                <c:pt idx="18467">
                  <c:v>8</c:v>
                </c:pt>
                <c:pt idx="18468">
                  <c:v>9</c:v>
                </c:pt>
                <c:pt idx="18469">
                  <c:v>8</c:v>
                </c:pt>
                <c:pt idx="18470">
                  <c:v>9</c:v>
                </c:pt>
                <c:pt idx="18471">
                  <c:v>8</c:v>
                </c:pt>
                <c:pt idx="18472">
                  <c:v>9</c:v>
                </c:pt>
                <c:pt idx="18473">
                  <c:v>8</c:v>
                </c:pt>
                <c:pt idx="18474">
                  <c:v>9</c:v>
                </c:pt>
                <c:pt idx="18475">
                  <c:v>8</c:v>
                </c:pt>
                <c:pt idx="18476">
                  <c:v>9</c:v>
                </c:pt>
                <c:pt idx="18477">
                  <c:v>10</c:v>
                </c:pt>
                <c:pt idx="18478">
                  <c:v>11</c:v>
                </c:pt>
                <c:pt idx="18479">
                  <c:v>12</c:v>
                </c:pt>
                <c:pt idx="18480">
                  <c:v>13</c:v>
                </c:pt>
                <c:pt idx="18481">
                  <c:v>14</c:v>
                </c:pt>
                <c:pt idx="18482">
                  <c:v>13</c:v>
                </c:pt>
                <c:pt idx="18483">
                  <c:v>12</c:v>
                </c:pt>
                <c:pt idx="18484">
                  <c:v>13</c:v>
                </c:pt>
                <c:pt idx="18485">
                  <c:v>14</c:v>
                </c:pt>
                <c:pt idx="18486">
                  <c:v>15</c:v>
                </c:pt>
                <c:pt idx="18487">
                  <c:v>14</c:v>
                </c:pt>
                <c:pt idx="18488">
                  <c:v>13</c:v>
                </c:pt>
                <c:pt idx="18489">
                  <c:v>14</c:v>
                </c:pt>
                <c:pt idx="18490">
                  <c:v>13</c:v>
                </c:pt>
                <c:pt idx="18491">
                  <c:v>14</c:v>
                </c:pt>
                <c:pt idx="18492">
                  <c:v>13</c:v>
                </c:pt>
                <c:pt idx="18493">
                  <c:v>14</c:v>
                </c:pt>
                <c:pt idx="18494">
                  <c:v>15</c:v>
                </c:pt>
                <c:pt idx="18495">
                  <c:v>14</c:v>
                </c:pt>
                <c:pt idx="18496">
                  <c:v>13</c:v>
                </c:pt>
                <c:pt idx="18497">
                  <c:v>12</c:v>
                </c:pt>
                <c:pt idx="18498">
                  <c:v>13</c:v>
                </c:pt>
                <c:pt idx="18499">
                  <c:v>14</c:v>
                </c:pt>
                <c:pt idx="18500">
                  <c:v>15</c:v>
                </c:pt>
                <c:pt idx="18501">
                  <c:v>14</c:v>
                </c:pt>
                <c:pt idx="18502">
                  <c:v>13</c:v>
                </c:pt>
                <c:pt idx="18503">
                  <c:v>14</c:v>
                </c:pt>
                <c:pt idx="18504">
                  <c:v>15</c:v>
                </c:pt>
                <c:pt idx="18505">
                  <c:v>16</c:v>
                </c:pt>
                <c:pt idx="18506">
                  <c:v>15</c:v>
                </c:pt>
                <c:pt idx="18507">
                  <c:v>14</c:v>
                </c:pt>
                <c:pt idx="18508">
                  <c:v>13</c:v>
                </c:pt>
                <c:pt idx="18509">
                  <c:v>14</c:v>
                </c:pt>
                <c:pt idx="18510">
                  <c:v>15</c:v>
                </c:pt>
                <c:pt idx="18511">
                  <c:v>14</c:v>
                </c:pt>
                <c:pt idx="18512">
                  <c:v>13</c:v>
                </c:pt>
                <c:pt idx="18513">
                  <c:v>14</c:v>
                </c:pt>
                <c:pt idx="18514">
                  <c:v>13</c:v>
                </c:pt>
                <c:pt idx="18515">
                  <c:v>14</c:v>
                </c:pt>
                <c:pt idx="18516">
                  <c:v>15</c:v>
                </c:pt>
                <c:pt idx="18517">
                  <c:v>16</c:v>
                </c:pt>
                <c:pt idx="18518">
                  <c:v>17</c:v>
                </c:pt>
                <c:pt idx="18519">
                  <c:v>16</c:v>
                </c:pt>
                <c:pt idx="18520">
                  <c:v>15</c:v>
                </c:pt>
                <c:pt idx="18521">
                  <c:v>16</c:v>
                </c:pt>
                <c:pt idx="18522">
                  <c:v>15</c:v>
                </c:pt>
                <c:pt idx="18523">
                  <c:v>14</c:v>
                </c:pt>
                <c:pt idx="18524">
                  <c:v>13</c:v>
                </c:pt>
                <c:pt idx="18525">
                  <c:v>12</c:v>
                </c:pt>
                <c:pt idx="18526">
                  <c:v>13</c:v>
                </c:pt>
                <c:pt idx="18527">
                  <c:v>14</c:v>
                </c:pt>
                <c:pt idx="18528">
                  <c:v>15</c:v>
                </c:pt>
                <c:pt idx="18529">
                  <c:v>16</c:v>
                </c:pt>
                <c:pt idx="18530">
                  <c:v>17</c:v>
                </c:pt>
                <c:pt idx="18531">
                  <c:v>18</c:v>
                </c:pt>
                <c:pt idx="18532">
                  <c:v>17</c:v>
                </c:pt>
                <c:pt idx="18533">
                  <c:v>16</c:v>
                </c:pt>
                <c:pt idx="18534">
                  <c:v>15</c:v>
                </c:pt>
                <c:pt idx="18535">
                  <c:v>14</c:v>
                </c:pt>
                <c:pt idx="18536">
                  <c:v>13</c:v>
                </c:pt>
                <c:pt idx="18537">
                  <c:v>14</c:v>
                </c:pt>
                <c:pt idx="18538">
                  <c:v>13</c:v>
                </c:pt>
                <c:pt idx="18539">
                  <c:v>14</c:v>
                </c:pt>
                <c:pt idx="18540">
                  <c:v>15</c:v>
                </c:pt>
                <c:pt idx="18541">
                  <c:v>16</c:v>
                </c:pt>
                <c:pt idx="18542">
                  <c:v>15</c:v>
                </c:pt>
                <c:pt idx="18543">
                  <c:v>14</c:v>
                </c:pt>
                <c:pt idx="18544">
                  <c:v>13</c:v>
                </c:pt>
                <c:pt idx="18545">
                  <c:v>12</c:v>
                </c:pt>
                <c:pt idx="18546">
                  <c:v>11</c:v>
                </c:pt>
                <c:pt idx="18547">
                  <c:v>10</c:v>
                </c:pt>
                <c:pt idx="18548">
                  <c:v>11</c:v>
                </c:pt>
                <c:pt idx="18549">
                  <c:v>10</c:v>
                </c:pt>
                <c:pt idx="18550">
                  <c:v>9</c:v>
                </c:pt>
                <c:pt idx="18551">
                  <c:v>10</c:v>
                </c:pt>
                <c:pt idx="18552">
                  <c:v>9</c:v>
                </c:pt>
                <c:pt idx="18553">
                  <c:v>8</c:v>
                </c:pt>
                <c:pt idx="18554">
                  <c:v>9</c:v>
                </c:pt>
                <c:pt idx="18555">
                  <c:v>10</c:v>
                </c:pt>
                <c:pt idx="18556">
                  <c:v>9</c:v>
                </c:pt>
                <c:pt idx="18557">
                  <c:v>10</c:v>
                </c:pt>
                <c:pt idx="18558">
                  <c:v>11</c:v>
                </c:pt>
                <c:pt idx="18559">
                  <c:v>12</c:v>
                </c:pt>
                <c:pt idx="18560">
                  <c:v>11</c:v>
                </c:pt>
                <c:pt idx="18561">
                  <c:v>10</c:v>
                </c:pt>
                <c:pt idx="18562">
                  <c:v>11</c:v>
                </c:pt>
                <c:pt idx="18563">
                  <c:v>12</c:v>
                </c:pt>
                <c:pt idx="18564">
                  <c:v>13</c:v>
                </c:pt>
                <c:pt idx="18565">
                  <c:v>12</c:v>
                </c:pt>
                <c:pt idx="18566">
                  <c:v>11</c:v>
                </c:pt>
                <c:pt idx="18567">
                  <c:v>10</c:v>
                </c:pt>
                <c:pt idx="18568">
                  <c:v>11</c:v>
                </c:pt>
                <c:pt idx="18569">
                  <c:v>12</c:v>
                </c:pt>
                <c:pt idx="18570">
                  <c:v>13</c:v>
                </c:pt>
                <c:pt idx="18571">
                  <c:v>12</c:v>
                </c:pt>
                <c:pt idx="18572">
                  <c:v>11</c:v>
                </c:pt>
                <c:pt idx="18573">
                  <c:v>12</c:v>
                </c:pt>
                <c:pt idx="18574">
                  <c:v>11</c:v>
                </c:pt>
                <c:pt idx="18575">
                  <c:v>10</c:v>
                </c:pt>
                <c:pt idx="18576">
                  <c:v>9</c:v>
                </c:pt>
                <c:pt idx="18577">
                  <c:v>8</c:v>
                </c:pt>
                <c:pt idx="18578">
                  <c:v>7</c:v>
                </c:pt>
                <c:pt idx="18579">
                  <c:v>8</c:v>
                </c:pt>
                <c:pt idx="18580">
                  <c:v>9</c:v>
                </c:pt>
                <c:pt idx="18581">
                  <c:v>8</c:v>
                </c:pt>
                <c:pt idx="18582">
                  <c:v>9</c:v>
                </c:pt>
                <c:pt idx="18583">
                  <c:v>8</c:v>
                </c:pt>
                <c:pt idx="18584">
                  <c:v>7</c:v>
                </c:pt>
                <c:pt idx="18585">
                  <c:v>8</c:v>
                </c:pt>
                <c:pt idx="18586">
                  <c:v>9</c:v>
                </c:pt>
                <c:pt idx="18587">
                  <c:v>10</c:v>
                </c:pt>
                <c:pt idx="18588">
                  <c:v>11</c:v>
                </c:pt>
                <c:pt idx="18589">
                  <c:v>12</c:v>
                </c:pt>
                <c:pt idx="18590">
                  <c:v>11</c:v>
                </c:pt>
                <c:pt idx="18591">
                  <c:v>12</c:v>
                </c:pt>
                <c:pt idx="18592">
                  <c:v>13</c:v>
                </c:pt>
                <c:pt idx="18593">
                  <c:v>14</c:v>
                </c:pt>
                <c:pt idx="18594">
                  <c:v>13</c:v>
                </c:pt>
                <c:pt idx="18595">
                  <c:v>12</c:v>
                </c:pt>
                <c:pt idx="18596">
                  <c:v>11</c:v>
                </c:pt>
                <c:pt idx="18597">
                  <c:v>10</c:v>
                </c:pt>
                <c:pt idx="18598">
                  <c:v>11</c:v>
                </c:pt>
                <c:pt idx="18599">
                  <c:v>12</c:v>
                </c:pt>
                <c:pt idx="18600">
                  <c:v>13</c:v>
                </c:pt>
                <c:pt idx="18601">
                  <c:v>12</c:v>
                </c:pt>
                <c:pt idx="18602">
                  <c:v>13</c:v>
                </c:pt>
                <c:pt idx="18603">
                  <c:v>14</c:v>
                </c:pt>
                <c:pt idx="18604">
                  <c:v>15</c:v>
                </c:pt>
                <c:pt idx="18605">
                  <c:v>14</c:v>
                </c:pt>
                <c:pt idx="18606">
                  <c:v>13</c:v>
                </c:pt>
                <c:pt idx="18607">
                  <c:v>14</c:v>
                </c:pt>
                <c:pt idx="18608">
                  <c:v>15</c:v>
                </c:pt>
                <c:pt idx="18609">
                  <c:v>16</c:v>
                </c:pt>
                <c:pt idx="18610">
                  <c:v>17</c:v>
                </c:pt>
                <c:pt idx="18611">
                  <c:v>18</c:v>
                </c:pt>
                <c:pt idx="18612">
                  <c:v>19</c:v>
                </c:pt>
                <c:pt idx="18613">
                  <c:v>18</c:v>
                </c:pt>
                <c:pt idx="18614">
                  <c:v>19</c:v>
                </c:pt>
                <c:pt idx="18615">
                  <c:v>20</c:v>
                </c:pt>
                <c:pt idx="18616">
                  <c:v>21</c:v>
                </c:pt>
                <c:pt idx="18617">
                  <c:v>22</c:v>
                </c:pt>
                <c:pt idx="18618">
                  <c:v>21</c:v>
                </c:pt>
                <c:pt idx="18619">
                  <c:v>20</c:v>
                </c:pt>
                <c:pt idx="18620">
                  <c:v>19</c:v>
                </c:pt>
                <c:pt idx="18621">
                  <c:v>20</c:v>
                </c:pt>
                <c:pt idx="18622">
                  <c:v>21</c:v>
                </c:pt>
                <c:pt idx="18623">
                  <c:v>22</c:v>
                </c:pt>
                <c:pt idx="18624">
                  <c:v>21</c:v>
                </c:pt>
                <c:pt idx="18625">
                  <c:v>20</c:v>
                </c:pt>
                <c:pt idx="18626">
                  <c:v>21</c:v>
                </c:pt>
                <c:pt idx="18627">
                  <c:v>22</c:v>
                </c:pt>
                <c:pt idx="18628">
                  <c:v>21</c:v>
                </c:pt>
                <c:pt idx="18629">
                  <c:v>20</c:v>
                </c:pt>
                <c:pt idx="18630">
                  <c:v>21</c:v>
                </c:pt>
                <c:pt idx="18631">
                  <c:v>20</c:v>
                </c:pt>
                <c:pt idx="18632">
                  <c:v>21</c:v>
                </c:pt>
                <c:pt idx="18633">
                  <c:v>22</c:v>
                </c:pt>
                <c:pt idx="18634">
                  <c:v>23</c:v>
                </c:pt>
                <c:pt idx="18635">
                  <c:v>24</c:v>
                </c:pt>
                <c:pt idx="18636">
                  <c:v>23</c:v>
                </c:pt>
                <c:pt idx="18637">
                  <c:v>22</c:v>
                </c:pt>
                <c:pt idx="18638">
                  <c:v>23</c:v>
                </c:pt>
                <c:pt idx="18639">
                  <c:v>22</c:v>
                </c:pt>
                <c:pt idx="18640">
                  <c:v>21</c:v>
                </c:pt>
                <c:pt idx="18641">
                  <c:v>20</c:v>
                </c:pt>
                <c:pt idx="18642">
                  <c:v>19</c:v>
                </c:pt>
                <c:pt idx="18643">
                  <c:v>18</c:v>
                </c:pt>
                <c:pt idx="18644">
                  <c:v>19</c:v>
                </c:pt>
                <c:pt idx="18645">
                  <c:v>18</c:v>
                </c:pt>
                <c:pt idx="18646">
                  <c:v>17</c:v>
                </c:pt>
                <c:pt idx="18647">
                  <c:v>16</c:v>
                </c:pt>
                <c:pt idx="18648">
                  <c:v>17</c:v>
                </c:pt>
                <c:pt idx="18649">
                  <c:v>18</c:v>
                </c:pt>
                <c:pt idx="18650">
                  <c:v>19</c:v>
                </c:pt>
                <c:pt idx="18651">
                  <c:v>18</c:v>
                </c:pt>
                <c:pt idx="18652">
                  <c:v>19</c:v>
                </c:pt>
                <c:pt idx="18653">
                  <c:v>18</c:v>
                </c:pt>
                <c:pt idx="18654">
                  <c:v>19</c:v>
                </c:pt>
                <c:pt idx="18655">
                  <c:v>20</c:v>
                </c:pt>
                <c:pt idx="18656">
                  <c:v>21</c:v>
                </c:pt>
                <c:pt idx="18657">
                  <c:v>20</c:v>
                </c:pt>
                <c:pt idx="18658">
                  <c:v>21</c:v>
                </c:pt>
                <c:pt idx="18659">
                  <c:v>22</c:v>
                </c:pt>
                <c:pt idx="18660">
                  <c:v>21</c:v>
                </c:pt>
                <c:pt idx="18661">
                  <c:v>22</c:v>
                </c:pt>
                <c:pt idx="18662">
                  <c:v>23</c:v>
                </c:pt>
                <c:pt idx="18663">
                  <c:v>22</c:v>
                </c:pt>
                <c:pt idx="18664">
                  <c:v>23</c:v>
                </c:pt>
                <c:pt idx="18665">
                  <c:v>24</c:v>
                </c:pt>
                <c:pt idx="18666">
                  <c:v>25</c:v>
                </c:pt>
                <c:pt idx="18667">
                  <c:v>26</c:v>
                </c:pt>
                <c:pt idx="18668">
                  <c:v>27</c:v>
                </c:pt>
                <c:pt idx="18669">
                  <c:v>26</c:v>
                </c:pt>
                <c:pt idx="18670">
                  <c:v>25</c:v>
                </c:pt>
                <c:pt idx="18671">
                  <c:v>26</c:v>
                </c:pt>
                <c:pt idx="18672">
                  <c:v>27</c:v>
                </c:pt>
                <c:pt idx="18673">
                  <c:v>28</c:v>
                </c:pt>
                <c:pt idx="18674">
                  <c:v>27</c:v>
                </c:pt>
                <c:pt idx="18675">
                  <c:v>26</c:v>
                </c:pt>
                <c:pt idx="18676">
                  <c:v>27</c:v>
                </c:pt>
                <c:pt idx="18677">
                  <c:v>28</c:v>
                </c:pt>
                <c:pt idx="18678">
                  <c:v>27</c:v>
                </c:pt>
                <c:pt idx="18679">
                  <c:v>26</c:v>
                </c:pt>
                <c:pt idx="18680">
                  <c:v>25</c:v>
                </c:pt>
                <c:pt idx="18681">
                  <c:v>24</c:v>
                </c:pt>
                <c:pt idx="18682">
                  <c:v>25</c:v>
                </c:pt>
                <c:pt idx="18683">
                  <c:v>24</c:v>
                </c:pt>
                <c:pt idx="18684">
                  <c:v>25</c:v>
                </c:pt>
                <c:pt idx="18685">
                  <c:v>26</c:v>
                </c:pt>
                <c:pt idx="18686">
                  <c:v>27</c:v>
                </c:pt>
                <c:pt idx="18687">
                  <c:v>26</c:v>
                </c:pt>
                <c:pt idx="18688">
                  <c:v>27</c:v>
                </c:pt>
                <c:pt idx="18689">
                  <c:v>28</c:v>
                </c:pt>
                <c:pt idx="18690">
                  <c:v>27</c:v>
                </c:pt>
                <c:pt idx="18691">
                  <c:v>28</c:v>
                </c:pt>
                <c:pt idx="18692">
                  <c:v>27</c:v>
                </c:pt>
                <c:pt idx="18693">
                  <c:v>26</c:v>
                </c:pt>
                <c:pt idx="18694">
                  <c:v>25</c:v>
                </c:pt>
                <c:pt idx="18695">
                  <c:v>26</c:v>
                </c:pt>
                <c:pt idx="18696">
                  <c:v>25</c:v>
                </c:pt>
                <c:pt idx="18697">
                  <c:v>26</c:v>
                </c:pt>
                <c:pt idx="18698">
                  <c:v>25</c:v>
                </c:pt>
                <c:pt idx="18699">
                  <c:v>26</c:v>
                </c:pt>
                <c:pt idx="18700">
                  <c:v>25</c:v>
                </c:pt>
                <c:pt idx="18701">
                  <c:v>24</c:v>
                </c:pt>
                <c:pt idx="18702">
                  <c:v>25</c:v>
                </c:pt>
                <c:pt idx="18703">
                  <c:v>24</c:v>
                </c:pt>
                <c:pt idx="18704">
                  <c:v>23</c:v>
                </c:pt>
                <c:pt idx="18705">
                  <c:v>22</c:v>
                </c:pt>
                <c:pt idx="18706">
                  <c:v>23</c:v>
                </c:pt>
                <c:pt idx="18707">
                  <c:v>22</c:v>
                </c:pt>
                <c:pt idx="18708">
                  <c:v>21</c:v>
                </c:pt>
                <c:pt idx="18709">
                  <c:v>22</c:v>
                </c:pt>
                <c:pt idx="18710">
                  <c:v>21</c:v>
                </c:pt>
                <c:pt idx="18711">
                  <c:v>22</c:v>
                </c:pt>
                <c:pt idx="18712">
                  <c:v>23</c:v>
                </c:pt>
                <c:pt idx="18713">
                  <c:v>22</c:v>
                </c:pt>
                <c:pt idx="18714">
                  <c:v>23</c:v>
                </c:pt>
                <c:pt idx="18715">
                  <c:v>24</c:v>
                </c:pt>
                <c:pt idx="18716">
                  <c:v>25</c:v>
                </c:pt>
                <c:pt idx="18717">
                  <c:v>26</c:v>
                </c:pt>
                <c:pt idx="18718">
                  <c:v>27</c:v>
                </c:pt>
                <c:pt idx="18719">
                  <c:v>26</c:v>
                </c:pt>
                <c:pt idx="18720">
                  <c:v>27</c:v>
                </c:pt>
                <c:pt idx="18721">
                  <c:v>28</c:v>
                </c:pt>
                <c:pt idx="18722">
                  <c:v>27</c:v>
                </c:pt>
                <c:pt idx="18723">
                  <c:v>28</c:v>
                </c:pt>
                <c:pt idx="18724">
                  <c:v>27</c:v>
                </c:pt>
                <c:pt idx="18725">
                  <c:v>28</c:v>
                </c:pt>
                <c:pt idx="18726">
                  <c:v>27</c:v>
                </c:pt>
                <c:pt idx="18727">
                  <c:v>28</c:v>
                </c:pt>
                <c:pt idx="18728">
                  <c:v>27</c:v>
                </c:pt>
                <c:pt idx="18729">
                  <c:v>28</c:v>
                </c:pt>
                <c:pt idx="18730">
                  <c:v>29</c:v>
                </c:pt>
                <c:pt idx="18731">
                  <c:v>28</c:v>
                </c:pt>
                <c:pt idx="18732">
                  <c:v>27</c:v>
                </c:pt>
                <c:pt idx="18733">
                  <c:v>28</c:v>
                </c:pt>
                <c:pt idx="18734">
                  <c:v>29</c:v>
                </c:pt>
                <c:pt idx="18735">
                  <c:v>30</c:v>
                </c:pt>
                <c:pt idx="18736">
                  <c:v>31</c:v>
                </c:pt>
                <c:pt idx="18737">
                  <c:v>30</c:v>
                </c:pt>
                <c:pt idx="18738">
                  <c:v>31</c:v>
                </c:pt>
                <c:pt idx="18739">
                  <c:v>30</c:v>
                </c:pt>
                <c:pt idx="18740">
                  <c:v>31</c:v>
                </c:pt>
                <c:pt idx="18741">
                  <c:v>30</c:v>
                </c:pt>
                <c:pt idx="18742">
                  <c:v>29</c:v>
                </c:pt>
                <c:pt idx="18743">
                  <c:v>30</c:v>
                </c:pt>
                <c:pt idx="18744">
                  <c:v>29</c:v>
                </c:pt>
                <c:pt idx="18745">
                  <c:v>28</c:v>
                </c:pt>
                <c:pt idx="18746">
                  <c:v>29</c:v>
                </c:pt>
                <c:pt idx="18747">
                  <c:v>28</c:v>
                </c:pt>
                <c:pt idx="18748">
                  <c:v>29</c:v>
                </c:pt>
                <c:pt idx="18749">
                  <c:v>30</c:v>
                </c:pt>
                <c:pt idx="18750">
                  <c:v>29</c:v>
                </c:pt>
                <c:pt idx="18751">
                  <c:v>28</c:v>
                </c:pt>
                <c:pt idx="18752">
                  <c:v>29</c:v>
                </c:pt>
                <c:pt idx="18753">
                  <c:v>30</c:v>
                </c:pt>
                <c:pt idx="18754">
                  <c:v>31</c:v>
                </c:pt>
                <c:pt idx="18755">
                  <c:v>32</c:v>
                </c:pt>
                <c:pt idx="18756">
                  <c:v>33</c:v>
                </c:pt>
                <c:pt idx="18757">
                  <c:v>34</c:v>
                </c:pt>
                <c:pt idx="18758">
                  <c:v>35</c:v>
                </c:pt>
                <c:pt idx="18759">
                  <c:v>36</c:v>
                </c:pt>
                <c:pt idx="18760">
                  <c:v>37</c:v>
                </c:pt>
                <c:pt idx="18761">
                  <c:v>38</c:v>
                </c:pt>
                <c:pt idx="18762">
                  <c:v>39</c:v>
                </c:pt>
                <c:pt idx="18763">
                  <c:v>38</c:v>
                </c:pt>
                <c:pt idx="18764">
                  <c:v>37</c:v>
                </c:pt>
                <c:pt idx="18765">
                  <c:v>36</c:v>
                </c:pt>
                <c:pt idx="18766">
                  <c:v>37</c:v>
                </c:pt>
                <c:pt idx="18767">
                  <c:v>36</c:v>
                </c:pt>
                <c:pt idx="18768">
                  <c:v>35</c:v>
                </c:pt>
                <c:pt idx="18769">
                  <c:v>36</c:v>
                </c:pt>
                <c:pt idx="18770">
                  <c:v>37</c:v>
                </c:pt>
                <c:pt idx="18771">
                  <c:v>38</c:v>
                </c:pt>
                <c:pt idx="18772">
                  <c:v>39</c:v>
                </c:pt>
                <c:pt idx="18773">
                  <c:v>40</c:v>
                </c:pt>
                <c:pt idx="18774">
                  <c:v>39</c:v>
                </c:pt>
                <c:pt idx="18775">
                  <c:v>38</c:v>
                </c:pt>
                <c:pt idx="18776">
                  <c:v>39</c:v>
                </c:pt>
                <c:pt idx="18777">
                  <c:v>38</c:v>
                </c:pt>
                <c:pt idx="18778">
                  <c:v>37</c:v>
                </c:pt>
                <c:pt idx="18779">
                  <c:v>38</c:v>
                </c:pt>
                <c:pt idx="18780">
                  <c:v>39</c:v>
                </c:pt>
                <c:pt idx="18781">
                  <c:v>38</c:v>
                </c:pt>
                <c:pt idx="18782">
                  <c:v>39</c:v>
                </c:pt>
                <c:pt idx="18783">
                  <c:v>40</c:v>
                </c:pt>
                <c:pt idx="18784">
                  <c:v>41</c:v>
                </c:pt>
                <c:pt idx="18785">
                  <c:v>42</c:v>
                </c:pt>
                <c:pt idx="18786">
                  <c:v>41</c:v>
                </c:pt>
                <c:pt idx="18787">
                  <c:v>40</c:v>
                </c:pt>
                <c:pt idx="18788">
                  <c:v>41</c:v>
                </c:pt>
                <c:pt idx="18789">
                  <c:v>42</c:v>
                </c:pt>
                <c:pt idx="18790">
                  <c:v>43</c:v>
                </c:pt>
                <c:pt idx="18791">
                  <c:v>44</c:v>
                </c:pt>
                <c:pt idx="18792">
                  <c:v>43</c:v>
                </c:pt>
                <c:pt idx="18793">
                  <c:v>44</c:v>
                </c:pt>
                <c:pt idx="18794">
                  <c:v>43</c:v>
                </c:pt>
                <c:pt idx="18795">
                  <c:v>44</c:v>
                </c:pt>
                <c:pt idx="18796">
                  <c:v>45</c:v>
                </c:pt>
                <c:pt idx="18797">
                  <c:v>46</c:v>
                </c:pt>
                <c:pt idx="18798">
                  <c:v>45</c:v>
                </c:pt>
                <c:pt idx="18799">
                  <c:v>44</c:v>
                </c:pt>
                <c:pt idx="18800">
                  <c:v>43</c:v>
                </c:pt>
                <c:pt idx="18801">
                  <c:v>44</c:v>
                </c:pt>
                <c:pt idx="18802">
                  <c:v>43</c:v>
                </c:pt>
                <c:pt idx="18803">
                  <c:v>44</c:v>
                </c:pt>
                <c:pt idx="18804">
                  <c:v>43</c:v>
                </c:pt>
                <c:pt idx="18805">
                  <c:v>44</c:v>
                </c:pt>
                <c:pt idx="18806">
                  <c:v>45</c:v>
                </c:pt>
                <c:pt idx="18807">
                  <c:v>46</c:v>
                </c:pt>
                <c:pt idx="18808">
                  <c:v>45</c:v>
                </c:pt>
                <c:pt idx="18809">
                  <c:v>44</c:v>
                </c:pt>
                <c:pt idx="18810">
                  <c:v>45</c:v>
                </c:pt>
                <c:pt idx="18811">
                  <c:v>46</c:v>
                </c:pt>
                <c:pt idx="18812">
                  <c:v>47</c:v>
                </c:pt>
                <c:pt idx="18813">
                  <c:v>48</c:v>
                </c:pt>
                <c:pt idx="18814">
                  <c:v>49</c:v>
                </c:pt>
                <c:pt idx="18815">
                  <c:v>50</c:v>
                </c:pt>
                <c:pt idx="18816">
                  <c:v>51</c:v>
                </c:pt>
                <c:pt idx="18817">
                  <c:v>52</c:v>
                </c:pt>
                <c:pt idx="18818">
                  <c:v>53</c:v>
                </c:pt>
                <c:pt idx="18819">
                  <c:v>52</c:v>
                </c:pt>
                <c:pt idx="18820">
                  <c:v>53</c:v>
                </c:pt>
                <c:pt idx="18821">
                  <c:v>54</c:v>
                </c:pt>
                <c:pt idx="18822">
                  <c:v>53</c:v>
                </c:pt>
                <c:pt idx="18823">
                  <c:v>52</c:v>
                </c:pt>
                <c:pt idx="18824">
                  <c:v>53</c:v>
                </c:pt>
                <c:pt idx="18825">
                  <c:v>52</c:v>
                </c:pt>
                <c:pt idx="18826">
                  <c:v>51</c:v>
                </c:pt>
                <c:pt idx="18827">
                  <c:v>52</c:v>
                </c:pt>
                <c:pt idx="18828">
                  <c:v>51</c:v>
                </c:pt>
                <c:pt idx="18829">
                  <c:v>52</c:v>
                </c:pt>
                <c:pt idx="18830">
                  <c:v>51</c:v>
                </c:pt>
                <c:pt idx="18831">
                  <c:v>52</c:v>
                </c:pt>
                <c:pt idx="18832">
                  <c:v>53</c:v>
                </c:pt>
                <c:pt idx="18833">
                  <c:v>54</c:v>
                </c:pt>
                <c:pt idx="18834">
                  <c:v>55</c:v>
                </c:pt>
                <c:pt idx="18835">
                  <c:v>56</c:v>
                </c:pt>
                <c:pt idx="18836">
                  <c:v>55</c:v>
                </c:pt>
                <c:pt idx="18837">
                  <c:v>56</c:v>
                </c:pt>
                <c:pt idx="18838">
                  <c:v>57</c:v>
                </c:pt>
                <c:pt idx="18839">
                  <c:v>56</c:v>
                </c:pt>
                <c:pt idx="18840">
                  <c:v>57</c:v>
                </c:pt>
                <c:pt idx="18841">
                  <c:v>56</c:v>
                </c:pt>
                <c:pt idx="18842">
                  <c:v>57</c:v>
                </c:pt>
                <c:pt idx="18843">
                  <c:v>58</c:v>
                </c:pt>
                <c:pt idx="18844">
                  <c:v>59</c:v>
                </c:pt>
                <c:pt idx="18845">
                  <c:v>58</c:v>
                </c:pt>
                <c:pt idx="18846">
                  <c:v>57</c:v>
                </c:pt>
                <c:pt idx="18847">
                  <c:v>56</c:v>
                </c:pt>
                <c:pt idx="18848">
                  <c:v>57</c:v>
                </c:pt>
                <c:pt idx="18849">
                  <c:v>56</c:v>
                </c:pt>
                <c:pt idx="18850">
                  <c:v>55</c:v>
                </c:pt>
                <c:pt idx="18851">
                  <c:v>54</c:v>
                </c:pt>
                <c:pt idx="18852">
                  <c:v>55</c:v>
                </c:pt>
                <c:pt idx="18853">
                  <c:v>54</c:v>
                </c:pt>
                <c:pt idx="18854">
                  <c:v>55</c:v>
                </c:pt>
                <c:pt idx="18855">
                  <c:v>56</c:v>
                </c:pt>
                <c:pt idx="18856">
                  <c:v>57</c:v>
                </c:pt>
                <c:pt idx="18857">
                  <c:v>58</c:v>
                </c:pt>
                <c:pt idx="18858">
                  <c:v>57</c:v>
                </c:pt>
                <c:pt idx="18859">
                  <c:v>58</c:v>
                </c:pt>
                <c:pt idx="18860">
                  <c:v>59</c:v>
                </c:pt>
                <c:pt idx="18861">
                  <c:v>60</c:v>
                </c:pt>
                <c:pt idx="18862">
                  <c:v>59</c:v>
                </c:pt>
                <c:pt idx="18863">
                  <c:v>60</c:v>
                </c:pt>
                <c:pt idx="18864">
                  <c:v>59</c:v>
                </c:pt>
                <c:pt idx="18865">
                  <c:v>60</c:v>
                </c:pt>
                <c:pt idx="18866">
                  <c:v>61</c:v>
                </c:pt>
                <c:pt idx="18867">
                  <c:v>60</c:v>
                </c:pt>
                <c:pt idx="18868">
                  <c:v>59</c:v>
                </c:pt>
                <c:pt idx="18869">
                  <c:v>58</c:v>
                </c:pt>
                <c:pt idx="18870">
                  <c:v>57</c:v>
                </c:pt>
                <c:pt idx="18871">
                  <c:v>58</c:v>
                </c:pt>
                <c:pt idx="18872">
                  <c:v>59</c:v>
                </c:pt>
                <c:pt idx="18873">
                  <c:v>60</c:v>
                </c:pt>
                <c:pt idx="18874">
                  <c:v>61</c:v>
                </c:pt>
                <c:pt idx="18875">
                  <c:v>62</c:v>
                </c:pt>
                <c:pt idx="18876">
                  <c:v>61</c:v>
                </c:pt>
                <c:pt idx="18877">
                  <c:v>60</c:v>
                </c:pt>
                <c:pt idx="18878">
                  <c:v>59</c:v>
                </c:pt>
                <c:pt idx="18879">
                  <c:v>58</c:v>
                </c:pt>
                <c:pt idx="18880">
                  <c:v>57</c:v>
                </c:pt>
                <c:pt idx="18881">
                  <c:v>56</c:v>
                </c:pt>
                <c:pt idx="18882">
                  <c:v>55</c:v>
                </c:pt>
                <c:pt idx="18883">
                  <c:v>56</c:v>
                </c:pt>
                <c:pt idx="18884">
                  <c:v>55</c:v>
                </c:pt>
                <c:pt idx="18885">
                  <c:v>54</c:v>
                </c:pt>
                <c:pt idx="18886">
                  <c:v>55</c:v>
                </c:pt>
                <c:pt idx="18887">
                  <c:v>54</c:v>
                </c:pt>
                <c:pt idx="18888">
                  <c:v>55</c:v>
                </c:pt>
                <c:pt idx="18889">
                  <c:v>54</c:v>
                </c:pt>
                <c:pt idx="18890">
                  <c:v>53</c:v>
                </c:pt>
                <c:pt idx="18891">
                  <c:v>54</c:v>
                </c:pt>
                <c:pt idx="18892">
                  <c:v>55</c:v>
                </c:pt>
                <c:pt idx="18893">
                  <c:v>56</c:v>
                </c:pt>
                <c:pt idx="18894">
                  <c:v>57</c:v>
                </c:pt>
                <c:pt idx="18895">
                  <c:v>58</c:v>
                </c:pt>
                <c:pt idx="18896">
                  <c:v>59</c:v>
                </c:pt>
                <c:pt idx="18897">
                  <c:v>60</c:v>
                </c:pt>
                <c:pt idx="18898">
                  <c:v>61</c:v>
                </c:pt>
                <c:pt idx="18899">
                  <c:v>60</c:v>
                </c:pt>
                <c:pt idx="18900">
                  <c:v>59</c:v>
                </c:pt>
                <c:pt idx="18901">
                  <c:v>60</c:v>
                </c:pt>
                <c:pt idx="18902">
                  <c:v>61</c:v>
                </c:pt>
                <c:pt idx="18903">
                  <c:v>62</c:v>
                </c:pt>
                <c:pt idx="18904">
                  <c:v>61</c:v>
                </c:pt>
                <c:pt idx="18905">
                  <c:v>62</c:v>
                </c:pt>
                <c:pt idx="18906">
                  <c:v>63</c:v>
                </c:pt>
                <c:pt idx="18907">
                  <c:v>62</c:v>
                </c:pt>
                <c:pt idx="18908">
                  <c:v>61</c:v>
                </c:pt>
                <c:pt idx="18909">
                  <c:v>62</c:v>
                </c:pt>
                <c:pt idx="18910">
                  <c:v>61</c:v>
                </c:pt>
                <c:pt idx="18911">
                  <c:v>62</c:v>
                </c:pt>
                <c:pt idx="18912">
                  <c:v>61</c:v>
                </c:pt>
                <c:pt idx="18913">
                  <c:v>60</c:v>
                </c:pt>
                <c:pt idx="18914">
                  <c:v>59</c:v>
                </c:pt>
                <c:pt idx="18915">
                  <c:v>58</c:v>
                </c:pt>
                <c:pt idx="18916">
                  <c:v>57</c:v>
                </c:pt>
                <c:pt idx="18917">
                  <c:v>58</c:v>
                </c:pt>
                <c:pt idx="18918">
                  <c:v>59</c:v>
                </c:pt>
                <c:pt idx="18919">
                  <c:v>60</c:v>
                </c:pt>
                <c:pt idx="18920">
                  <c:v>59</c:v>
                </c:pt>
                <c:pt idx="18921">
                  <c:v>60</c:v>
                </c:pt>
                <c:pt idx="18922">
                  <c:v>59</c:v>
                </c:pt>
                <c:pt idx="18923">
                  <c:v>58</c:v>
                </c:pt>
                <c:pt idx="18924">
                  <c:v>59</c:v>
                </c:pt>
                <c:pt idx="18925">
                  <c:v>58</c:v>
                </c:pt>
                <c:pt idx="18926">
                  <c:v>57</c:v>
                </c:pt>
                <c:pt idx="18927">
                  <c:v>58</c:v>
                </c:pt>
                <c:pt idx="18928">
                  <c:v>59</c:v>
                </c:pt>
                <c:pt idx="18929">
                  <c:v>60</c:v>
                </c:pt>
                <c:pt idx="18930">
                  <c:v>59</c:v>
                </c:pt>
                <c:pt idx="18931">
                  <c:v>60</c:v>
                </c:pt>
                <c:pt idx="18932">
                  <c:v>61</c:v>
                </c:pt>
                <c:pt idx="18933">
                  <c:v>62</c:v>
                </c:pt>
                <c:pt idx="18934">
                  <c:v>63</c:v>
                </c:pt>
                <c:pt idx="18935">
                  <c:v>64</c:v>
                </c:pt>
                <c:pt idx="18936">
                  <c:v>65</c:v>
                </c:pt>
                <c:pt idx="18937">
                  <c:v>64</c:v>
                </c:pt>
                <c:pt idx="18938">
                  <c:v>63</c:v>
                </c:pt>
                <c:pt idx="18939">
                  <c:v>62</c:v>
                </c:pt>
                <c:pt idx="18940">
                  <c:v>61</c:v>
                </c:pt>
                <c:pt idx="18941">
                  <c:v>62</c:v>
                </c:pt>
                <c:pt idx="18942">
                  <c:v>63</c:v>
                </c:pt>
                <c:pt idx="18943">
                  <c:v>64</c:v>
                </c:pt>
                <c:pt idx="18944">
                  <c:v>63</c:v>
                </c:pt>
                <c:pt idx="18945">
                  <c:v>62</c:v>
                </c:pt>
                <c:pt idx="18946">
                  <c:v>63</c:v>
                </c:pt>
                <c:pt idx="18947">
                  <c:v>64</c:v>
                </c:pt>
                <c:pt idx="18948">
                  <c:v>65</c:v>
                </c:pt>
                <c:pt idx="18949">
                  <c:v>66</c:v>
                </c:pt>
                <c:pt idx="18950">
                  <c:v>67</c:v>
                </c:pt>
                <c:pt idx="18951">
                  <c:v>66</c:v>
                </c:pt>
                <c:pt idx="18952">
                  <c:v>65</c:v>
                </c:pt>
                <c:pt idx="18953">
                  <c:v>66</c:v>
                </c:pt>
                <c:pt idx="18954">
                  <c:v>67</c:v>
                </c:pt>
                <c:pt idx="18955">
                  <c:v>66</c:v>
                </c:pt>
                <c:pt idx="18956">
                  <c:v>67</c:v>
                </c:pt>
                <c:pt idx="18957">
                  <c:v>66</c:v>
                </c:pt>
                <c:pt idx="18958">
                  <c:v>67</c:v>
                </c:pt>
                <c:pt idx="18959">
                  <c:v>66</c:v>
                </c:pt>
                <c:pt idx="18960">
                  <c:v>67</c:v>
                </c:pt>
                <c:pt idx="18961">
                  <c:v>68</c:v>
                </c:pt>
                <c:pt idx="18962">
                  <c:v>67</c:v>
                </c:pt>
                <c:pt idx="18963">
                  <c:v>66</c:v>
                </c:pt>
                <c:pt idx="18964">
                  <c:v>65</c:v>
                </c:pt>
                <c:pt idx="18965">
                  <c:v>66</c:v>
                </c:pt>
                <c:pt idx="18966">
                  <c:v>65</c:v>
                </c:pt>
                <c:pt idx="18967">
                  <c:v>66</c:v>
                </c:pt>
                <c:pt idx="18968">
                  <c:v>65</c:v>
                </c:pt>
                <c:pt idx="18969">
                  <c:v>66</c:v>
                </c:pt>
                <c:pt idx="18970">
                  <c:v>67</c:v>
                </c:pt>
                <c:pt idx="18971">
                  <c:v>66</c:v>
                </c:pt>
                <c:pt idx="18972">
                  <c:v>67</c:v>
                </c:pt>
                <c:pt idx="18973">
                  <c:v>68</c:v>
                </c:pt>
                <c:pt idx="18974">
                  <c:v>67</c:v>
                </c:pt>
                <c:pt idx="18975">
                  <c:v>66</c:v>
                </c:pt>
                <c:pt idx="18976">
                  <c:v>67</c:v>
                </c:pt>
                <c:pt idx="18977">
                  <c:v>66</c:v>
                </c:pt>
                <c:pt idx="18978">
                  <c:v>67</c:v>
                </c:pt>
                <c:pt idx="18979">
                  <c:v>68</c:v>
                </c:pt>
                <c:pt idx="18980">
                  <c:v>67</c:v>
                </c:pt>
                <c:pt idx="18981">
                  <c:v>66</c:v>
                </c:pt>
                <c:pt idx="18982">
                  <c:v>65</c:v>
                </c:pt>
                <c:pt idx="18983">
                  <c:v>64</c:v>
                </c:pt>
                <c:pt idx="18984">
                  <c:v>65</c:v>
                </c:pt>
                <c:pt idx="18985">
                  <c:v>64</c:v>
                </c:pt>
                <c:pt idx="18986">
                  <c:v>65</c:v>
                </c:pt>
                <c:pt idx="18987">
                  <c:v>64</c:v>
                </c:pt>
                <c:pt idx="18988">
                  <c:v>65</c:v>
                </c:pt>
                <c:pt idx="18989">
                  <c:v>66</c:v>
                </c:pt>
                <c:pt idx="18990">
                  <c:v>65</c:v>
                </c:pt>
                <c:pt idx="18991">
                  <c:v>64</c:v>
                </c:pt>
                <c:pt idx="18992">
                  <c:v>63</c:v>
                </c:pt>
                <c:pt idx="18993">
                  <c:v>62</c:v>
                </c:pt>
                <c:pt idx="18994">
                  <c:v>61</c:v>
                </c:pt>
                <c:pt idx="18995">
                  <c:v>62</c:v>
                </c:pt>
                <c:pt idx="18996">
                  <c:v>63</c:v>
                </c:pt>
                <c:pt idx="18997">
                  <c:v>62</c:v>
                </c:pt>
                <c:pt idx="18998">
                  <c:v>61</c:v>
                </c:pt>
                <c:pt idx="18999">
                  <c:v>62</c:v>
                </c:pt>
                <c:pt idx="19000">
                  <c:v>63</c:v>
                </c:pt>
                <c:pt idx="19001">
                  <c:v>64</c:v>
                </c:pt>
                <c:pt idx="19002">
                  <c:v>65</c:v>
                </c:pt>
                <c:pt idx="19003">
                  <c:v>66</c:v>
                </c:pt>
                <c:pt idx="19004">
                  <c:v>65</c:v>
                </c:pt>
                <c:pt idx="19005">
                  <c:v>64</c:v>
                </c:pt>
                <c:pt idx="19006">
                  <c:v>63</c:v>
                </c:pt>
                <c:pt idx="19007">
                  <c:v>64</c:v>
                </c:pt>
                <c:pt idx="19008">
                  <c:v>65</c:v>
                </c:pt>
                <c:pt idx="19009">
                  <c:v>66</c:v>
                </c:pt>
                <c:pt idx="19010">
                  <c:v>67</c:v>
                </c:pt>
                <c:pt idx="19011">
                  <c:v>68</c:v>
                </c:pt>
                <c:pt idx="19012">
                  <c:v>69</c:v>
                </c:pt>
                <c:pt idx="19013">
                  <c:v>70</c:v>
                </c:pt>
                <c:pt idx="19014">
                  <c:v>71</c:v>
                </c:pt>
                <c:pt idx="19015">
                  <c:v>70</c:v>
                </c:pt>
                <c:pt idx="19016">
                  <c:v>69</c:v>
                </c:pt>
                <c:pt idx="19017">
                  <c:v>68</c:v>
                </c:pt>
                <c:pt idx="19018">
                  <c:v>67</c:v>
                </c:pt>
                <c:pt idx="19019">
                  <c:v>68</c:v>
                </c:pt>
                <c:pt idx="19020">
                  <c:v>69</c:v>
                </c:pt>
                <c:pt idx="19021">
                  <c:v>70</c:v>
                </c:pt>
                <c:pt idx="19022">
                  <c:v>71</c:v>
                </c:pt>
                <c:pt idx="19023">
                  <c:v>70</c:v>
                </c:pt>
                <c:pt idx="19024">
                  <c:v>71</c:v>
                </c:pt>
                <c:pt idx="19025">
                  <c:v>70</c:v>
                </c:pt>
                <c:pt idx="19026">
                  <c:v>69</c:v>
                </c:pt>
                <c:pt idx="19027">
                  <c:v>68</c:v>
                </c:pt>
                <c:pt idx="19028">
                  <c:v>69</c:v>
                </c:pt>
                <c:pt idx="19029">
                  <c:v>68</c:v>
                </c:pt>
                <c:pt idx="19030">
                  <c:v>67</c:v>
                </c:pt>
                <c:pt idx="19031">
                  <c:v>66</c:v>
                </c:pt>
                <c:pt idx="19032">
                  <c:v>67</c:v>
                </c:pt>
                <c:pt idx="19033">
                  <c:v>66</c:v>
                </c:pt>
                <c:pt idx="19034">
                  <c:v>67</c:v>
                </c:pt>
                <c:pt idx="19035">
                  <c:v>68</c:v>
                </c:pt>
                <c:pt idx="19036">
                  <c:v>69</c:v>
                </c:pt>
                <c:pt idx="19037">
                  <c:v>68</c:v>
                </c:pt>
                <c:pt idx="19038">
                  <c:v>67</c:v>
                </c:pt>
                <c:pt idx="19039">
                  <c:v>68</c:v>
                </c:pt>
                <c:pt idx="19040">
                  <c:v>67</c:v>
                </c:pt>
                <c:pt idx="19041">
                  <c:v>68</c:v>
                </c:pt>
                <c:pt idx="19042">
                  <c:v>67</c:v>
                </c:pt>
                <c:pt idx="19043">
                  <c:v>66</c:v>
                </c:pt>
                <c:pt idx="19044">
                  <c:v>65</c:v>
                </c:pt>
                <c:pt idx="19045">
                  <c:v>66</c:v>
                </c:pt>
                <c:pt idx="19046">
                  <c:v>65</c:v>
                </c:pt>
                <c:pt idx="19047">
                  <c:v>66</c:v>
                </c:pt>
                <c:pt idx="19048">
                  <c:v>67</c:v>
                </c:pt>
                <c:pt idx="19049">
                  <c:v>68</c:v>
                </c:pt>
                <c:pt idx="19050">
                  <c:v>69</c:v>
                </c:pt>
                <c:pt idx="19051">
                  <c:v>68</c:v>
                </c:pt>
                <c:pt idx="19052">
                  <c:v>67</c:v>
                </c:pt>
                <c:pt idx="19053">
                  <c:v>68</c:v>
                </c:pt>
                <c:pt idx="19054">
                  <c:v>69</c:v>
                </c:pt>
                <c:pt idx="19055">
                  <c:v>68</c:v>
                </c:pt>
                <c:pt idx="19056">
                  <c:v>67</c:v>
                </c:pt>
                <c:pt idx="19057">
                  <c:v>68</c:v>
                </c:pt>
                <c:pt idx="19058">
                  <c:v>67</c:v>
                </c:pt>
                <c:pt idx="19059">
                  <c:v>66</c:v>
                </c:pt>
                <c:pt idx="19060">
                  <c:v>67</c:v>
                </c:pt>
                <c:pt idx="19061">
                  <c:v>66</c:v>
                </c:pt>
                <c:pt idx="19062">
                  <c:v>67</c:v>
                </c:pt>
                <c:pt idx="19063">
                  <c:v>66</c:v>
                </c:pt>
                <c:pt idx="19064">
                  <c:v>65</c:v>
                </c:pt>
                <c:pt idx="19065">
                  <c:v>66</c:v>
                </c:pt>
                <c:pt idx="19066">
                  <c:v>67</c:v>
                </c:pt>
                <c:pt idx="19067">
                  <c:v>68</c:v>
                </c:pt>
                <c:pt idx="19068">
                  <c:v>67</c:v>
                </c:pt>
                <c:pt idx="19069">
                  <c:v>68</c:v>
                </c:pt>
                <c:pt idx="19070">
                  <c:v>69</c:v>
                </c:pt>
                <c:pt idx="19071">
                  <c:v>68</c:v>
                </c:pt>
                <c:pt idx="19072">
                  <c:v>69</c:v>
                </c:pt>
                <c:pt idx="19073">
                  <c:v>70</c:v>
                </c:pt>
                <c:pt idx="19074">
                  <c:v>69</c:v>
                </c:pt>
                <c:pt idx="19075">
                  <c:v>70</c:v>
                </c:pt>
                <c:pt idx="19076">
                  <c:v>69</c:v>
                </c:pt>
                <c:pt idx="19077">
                  <c:v>70</c:v>
                </c:pt>
                <c:pt idx="19078">
                  <c:v>71</c:v>
                </c:pt>
                <c:pt idx="19079">
                  <c:v>72</c:v>
                </c:pt>
                <c:pt idx="19080">
                  <c:v>71</c:v>
                </c:pt>
                <c:pt idx="19081">
                  <c:v>70</c:v>
                </c:pt>
                <c:pt idx="19082">
                  <c:v>69</c:v>
                </c:pt>
                <c:pt idx="19083">
                  <c:v>68</c:v>
                </c:pt>
                <c:pt idx="19084">
                  <c:v>67</c:v>
                </c:pt>
                <c:pt idx="19085">
                  <c:v>68</c:v>
                </c:pt>
                <c:pt idx="19086">
                  <c:v>67</c:v>
                </c:pt>
                <c:pt idx="19087">
                  <c:v>66</c:v>
                </c:pt>
                <c:pt idx="19088">
                  <c:v>67</c:v>
                </c:pt>
                <c:pt idx="19089">
                  <c:v>68</c:v>
                </c:pt>
                <c:pt idx="19090">
                  <c:v>67</c:v>
                </c:pt>
                <c:pt idx="19091">
                  <c:v>66</c:v>
                </c:pt>
                <c:pt idx="19092">
                  <c:v>67</c:v>
                </c:pt>
                <c:pt idx="19093">
                  <c:v>66</c:v>
                </c:pt>
                <c:pt idx="19094">
                  <c:v>67</c:v>
                </c:pt>
                <c:pt idx="19095">
                  <c:v>66</c:v>
                </c:pt>
                <c:pt idx="19096">
                  <c:v>67</c:v>
                </c:pt>
                <c:pt idx="19097">
                  <c:v>66</c:v>
                </c:pt>
                <c:pt idx="19098">
                  <c:v>67</c:v>
                </c:pt>
                <c:pt idx="19099">
                  <c:v>68</c:v>
                </c:pt>
                <c:pt idx="19100">
                  <c:v>67</c:v>
                </c:pt>
                <c:pt idx="19101">
                  <c:v>66</c:v>
                </c:pt>
                <c:pt idx="19102">
                  <c:v>65</c:v>
                </c:pt>
                <c:pt idx="19103">
                  <c:v>64</c:v>
                </c:pt>
                <c:pt idx="19104">
                  <c:v>63</c:v>
                </c:pt>
                <c:pt idx="19105">
                  <c:v>64</c:v>
                </c:pt>
                <c:pt idx="19106">
                  <c:v>65</c:v>
                </c:pt>
                <c:pt idx="19107">
                  <c:v>66</c:v>
                </c:pt>
                <c:pt idx="19108">
                  <c:v>67</c:v>
                </c:pt>
                <c:pt idx="19109">
                  <c:v>66</c:v>
                </c:pt>
                <c:pt idx="19110">
                  <c:v>67</c:v>
                </c:pt>
                <c:pt idx="19111">
                  <c:v>68</c:v>
                </c:pt>
                <c:pt idx="19112">
                  <c:v>69</c:v>
                </c:pt>
                <c:pt idx="19113">
                  <c:v>70</c:v>
                </c:pt>
                <c:pt idx="19114">
                  <c:v>71</c:v>
                </c:pt>
                <c:pt idx="19115">
                  <c:v>70</c:v>
                </c:pt>
                <c:pt idx="19116">
                  <c:v>71</c:v>
                </c:pt>
                <c:pt idx="19117">
                  <c:v>70</c:v>
                </c:pt>
                <c:pt idx="19118">
                  <c:v>71</c:v>
                </c:pt>
                <c:pt idx="19119">
                  <c:v>72</c:v>
                </c:pt>
                <c:pt idx="19120">
                  <c:v>71</c:v>
                </c:pt>
                <c:pt idx="19121">
                  <c:v>72</c:v>
                </c:pt>
                <c:pt idx="19122">
                  <c:v>71</c:v>
                </c:pt>
                <c:pt idx="19123">
                  <c:v>70</c:v>
                </c:pt>
                <c:pt idx="19124">
                  <c:v>69</c:v>
                </c:pt>
                <c:pt idx="19125">
                  <c:v>70</c:v>
                </c:pt>
                <c:pt idx="19126">
                  <c:v>69</c:v>
                </c:pt>
                <c:pt idx="19127">
                  <c:v>68</c:v>
                </c:pt>
                <c:pt idx="19128">
                  <c:v>67</c:v>
                </c:pt>
                <c:pt idx="19129">
                  <c:v>68</c:v>
                </c:pt>
                <c:pt idx="19130">
                  <c:v>69</c:v>
                </c:pt>
                <c:pt idx="19131">
                  <c:v>68</c:v>
                </c:pt>
                <c:pt idx="19132">
                  <c:v>67</c:v>
                </c:pt>
                <c:pt idx="19133">
                  <c:v>68</c:v>
                </c:pt>
                <c:pt idx="19134">
                  <c:v>69</c:v>
                </c:pt>
                <c:pt idx="19135">
                  <c:v>70</c:v>
                </c:pt>
                <c:pt idx="19136">
                  <c:v>69</c:v>
                </c:pt>
                <c:pt idx="19137">
                  <c:v>70</c:v>
                </c:pt>
                <c:pt idx="19138">
                  <c:v>69</c:v>
                </c:pt>
                <c:pt idx="19139">
                  <c:v>68</c:v>
                </c:pt>
                <c:pt idx="19140">
                  <c:v>69</c:v>
                </c:pt>
                <c:pt idx="19141">
                  <c:v>68</c:v>
                </c:pt>
                <c:pt idx="19142">
                  <c:v>67</c:v>
                </c:pt>
                <c:pt idx="19143">
                  <c:v>66</c:v>
                </c:pt>
                <c:pt idx="19144">
                  <c:v>67</c:v>
                </c:pt>
                <c:pt idx="19145">
                  <c:v>66</c:v>
                </c:pt>
                <c:pt idx="19146">
                  <c:v>67</c:v>
                </c:pt>
                <c:pt idx="19147">
                  <c:v>68</c:v>
                </c:pt>
                <c:pt idx="19148">
                  <c:v>67</c:v>
                </c:pt>
                <c:pt idx="19149">
                  <c:v>68</c:v>
                </c:pt>
                <c:pt idx="19150">
                  <c:v>67</c:v>
                </c:pt>
                <c:pt idx="19151">
                  <c:v>66</c:v>
                </c:pt>
                <c:pt idx="19152">
                  <c:v>67</c:v>
                </c:pt>
                <c:pt idx="19153">
                  <c:v>68</c:v>
                </c:pt>
                <c:pt idx="19154">
                  <c:v>69</c:v>
                </c:pt>
                <c:pt idx="19155">
                  <c:v>70</c:v>
                </c:pt>
                <c:pt idx="19156">
                  <c:v>69</c:v>
                </c:pt>
                <c:pt idx="19157">
                  <c:v>70</c:v>
                </c:pt>
                <c:pt idx="19158">
                  <c:v>69</c:v>
                </c:pt>
                <c:pt idx="19159">
                  <c:v>70</c:v>
                </c:pt>
                <c:pt idx="19160">
                  <c:v>71</c:v>
                </c:pt>
                <c:pt idx="19161">
                  <c:v>70</c:v>
                </c:pt>
                <c:pt idx="19162">
                  <c:v>69</c:v>
                </c:pt>
                <c:pt idx="19163">
                  <c:v>68</c:v>
                </c:pt>
                <c:pt idx="19164">
                  <c:v>67</c:v>
                </c:pt>
                <c:pt idx="19165">
                  <c:v>66</c:v>
                </c:pt>
                <c:pt idx="19166">
                  <c:v>67</c:v>
                </c:pt>
                <c:pt idx="19167">
                  <c:v>68</c:v>
                </c:pt>
                <c:pt idx="19168">
                  <c:v>67</c:v>
                </c:pt>
                <c:pt idx="19169">
                  <c:v>66</c:v>
                </c:pt>
                <c:pt idx="19170">
                  <c:v>65</c:v>
                </c:pt>
                <c:pt idx="19171">
                  <c:v>64</c:v>
                </c:pt>
                <c:pt idx="19172">
                  <c:v>65</c:v>
                </c:pt>
                <c:pt idx="19173">
                  <c:v>66</c:v>
                </c:pt>
                <c:pt idx="19174">
                  <c:v>67</c:v>
                </c:pt>
                <c:pt idx="19175">
                  <c:v>66</c:v>
                </c:pt>
                <c:pt idx="19176">
                  <c:v>67</c:v>
                </c:pt>
                <c:pt idx="19177">
                  <c:v>68</c:v>
                </c:pt>
                <c:pt idx="19178">
                  <c:v>69</c:v>
                </c:pt>
                <c:pt idx="19179">
                  <c:v>70</c:v>
                </c:pt>
                <c:pt idx="19180">
                  <c:v>69</c:v>
                </c:pt>
                <c:pt idx="19181">
                  <c:v>70</c:v>
                </c:pt>
                <c:pt idx="19182">
                  <c:v>69</c:v>
                </c:pt>
                <c:pt idx="19183">
                  <c:v>70</c:v>
                </c:pt>
                <c:pt idx="19184">
                  <c:v>69</c:v>
                </c:pt>
                <c:pt idx="19185">
                  <c:v>70</c:v>
                </c:pt>
                <c:pt idx="19186">
                  <c:v>71</c:v>
                </c:pt>
                <c:pt idx="19187">
                  <c:v>72</c:v>
                </c:pt>
                <c:pt idx="19188">
                  <c:v>71</c:v>
                </c:pt>
                <c:pt idx="19189">
                  <c:v>72</c:v>
                </c:pt>
                <c:pt idx="19190">
                  <c:v>73</c:v>
                </c:pt>
                <c:pt idx="19191">
                  <c:v>72</c:v>
                </c:pt>
                <c:pt idx="19192">
                  <c:v>73</c:v>
                </c:pt>
                <c:pt idx="19193">
                  <c:v>74</c:v>
                </c:pt>
                <c:pt idx="19194">
                  <c:v>73</c:v>
                </c:pt>
                <c:pt idx="19195">
                  <c:v>74</c:v>
                </c:pt>
                <c:pt idx="19196">
                  <c:v>75</c:v>
                </c:pt>
                <c:pt idx="19197">
                  <c:v>76</c:v>
                </c:pt>
                <c:pt idx="19198">
                  <c:v>77</c:v>
                </c:pt>
                <c:pt idx="19199">
                  <c:v>76</c:v>
                </c:pt>
                <c:pt idx="19200">
                  <c:v>75</c:v>
                </c:pt>
                <c:pt idx="19201">
                  <c:v>76</c:v>
                </c:pt>
                <c:pt idx="19202">
                  <c:v>75</c:v>
                </c:pt>
                <c:pt idx="19203">
                  <c:v>74</c:v>
                </c:pt>
                <c:pt idx="19204">
                  <c:v>75</c:v>
                </c:pt>
                <c:pt idx="19205">
                  <c:v>76</c:v>
                </c:pt>
                <c:pt idx="19206">
                  <c:v>75</c:v>
                </c:pt>
                <c:pt idx="19207">
                  <c:v>76</c:v>
                </c:pt>
                <c:pt idx="19208">
                  <c:v>75</c:v>
                </c:pt>
                <c:pt idx="19209">
                  <c:v>76</c:v>
                </c:pt>
                <c:pt idx="19210">
                  <c:v>75</c:v>
                </c:pt>
                <c:pt idx="19211">
                  <c:v>76</c:v>
                </c:pt>
                <c:pt idx="19212">
                  <c:v>77</c:v>
                </c:pt>
                <c:pt idx="19213">
                  <c:v>76</c:v>
                </c:pt>
                <c:pt idx="19214">
                  <c:v>75</c:v>
                </c:pt>
                <c:pt idx="19215">
                  <c:v>74</c:v>
                </c:pt>
                <c:pt idx="19216">
                  <c:v>75</c:v>
                </c:pt>
                <c:pt idx="19217">
                  <c:v>74</c:v>
                </c:pt>
                <c:pt idx="19218">
                  <c:v>75</c:v>
                </c:pt>
                <c:pt idx="19219">
                  <c:v>74</c:v>
                </c:pt>
                <c:pt idx="19220">
                  <c:v>75</c:v>
                </c:pt>
                <c:pt idx="19221">
                  <c:v>74</c:v>
                </c:pt>
                <c:pt idx="19222">
                  <c:v>73</c:v>
                </c:pt>
                <c:pt idx="19223">
                  <c:v>72</c:v>
                </c:pt>
                <c:pt idx="19224">
                  <c:v>73</c:v>
                </c:pt>
                <c:pt idx="19225">
                  <c:v>74</c:v>
                </c:pt>
                <c:pt idx="19226">
                  <c:v>73</c:v>
                </c:pt>
                <c:pt idx="19227">
                  <c:v>72</c:v>
                </c:pt>
                <c:pt idx="19228">
                  <c:v>73</c:v>
                </c:pt>
                <c:pt idx="19229">
                  <c:v>72</c:v>
                </c:pt>
                <c:pt idx="19230">
                  <c:v>73</c:v>
                </c:pt>
                <c:pt idx="19231">
                  <c:v>72</c:v>
                </c:pt>
                <c:pt idx="19232">
                  <c:v>73</c:v>
                </c:pt>
                <c:pt idx="19233">
                  <c:v>72</c:v>
                </c:pt>
                <c:pt idx="19234">
                  <c:v>73</c:v>
                </c:pt>
                <c:pt idx="19235">
                  <c:v>72</c:v>
                </c:pt>
                <c:pt idx="19236">
                  <c:v>71</c:v>
                </c:pt>
                <c:pt idx="19237">
                  <c:v>72</c:v>
                </c:pt>
                <c:pt idx="19238">
                  <c:v>71</c:v>
                </c:pt>
                <c:pt idx="19239">
                  <c:v>70</c:v>
                </c:pt>
                <c:pt idx="19240">
                  <c:v>69</c:v>
                </c:pt>
                <c:pt idx="19241">
                  <c:v>70</c:v>
                </c:pt>
                <c:pt idx="19242">
                  <c:v>69</c:v>
                </c:pt>
                <c:pt idx="19243">
                  <c:v>70</c:v>
                </c:pt>
                <c:pt idx="19244">
                  <c:v>71</c:v>
                </c:pt>
                <c:pt idx="19245">
                  <c:v>72</c:v>
                </c:pt>
                <c:pt idx="19246">
                  <c:v>73</c:v>
                </c:pt>
                <c:pt idx="19247">
                  <c:v>72</c:v>
                </c:pt>
                <c:pt idx="19248">
                  <c:v>73</c:v>
                </c:pt>
                <c:pt idx="19249">
                  <c:v>74</c:v>
                </c:pt>
                <c:pt idx="19250">
                  <c:v>73</c:v>
                </c:pt>
                <c:pt idx="19251">
                  <c:v>72</c:v>
                </c:pt>
                <c:pt idx="19252">
                  <c:v>71</c:v>
                </c:pt>
                <c:pt idx="19253">
                  <c:v>70</c:v>
                </c:pt>
                <c:pt idx="19254">
                  <c:v>71</c:v>
                </c:pt>
                <c:pt idx="19255">
                  <c:v>70</c:v>
                </c:pt>
                <c:pt idx="19256">
                  <c:v>71</c:v>
                </c:pt>
                <c:pt idx="19257">
                  <c:v>70</c:v>
                </c:pt>
                <c:pt idx="19258">
                  <c:v>69</c:v>
                </c:pt>
                <c:pt idx="19259">
                  <c:v>68</c:v>
                </c:pt>
                <c:pt idx="19260">
                  <c:v>69</c:v>
                </c:pt>
                <c:pt idx="19261">
                  <c:v>70</c:v>
                </c:pt>
                <c:pt idx="19262">
                  <c:v>71</c:v>
                </c:pt>
                <c:pt idx="19263">
                  <c:v>72</c:v>
                </c:pt>
                <c:pt idx="19264">
                  <c:v>73</c:v>
                </c:pt>
                <c:pt idx="19265">
                  <c:v>72</c:v>
                </c:pt>
                <c:pt idx="19266">
                  <c:v>73</c:v>
                </c:pt>
                <c:pt idx="19267">
                  <c:v>72</c:v>
                </c:pt>
                <c:pt idx="19268">
                  <c:v>71</c:v>
                </c:pt>
                <c:pt idx="19269">
                  <c:v>70</c:v>
                </c:pt>
                <c:pt idx="19270">
                  <c:v>71</c:v>
                </c:pt>
                <c:pt idx="19271">
                  <c:v>70</c:v>
                </c:pt>
                <c:pt idx="19272">
                  <c:v>71</c:v>
                </c:pt>
                <c:pt idx="19273">
                  <c:v>70</c:v>
                </c:pt>
                <c:pt idx="19274">
                  <c:v>71</c:v>
                </c:pt>
                <c:pt idx="19275">
                  <c:v>70</c:v>
                </c:pt>
                <c:pt idx="19276">
                  <c:v>71</c:v>
                </c:pt>
                <c:pt idx="19277">
                  <c:v>72</c:v>
                </c:pt>
                <c:pt idx="19278">
                  <c:v>73</c:v>
                </c:pt>
                <c:pt idx="19279">
                  <c:v>72</c:v>
                </c:pt>
                <c:pt idx="19280">
                  <c:v>73</c:v>
                </c:pt>
                <c:pt idx="19281">
                  <c:v>74</c:v>
                </c:pt>
                <c:pt idx="19282">
                  <c:v>73</c:v>
                </c:pt>
                <c:pt idx="19283">
                  <c:v>74</c:v>
                </c:pt>
                <c:pt idx="19284">
                  <c:v>75</c:v>
                </c:pt>
                <c:pt idx="19285">
                  <c:v>76</c:v>
                </c:pt>
                <c:pt idx="19286">
                  <c:v>77</c:v>
                </c:pt>
                <c:pt idx="19287">
                  <c:v>78</c:v>
                </c:pt>
                <c:pt idx="19288">
                  <c:v>79</c:v>
                </c:pt>
                <c:pt idx="19289">
                  <c:v>78</c:v>
                </c:pt>
                <c:pt idx="19290">
                  <c:v>79</c:v>
                </c:pt>
                <c:pt idx="19291">
                  <c:v>78</c:v>
                </c:pt>
                <c:pt idx="19292">
                  <c:v>79</c:v>
                </c:pt>
                <c:pt idx="19293">
                  <c:v>78</c:v>
                </c:pt>
                <c:pt idx="19294">
                  <c:v>79</c:v>
                </c:pt>
                <c:pt idx="19295">
                  <c:v>80</c:v>
                </c:pt>
                <c:pt idx="19296">
                  <c:v>79</c:v>
                </c:pt>
                <c:pt idx="19297">
                  <c:v>78</c:v>
                </c:pt>
                <c:pt idx="19298">
                  <c:v>79</c:v>
                </c:pt>
                <c:pt idx="19299">
                  <c:v>78</c:v>
                </c:pt>
                <c:pt idx="19300">
                  <c:v>79</c:v>
                </c:pt>
                <c:pt idx="19301">
                  <c:v>80</c:v>
                </c:pt>
                <c:pt idx="19302">
                  <c:v>79</c:v>
                </c:pt>
                <c:pt idx="19303">
                  <c:v>80</c:v>
                </c:pt>
                <c:pt idx="19304">
                  <c:v>81</c:v>
                </c:pt>
                <c:pt idx="19305">
                  <c:v>82</c:v>
                </c:pt>
                <c:pt idx="19306">
                  <c:v>83</c:v>
                </c:pt>
                <c:pt idx="19307">
                  <c:v>82</c:v>
                </c:pt>
                <c:pt idx="19308">
                  <c:v>81</c:v>
                </c:pt>
                <c:pt idx="19309">
                  <c:v>82</c:v>
                </c:pt>
                <c:pt idx="19310">
                  <c:v>83</c:v>
                </c:pt>
                <c:pt idx="19311">
                  <c:v>82</c:v>
                </c:pt>
                <c:pt idx="19312">
                  <c:v>83</c:v>
                </c:pt>
                <c:pt idx="19313">
                  <c:v>82</c:v>
                </c:pt>
                <c:pt idx="19314">
                  <c:v>83</c:v>
                </c:pt>
                <c:pt idx="19315">
                  <c:v>82</c:v>
                </c:pt>
                <c:pt idx="19316">
                  <c:v>83</c:v>
                </c:pt>
                <c:pt idx="19317">
                  <c:v>84</c:v>
                </c:pt>
                <c:pt idx="19318">
                  <c:v>83</c:v>
                </c:pt>
                <c:pt idx="19319">
                  <c:v>84</c:v>
                </c:pt>
                <c:pt idx="19320">
                  <c:v>85</c:v>
                </c:pt>
                <c:pt idx="19321">
                  <c:v>84</c:v>
                </c:pt>
                <c:pt idx="19322">
                  <c:v>83</c:v>
                </c:pt>
                <c:pt idx="19323">
                  <c:v>82</c:v>
                </c:pt>
                <c:pt idx="19324">
                  <c:v>81</c:v>
                </c:pt>
                <c:pt idx="19325">
                  <c:v>80</c:v>
                </c:pt>
                <c:pt idx="19326">
                  <c:v>81</c:v>
                </c:pt>
                <c:pt idx="19327">
                  <c:v>80</c:v>
                </c:pt>
                <c:pt idx="19328">
                  <c:v>81</c:v>
                </c:pt>
                <c:pt idx="19329">
                  <c:v>82</c:v>
                </c:pt>
                <c:pt idx="19330">
                  <c:v>81</c:v>
                </c:pt>
                <c:pt idx="19331">
                  <c:v>82</c:v>
                </c:pt>
                <c:pt idx="19332">
                  <c:v>83</c:v>
                </c:pt>
                <c:pt idx="19333">
                  <c:v>82</c:v>
                </c:pt>
                <c:pt idx="19334">
                  <c:v>83</c:v>
                </c:pt>
                <c:pt idx="19335">
                  <c:v>82</c:v>
                </c:pt>
                <c:pt idx="19336">
                  <c:v>81</c:v>
                </c:pt>
                <c:pt idx="19337">
                  <c:v>82</c:v>
                </c:pt>
                <c:pt idx="19338">
                  <c:v>81</c:v>
                </c:pt>
                <c:pt idx="19339">
                  <c:v>80</c:v>
                </c:pt>
                <c:pt idx="19340">
                  <c:v>79</c:v>
                </c:pt>
                <c:pt idx="19341">
                  <c:v>78</c:v>
                </c:pt>
                <c:pt idx="19342">
                  <c:v>77</c:v>
                </c:pt>
                <c:pt idx="19343">
                  <c:v>76</c:v>
                </c:pt>
                <c:pt idx="19344">
                  <c:v>77</c:v>
                </c:pt>
                <c:pt idx="19345">
                  <c:v>76</c:v>
                </c:pt>
                <c:pt idx="19346">
                  <c:v>77</c:v>
                </c:pt>
                <c:pt idx="19347">
                  <c:v>78</c:v>
                </c:pt>
                <c:pt idx="19348">
                  <c:v>77</c:v>
                </c:pt>
                <c:pt idx="19349">
                  <c:v>78</c:v>
                </c:pt>
                <c:pt idx="19350">
                  <c:v>79</c:v>
                </c:pt>
                <c:pt idx="19351">
                  <c:v>78</c:v>
                </c:pt>
                <c:pt idx="19352">
                  <c:v>79</c:v>
                </c:pt>
                <c:pt idx="19353">
                  <c:v>78</c:v>
                </c:pt>
                <c:pt idx="19354">
                  <c:v>79</c:v>
                </c:pt>
                <c:pt idx="19355">
                  <c:v>78</c:v>
                </c:pt>
                <c:pt idx="19356">
                  <c:v>79</c:v>
                </c:pt>
                <c:pt idx="19357">
                  <c:v>78</c:v>
                </c:pt>
                <c:pt idx="19358">
                  <c:v>79</c:v>
                </c:pt>
                <c:pt idx="19359">
                  <c:v>80</c:v>
                </c:pt>
                <c:pt idx="19360">
                  <c:v>79</c:v>
                </c:pt>
                <c:pt idx="19361">
                  <c:v>80</c:v>
                </c:pt>
                <c:pt idx="19362">
                  <c:v>81</c:v>
                </c:pt>
                <c:pt idx="19363">
                  <c:v>80</c:v>
                </c:pt>
                <c:pt idx="19364">
                  <c:v>81</c:v>
                </c:pt>
                <c:pt idx="19365">
                  <c:v>80</c:v>
                </c:pt>
                <c:pt idx="19366">
                  <c:v>81</c:v>
                </c:pt>
                <c:pt idx="19367">
                  <c:v>82</c:v>
                </c:pt>
                <c:pt idx="19368">
                  <c:v>81</c:v>
                </c:pt>
                <c:pt idx="19369">
                  <c:v>82</c:v>
                </c:pt>
                <c:pt idx="19370">
                  <c:v>83</c:v>
                </c:pt>
                <c:pt idx="19371">
                  <c:v>82</c:v>
                </c:pt>
                <c:pt idx="19372">
                  <c:v>81</c:v>
                </c:pt>
                <c:pt idx="19373">
                  <c:v>80</c:v>
                </c:pt>
                <c:pt idx="19374">
                  <c:v>81</c:v>
                </c:pt>
                <c:pt idx="19375">
                  <c:v>80</c:v>
                </c:pt>
                <c:pt idx="19376">
                  <c:v>81</c:v>
                </c:pt>
                <c:pt idx="19377">
                  <c:v>82</c:v>
                </c:pt>
                <c:pt idx="19378">
                  <c:v>83</c:v>
                </c:pt>
                <c:pt idx="19379">
                  <c:v>82</c:v>
                </c:pt>
                <c:pt idx="19380">
                  <c:v>83</c:v>
                </c:pt>
                <c:pt idx="19381">
                  <c:v>84</c:v>
                </c:pt>
                <c:pt idx="19382">
                  <c:v>83</c:v>
                </c:pt>
                <c:pt idx="19383">
                  <c:v>82</c:v>
                </c:pt>
                <c:pt idx="19384">
                  <c:v>81</c:v>
                </c:pt>
                <c:pt idx="19385">
                  <c:v>80</c:v>
                </c:pt>
                <c:pt idx="19386">
                  <c:v>79</c:v>
                </c:pt>
                <c:pt idx="19387">
                  <c:v>78</c:v>
                </c:pt>
                <c:pt idx="19388">
                  <c:v>77</c:v>
                </c:pt>
                <c:pt idx="19389">
                  <c:v>78</c:v>
                </c:pt>
                <c:pt idx="19390">
                  <c:v>77</c:v>
                </c:pt>
                <c:pt idx="19391">
                  <c:v>78</c:v>
                </c:pt>
                <c:pt idx="19392">
                  <c:v>77</c:v>
                </c:pt>
                <c:pt idx="19393">
                  <c:v>76</c:v>
                </c:pt>
                <c:pt idx="19394">
                  <c:v>75</c:v>
                </c:pt>
                <c:pt idx="19395">
                  <c:v>76</c:v>
                </c:pt>
                <c:pt idx="19396">
                  <c:v>75</c:v>
                </c:pt>
                <c:pt idx="19397">
                  <c:v>74</c:v>
                </c:pt>
                <c:pt idx="19398">
                  <c:v>73</c:v>
                </c:pt>
                <c:pt idx="19399">
                  <c:v>72</c:v>
                </c:pt>
                <c:pt idx="19400">
                  <c:v>73</c:v>
                </c:pt>
                <c:pt idx="19401">
                  <c:v>74</c:v>
                </c:pt>
                <c:pt idx="19402">
                  <c:v>75</c:v>
                </c:pt>
                <c:pt idx="19403">
                  <c:v>74</c:v>
                </c:pt>
                <c:pt idx="19404">
                  <c:v>73</c:v>
                </c:pt>
                <c:pt idx="19405">
                  <c:v>72</c:v>
                </c:pt>
                <c:pt idx="19406">
                  <c:v>73</c:v>
                </c:pt>
                <c:pt idx="19407">
                  <c:v>74</c:v>
                </c:pt>
                <c:pt idx="19408">
                  <c:v>73</c:v>
                </c:pt>
                <c:pt idx="19409">
                  <c:v>72</c:v>
                </c:pt>
                <c:pt idx="19410">
                  <c:v>73</c:v>
                </c:pt>
                <c:pt idx="19411">
                  <c:v>74</c:v>
                </c:pt>
                <c:pt idx="19412">
                  <c:v>75</c:v>
                </c:pt>
                <c:pt idx="19413">
                  <c:v>76</c:v>
                </c:pt>
                <c:pt idx="19414">
                  <c:v>75</c:v>
                </c:pt>
                <c:pt idx="19415">
                  <c:v>76</c:v>
                </c:pt>
                <c:pt idx="19416">
                  <c:v>75</c:v>
                </c:pt>
                <c:pt idx="19417">
                  <c:v>76</c:v>
                </c:pt>
                <c:pt idx="19418">
                  <c:v>77</c:v>
                </c:pt>
                <c:pt idx="19419">
                  <c:v>76</c:v>
                </c:pt>
                <c:pt idx="19420">
                  <c:v>77</c:v>
                </c:pt>
                <c:pt idx="19421">
                  <c:v>76</c:v>
                </c:pt>
                <c:pt idx="19422">
                  <c:v>75</c:v>
                </c:pt>
                <c:pt idx="19423">
                  <c:v>76</c:v>
                </c:pt>
                <c:pt idx="19424">
                  <c:v>75</c:v>
                </c:pt>
                <c:pt idx="19425">
                  <c:v>74</c:v>
                </c:pt>
                <c:pt idx="19426">
                  <c:v>75</c:v>
                </c:pt>
                <c:pt idx="19427">
                  <c:v>74</c:v>
                </c:pt>
                <c:pt idx="19428">
                  <c:v>73</c:v>
                </c:pt>
                <c:pt idx="19429">
                  <c:v>72</c:v>
                </c:pt>
                <c:pt idx="19430">
                  <c:v>73</c:v>
                </c:pt>
                <c:pt idx="19431">
                  <c:v>72</c:v>
                </c:pt>
                <c:pt idx="19432">
                  <c:v>73</c:v>
                </c:pt>
                <c:pt idx="19433">
                  <c:v>72</c:v>
                </c:pt>
                <c:pt idx="19434">
                  <c:v>73</c:v>
                </c:pt>
                <c:pt idx="19435">
                  <c:v>74</c:v>
                </c:pt>
                <c:pt idx="19436">
                  <c:v>75</c:v>
                </c:pt>
                <c:pt idx="19437">
                  <c:v>74</c:v>
                </c:pt>
                <c:pt idx="19438">
                  <c:v>75</c:v>
                </c:pt>
                <c:pt idx="19439">
                  <c:v>74</c:v>
                </c:pt>
                <c:pt idx="19440">
                  <c:v>73</c:v>
                </c:pt>
                <c:pt idx="19441">
                  <c:v>74</c:v>
                </c:pt>
                <c:pt idx="19442">
                  <c:v>73</c:v>
                </c:pt>
                <c:pt idx="19443">
                  <c:v>72</c:v>
                </c:pt>
                <c:pt idx="19444">
                  <c:v>71</c:v>
                </c:pt>
                <c:pt idx="19445">
                  <c:v>72</c:v>
                </c:pt>
                <c:pt idx="19446">
                  <c:v>73</c:v>
                </c:pt>
                <c:pt idx="19447">
                  <c:v>74</c:v>
                </c:pt>
                <c:pt idx="19448">
                  <c:v>73</c:v>
                </c:pt>
                <c:pt idx="19449">
                  <c:v>72</c:v>
                </c:pt>
                <c:pt idx="19450">
                  <c:v>73</c:v>
                </c:pt>
                <c:pt idx="19451">
                  <c:v>74</c:v>
                </c:pt>
                <c:pt idx="19452">
                  <c:v>73</c:v>
                </c:pt>
                <c:pt idx="19453">
                  <c:v>72</c:v>
                </c:pt>
                <c:pt idx="19454">
                  <c:v>73</c:v>
                </c:pt>
                <c:pt idx="19455">
                  <c:v>72</c:v>
                </c:pt>
                <c:pt idx="19456">
                  <c:v>73</c:v>
                </c:pt>
                <c:pt idx="19457">
                  <c:v>72</c:v>
                </c:pt>
                <c:pt idx="19458">
                  <c:v>71</c:v>
                </c:pt>
                <c:pt idx="19459">
                  <c:v>72</c:v>
                </c:pt>
                <c:pt idx="19460">
                  <c:v>71</c:v>
                </c:pt>
                <c:pt idx="19461">
                  <c:v>70</c:v>
                </c:pt>
                <c:pt idx="19462">
                  <c:v>69</c:v>
                </c:pt>
                <c:pt idx="19463">
                  <c:v>68</c:v>
                </c:pt>
                <c:pt idx="19464">
                  <c:v>69</c:v>
                </c:pt>
                <c:pt idx="19465">
                  <c:v>68</c:v>
                </c:pt>
                <c:pt idx="19466">
                  <c:v>67</c:v>
                </c:pt>
                <c:pt idx="19467">
                  <c:v>68</c:v>
                </c:pt>
                <c:pt idx="19468">
                  <c:v>69</c:v>
                </c:pt>
                <c:pt idx="19469">
                  <c:v>68</c:v>
                </c:pt>
                <c:pt idx="19470">
                  <c:v>67</c:v>
                </c:pt>
                <c:pt idx="19471">
                  <c:v>66</c:v>
                </c:pt>
                <c:pt idx="19472">
                  <c:v>67</c:v>
                </c:pt>
                <c:pt idx="19473">
                  <c:v>66</c:v>
                </c:pt>
                <c:pt idx="19474">
                  <c:v>65</c:v>
                </c:pt>
                <c:pt idx="19475">
                  <c:v>64</c:v>
                </c:pt>
                <c:pt idx="19476">
                  <c:v>63</c:v>
                </c:pt>
                <c:pt idx="19477">
                  <c:v>62</c:v>
                </c:pt>
                <c:pt idx="19478">
                  <c:v>63</c:v>
                </c:pt>
                <c:pt idx="19479">
                  <c:v>62</c:v>
                </c:pt>
                <c:pt idx="19480">
                  <c:v>63</c:v>
                </c:pt>
                <c:pt idx="19481">
                  <c:v>62</c:v>
                </c:pt>
                <c:pt idx="19482">
                  <c:v>63</c:v>
                </c:pt>
                <c:pt idx="19483">
                  <c:v>64</c:v>
                </c:pt>
                <c:pt idx="19484">
                  <c:v>63</c:v>
                </c:pt>
                <c:pt idx="19485">
                  <c:v>64</c:v>
                </c:pt>
                <c:pt idx="19486">
                  <c:v>63</c:v>
                </c:pt>
                <c:pt idx="19487">
                  <c:v>62</c:v>
                </c:pt>
                <c:pt idx="19488">
                  <c:v>63</c:v>
                </c:pt>
                <c:pt idx="19489">
                  <c:v>64</c:v>
                </c:pt>
                <c:pt idx="19490">
                  <c:v>63</c:v>
                </c:pt>
                <c:pt idx="19491">
                  <c:v>64</c:v>
                </c:pt>
                <c:pt idx="19492">
                  <c:v>63</c:v>
                </c:pt>
                <c:pt idx="19493">
                  <c:v>62</c:v>
                </c:pt>
                <c:pt idx="19494">
                  <c:v>61</c:v>
                </c:pt>
                <c:pt idx="19495">
                  <c:v>62</c:v>
                </c:pt>
                <c:pt idx="19496">
                  <c:v>61</c:v>
                </c:pt>
                <c:pt idx="19497">
                  <c:v>62</c:v>
                </c:pt>
                <c:pt idx="19498">
                  <c:v>61</c:v>
                </c:pt>
                <c:pt idx="19499">
                  <c:v>62</c:v>
                </c:pt>
                <c:pt idx="19500">
                  <c:v>61</c:v>
                </c:pt>
                <c:pt idx="19501">
                  <c:v>60</c:v>
                </c:pt>
                <c:pt idx="19502">
                  <c:v>59</c:v>
                </c:pt>
                <c:pt idx="19503">
                  <c:v>60</c:v>
                </c:pt>
                <c:pt idx="19504">
                  <c:v>59</c:v>
                </c:pt>
                <c:pt idx="19505">
                  <c:v>58</c:v>
                </c:pt>
                <c:pt idx="19506">
                  <c:v>59</c:v>
                </c:pt>
                <c:pt idx="19507">
                  <c:v>58</c:v>
                </c:pt>
                <c:pt idx="19508">
                  <c:v>57</c:v>
                </c:pt>
                <c:pt idx="19509">
                  <c:v>56</c:v>
                </c:pt>
                <c:pt idx="19510">
                  <c:v>55</c:v>
                </c:pt>
                <c:pt idx="19511">
                  <c:v>56</c:v>
                </c:pt>
                <c:pt idx="19512">
                  <c:v>57</c:v>
                </c:pt>
                <c:pt idx="19513">
                  <c:v>56</c:v>
                </c:pt>
                <c:pt idx="19514">
                  <c:v>55</c:v>
                </c:pt>
                <c:pt idx="19515">
                  <c:v>54</c:v>
                </c:pt>
                <c:pt idx="19516">
                  <c:v>55</c:v>
                </c:pt>
                <c:pt idx="19517">
                  <c:v>54</c:v>
                </c:pt>
                <c:pt idx="19518">
                  <c:v>53</c:v>
                </c:pt>
                <c:pt idx="19519">
                  <c:v>52</c:v>
                </c:pt>
                <c:pt idx="19520">
                  <c:v>51</c:v>
                </c:pt>
                <c:pt idx="19521">
                  <c:v>52</c:v>
                </c:pt>
                <c:pt idx="19522">
                  <c:v>51</c:v>
                </c:pt>
                <c:pt idx="19523">
                  <c:v>52</c:v>
                </c:pt>
                <c:pt idx="19524">
                  <c:v>53</c:v>
                </c:pt>
                <c:pt idx="19525">
                  <c:v>52</c:v>
                </c:pt>
                <c:pt idx="19526">
                  <c:v>53</c:v>
                </c:pt>
                <c:pt idx="19527">
                  <c:v>52</c:v>
                </c:pt>
                <c:pt idx="19528">
                  <c:v>53</c:v>
                </c:pt>
                <c:pt idx="19529">
                  <c:v>52</c:v>
                </c:pt>
                <c:pt idx="19530">
                  <c:v>51</c:v>
                </c:pt>
                <c:pt idx="19531">
                  <c:v>52</c:v>
                </c:pt>
                <c:pt idx="19532">
                  <c:v>53</c:v>
                </c:pt>
                <c:pt idx="19533">
                  <c:v>52</c:v>
                </c:pt>
                <c:pt idx="19534">
                  <c:v>53</c:v>
                </c:pt>
                <c:pt idx="19535">
                  <c:v>54</c:v>
                </c:pt>
                <c:pt idx="19536">
                  <c:v>53</c:v>
                </c:pt>
                <c:pt idx="19537">
                  <c:v>54</c:v>
                </c:pt>
                <c:pt idx="19538">
                  <c:v>53</c:v>
                </c:pt>
                <c:pt idx="19539">
                  <c:v>52</c:v>
                </c:pt>
                <c:pt idx="19540">
                  <c:v>51</c:v>
                </c:pt>
                <c:pt idx="19541">
                  <c:v>50</c:v>
                </c:pt>
                <c:pt idx="19542">
                  <c:v>49</c:v>
                </c:pt>
                <c:pt idx="19543">
                  <c:v>50</c:v>
                </c:pt>
                <c:pt idx="19544">
                  <c:v>51</c:v>
                </c:pt>
                <c:pt idx="19545">
                  <c:v>50</c:v>
                </c:pt>
                <c:pt idx="19546">
                  <c:v>49</c:v>
                </c:pt>
                <c:pt idx="19547">
                  <c:v>48</c:v>
                </c:pt>
                <c:pt idx="19548">
                  <c:v>47</c:v>
                </c:pt>
                <c:pt idx="19549">
                  <c:v>46</c:v>
                </c:pt>
                <c:pt idx="19550">
                  <c:v>45</c:v>
                </c:pt>
                <c:pt idx="19551">
                  <c:v>46</c:v>
                </c:pt>
                <c:pt idx="19552">
                  <c:v>45</c:v>
                </c:pt>
                <c:pt idx="19553">
                  <c:v>44</c:v>
                </c:pt>
                <c:pt idx="19554">
                  <c:v>43</c:v>
                </c:pt>
                <c:pt idx="19555">
                  <c:v>42</c:v>
                </c:pt>
                <c:pt idx="19556">
                  <c:v>43</c:v>
                </c:pt>
                <c:pt idx="19557">
                  <c:v>42</c:v>
                </c:pt>
                <c:pt idx="19558">
                  <c:v>41</c:v>
                </c:pt>
                <c:pt idx="19559">
                  <c:v>42</c:v>
                </c:pt>
                <c:pt idx="19560">
                  <c:v>43</c:v>
                </c:pt>
                <c:pt idx="19561">
                  <c:v>42</c:v>
                </c:pt>
                <c:pt idx="19562">
                  <c:v>43</c:v>
                </c:pt>
                <c:pt idx="19563">
                  <c:v>44</c:v>
                </c:pt>
                <c:pt idx="19564">
                  <c:v>45</c:v>
                </c:pt>
                <c:pt idx="19565">
                  <c:v>46</c:v>
                </c:pt>
                <c:pt idx="19566">
                  <c:v>47</c:v>
                </c:pt>
                <c:pt idx="19567">
                  <c:v>48</c:v>
                </c:pt>
                <c:pt idx="19568">
                  <c:v>49</c:v>
                </c:pt>
                <c:pt idx="19569">
                  <c:v>48</c:v>
                </c:pt>
                <c:pt idx="19570">
                  <c:v>49</c:v>
                </c:pt>
                <c:pt idx="19571">
                  <c:v>50</c:v>
                </c:pt>
                <c:pt idx="19572">
                  <c:v>51</c:v>
                </c:pt>
                <c:pt idx="19573">
                  <c:v>52</c:v>
                </c:pt>
                <c:pt idx="19574">
                  <c:v>51</c:v>
                </c:pt>
                <c:pt idx="19575">
                  <c:v>50</c:v>
                </c:pt>
                <c:pt idx="19576">
                  <c:v>51</c:v>
                </c:pt>
                <c:pt idx="19577">
                  <c:v>52</c:v>
                </c:pt>
                <c:pt idx="19578">
                  <c:v>53</c:v>
                </c:pt>
                <c:pt idx="19579">
                  <c:v>52</c:v>
                </c:pt>
                <c:pt idx="19580">
                  <c:v>53</c:v>
                </c:pt>
                <c:pt idx="19581">
                  <c:v>54</c:v>
                </c:pt>
                <c:pt idx="19582">
                  <c:v>53</c:v>
                </c:pt>
                <c:pt idx="19583">
                  <c:v>52</c:v>
                </c:pt>
                <c:pt idx="19584">
                  <c:v>51</c:v>
                </c:pt>
                <c:pt idx="19585">
                  <c:v>50</c:v>
                </c:pt>
                <c:pt idx="19586">
                  <c:v>51</c:v>
                </c:pt>
                <c:pt idx="19587">
                  <c:v>50</c:v>
                </c:pt>
                <c:pt idx="19588">
                  <c:v>51</c:v>
                </c:pt>
                <c:pt idx="19589">
                  <c:v>50</c:v>
                </c:pt>
                <c:pt idx="19590">
                  <c:v>49</c:v>
                </c:pt>
                <c:pt idx="19591">
                  <c:v>48</c:v>
                </c:pt>
                <c:pt idx="19592">
                  <c:v>49</c:v>
                </c:pt>
                <c:pt idx="19593">
                  <c:v>48</c:v>
                </c:pt>
                <c:pt idx="19594">
                  <c:v>49</c:v>
                </c:pt>
                <c:pt idx="19595">
                  <c:v>50</c:v>
                </c:pt>
                <c:pt idx="19596">
                  <c:v>49</c:v>
                </c:pt>
                <c:pt idx="19597">
                  <c:v>50</c:v>
                </c:pt>
                <c:pt idx="19598">
                  <c:v>49</c:v>
                </c:pt>
                <c:pt idx="19599">
                  <c:v>50</c:v>
                </c:pt>
                <c:pt idx="19600">
                  <c:v>49</c:v>
                </c:pt>
                <c:pt idx="19601">
                  <c:v>50</c:v>
                </c:pt>
                <c:pt idx="19602">
                  <c:v>49</c:v>
                </c:pt>
                <c:pt idx="19603">
                  <c:v>48</c:v>
                </c:pt>
                <c:pt idx="19604">
                  <c:v>47</c:v>
                </c:pt>
                <c:pt idx="19605">
                  <c:v>48</c:v>
                </c:pt>
                <c:pt idx="19606">
                  <c:v>49</c:v>
                </c:pt>
                <c:pt idx="19607">
                  <c:v>50</c:v>
                </c:pt>
                <c:pt idx="19608">
                  <c:v>49</c:v>
                </c:pt>
                <c:pt idx="19609">
                  <c:v>48</c:v>
                </c:pt>
                <c:pt idx="19610">
                  <c:v>47</c:v>
                </c:pt>
                <c:pt idx="19611">
                  <c:v>46</c:v>
                </c:pt>
                <c:pt idx="19612">
                  <c:v>47</c:v>
                </c:pt>
                <c:pt idx="19613">
                  <c:v>48</c:v>
                </c:pt>
                <c:pt idx="19614">
                  <c:v>49</c:v>
                </c:pt>
                <c:pt idx="19615">
                  <c:v>48</c:v>
                </c:pt>
                <c:pt idx="19616">
                  <c:v>47</c:v>
                </c:pt>
                <c:pt idx="19617">
                  <c:v>48</c:v>
                </c:pt>
                <c:pt idx="19618">
                  <c:v>47</c:v>
                </c:pt>
                <c:pt idx="19619">
                  <c:v>46</c:v>
                </c:pt>
                <c:pt idx="19620">
                  <c:v>47</c:v>
                </c:pt>
                <c:pt idx="19621">
                  <c:v>46</c:v>
                </c:pt>
                <c:pt idx="19622">
                  <c:v>47</c:v>
                </c:pt>
                <c:pt idx="19623">
                  <c:v>48</c:v>
                </c:pt>
                <c:pt idx="19624">
                  <c:v>47</c:v>
                </c:pt>
                <c:pt idx="19625">
                  <c:v>46</c:v>
                </c:pt>
                <c:pt idx="19626">
                  <c:v>47</c:v>
                </c:pt>
                <c:pt idx="19627">
                  <c:v>46</c:v>
                </c:pt>
                <c:pt idx="19628">
                  <c:v>45</c:v>
                </c:pt>
                <c:pt idx="19629">
                  <c:v>44</c:v>
                </c:pt>
                <c:pt idx="19630">
                  <c:v>45</c:v>
                </c:pt>
                <c:pt idx="19631">
                  <c:v>46</c:v>
                </c:pt>
                <c:pt idx="19632">
                  <c:v>45</c:v>
                </c:pt>
                <c:pt idx="19633">
                  <c:v>46</c:v>
                </c:pt>
                <c:pt idx="19634">
                  <c:v>45</c:v>
                </c:pt>
                <c:pt idx="19635">
                  <c:v>46</c:v>
                </c:pt>
                <c:pt idx="19636">
                  <c:v>45</c:v>
                </c:pt>
                <c:pt idx="19637">
                  <c:v>44</c:v>
                </c:pt>
                <c:pt idx="19638">
                  <c:v>45</c:v>
                </c:pt>
                <c:pt idx="19639">
                  <c:v>46</c:v>
                </c:pt>
                <c:pt idx="19640">
                  <c:v>47</c:v>
                </c:pt>
                <c:pt idx="19641">
                  <c:v>48</c:v>
                </c:pt>
                <c:pt idx="19642">
                  <c:v>49</c:v>
                </c:pt>
                <c:pt idx="19643">
                  <c:v>48</c:v>
                </c:pt>
                <c:pt idx="19644">
                  <c:v>47</c:v>
                </c:pt>
                <c:pt idx="19645">
                  <c:v>46</c:v>
                </c:pt>
                <c:pt idx="19646">
                  <c:v>45</c:v>
                </c:pt>
                <c:pt idx="19647">
                  <c:v>46</c:v>
                </c:pt>
                <c:pt idx="19648">
                  <c:v>45</c:v>
                </c:pt>
                <c:pt idx="19649">
                  <c:v>46</c:v>
                </c:pt>
                <c:pt idx="19650">
                  <c:v>45</c:v>
                </c:pt>
                <c:pt idx="19651">
                  <c:v>44</c:v>
                </c:pt>
                <c:pt idx="19652">
                  <c:v>43</c:v>
                </c:pt>
                <c:pt idx="19653">
                  <c:v>44</c:v>
                </c:pt>
                <c:pt idx="19654">
                  <c:v>45</c:v>
                </c:pt>
                <c:pt idx="19655">
                  <c:v>46</c:v>
                </c:pt>
                <c:pt idx="19656">
                  <c:v>45</c:v>
                </c:pt>
                <c:pt idx="19657">
                  <c:v>46</c:v>
                </c:pt>
                <c:pt idx="19658">
                  <c:v>47</c:v>
                </c:pt>
                <c:pt idx="19659">
                  <c:v>48</c:v>
                </c:pt>
                <c:pt idx="19660">
                  <c:v>47</c:v>
                </c:pt>
                <c:pt idx="19661">
                  <c:v>46</c:v>
                </c:pt>
                <c:pt idx="19662">
                  <c:v>47</c:v>
                </c:pt>
                <c:pt idx="19663">
                  <c:v>48</c:v>
                </c:pt>
                <c:pt idx="19664">
                  <c:v>49</c:v>
                </c:pt>
                <c:pt idx="19665">
                  <c:v>50</c:v>
                </c:pt>
                <c:pt idx="19666">
                  <c:v>49</c:v>
                </c:pt>
                <c:pt idx="19667">
                  <c:v>48</c:v>
                </c:pt>
                <c:pt idx="19668">
                  <c:v>47</c:v>
                </c:pt>
                <c:pt idx="19669">
                  <c:v>48</c:v>
                </c:pt>
                <c:pt idx="19670">
                  <c:v>47</c:v>
                </c:pt>
                <c:pt idx="19671">
                  <c:v>46</c:v>
                </c:pt>
                <c:pt idx="19672">
                  <c:v>45</c:v>
                </c:pt>
                <c:pt idx="19673">
                  <c:v>44</c:v>
                </c:pt>
                <c:pt idx="19674">
                  <c:v>43</c:v>
                </c:pt>
                <c:pt idx="19675">
                  <c:v>44</c:v>
                </c:pt>
                <c:pt idx="19676">
                  <c:v>45</c:v>
                </c:pt>
                <c:pt idx="19677">
                  <c:v>46</c:v>
                </c:pt>
                <c:pt idx="19678">
                  <c:v>45</c:v>
                </c:pt>
                <c:pt idx="19679">
                  <c:v>46</c:v>
                </c:pt>
                <c:pt idx="19680">
                  <c:v>47</c:v>
                </c:pt>
                <c:pt idx="19681">
                  <c:v>46</c:v>
                </c:pt>
                <c:pt idx="19682">
                  <c:v>47</c:v>
                </c:pt>
                <c:pt idx="19683">
                  <c:v>46</c:v>
                </c:pt>
                <c:pt idx="19684">
                  <c:v>47</c:v>
                </c:pt>
                <c:pt idx="19685">
                  <c:v>46</c:v>
                </c:pt>
                <c:pt idx="19686">
                  <c:v>47</c:v>
                </c:pt>
                <c:pt idx="19687">
                  <c:v>48</c:v>
                </c:pt>
                <c:pt idx="19688">
                  <c:v>47</c:v>
                </c:pt>
                <c:pt idx="19689">
                  <c:v>48</c:v>
                </c:pt>
                <c:pt idx="19690">
                  <c:v>49</c:v>
                </c:pt>
                <c:pt idx="19691">
                  <c:v>48</c:v>
                </c:pt>
                <c:pt idx="19692">
                  <c:v>49</c:v>
                </c:pt>
                <c:pt idx="19693">
                  <c:v>48</c:v>
                </c:pt>
                <c:pt idx="19694">
                  <c:v>49</c:v>
                </c:pt>
                <c:pt idx="19695">
                  <c:v>48</c:v>
                </c:pt>
                <c:pt idx="19696">
                  <c:v>47</c:v>
                </c:pt>
                <c:pt idx="19697">
                  <c:v>46</c:v>
                </c:pt>
                <c:pt idx="19698">
                  <c:v>45</c:v>
                </c:pt>
                <c:pt idx="19699">
                  <c:v>46</c:v>
                </c:pt>
                <c:pt idx="19700">
                  <c:v>45</c:v>
                </c:pt>
                <c:pt idx="19701">
                  <c:v>46</c:v>
                </c:pt>
                <c:pt idx="19702">
                  <c:v>47</c:v>
                </c:pt>
                <c:pt idx="19703">
                  <c:v>46</c:v>
                </c:pt>
                <c:pt idx="19704">
                  <c:v>45</c:v>
                </c:pt>
                <c:pt idx="19705">
                  <c:v>44</c:v>
                </c:pt>
                <c:pt idx="19706">
                  <c:v>45</c:v>
                </c:pt>
                <c:pt idx="19707">
                  <c:v>46</c:v>
                </c:pt>
                <c:pt idx="19708">
                  <c:v>47</c:v>
                </c:pt>
                <c:pt idx="19709">
                  <c:v>48</c:v>
                </c:pt>
                <c:pt idx="19710">
                  <c:v>49</c:v>
                </c:pt>
                <c:pt idx="19711">
                  <c:v>50</c:v>
                </c:pt>
                <c:pt idx="19712">
                  <c:v>49</c:v>
                </c:pt>
                <c:pt idx="19713">
                  <c:v>50</c:v>
                </c:pt>
                <c:pt idx="19714">
                  <c:v>51</c:v>
                </c:pt>
                <c:pt idx="19715">
                  <c:v>50</c:v>
                </c:pt>
                <c:pt idx="19716">
                  <c:v>49</c:v>
                </c:pt>
                <c:pt idx="19717">
                  <c:v>48</c:v>
                </c:pt>
                <c:pt idx="19718">
                  <c:v>49</c:v>
                </c:pt>
                <c:pt idx="19719">
                  <c:v>50</c:v>
                </c:pt>
                <c:pt idx="19720">
                  <c:v>49</c:v>
                </c:pt>
                <c:pt idx="19721">
                  <c:v>50</c:v>
                </c:pt>
                <c:pt idx="19722">
                  <c:v>51</c:v>
                </c:pt>
                <c:pt idx="19723">
                  <c:v>52</c:v>
                </c:pt>
                <c:pt idx="19724">
                  <c:v>51</c:v>
                </c:pt>
                <c:pt idx="19725">
                  <c:v>52</c:v>
                </c:pt>
                <c:pt idx="19726">
                  <c:v>51</c:v>
                </c:pt>
                <c:pt idx="19727">
                  <c:v>52</c:v>
                </c:pt>
                <c:pt idx="19728">
                  <c:v>53</c:v>
                </c:pt>
                <c:pt idx="19729">
                  <c:v>52</c:v>
                </c:pt>
                <c:pt idx="19730">
                  <c:v>53</c:v>
                </c:pt>
                <c:pt idx="19731">
                  <c:v>52</c:v>
                </c:pt>
                <c:pt idx="19732">
                  <c:v>51</c:v>
                </c:pt>
                <c:pt idx="19733">
                  <c:v>52</c:v>
                </c:pt>
                <c:pt idx="19734">
                  <c:v>53</c:v>
                </c:pt>
                <c:pt idx="19735">
                  <c:v>54</c:v>
                </c:pt>
                <c:pt idx="19736">
                  <c:v>53</c:v>
                </c:pt>
                <c:pt idx="19737">
                  <c:v>54</c:v>
                </c:pt>
                <c:pt idx="19738">
                  <c:v>53</c:v>
                </c:pt>
                <c:pt idx="19739">
                  <c:v>52</c:v>
                </c:pt>
                <c:pt idx="19740">
                  <c:v>51</c:v>
                </c:pt>
                <c:pt idx="19741">
                  <c:v>50</c:v>
                </c:pt>
                <c:pt idx="19742">
                  <c:v>51</c:v>
                </c:pt>
                <c:pt idx="19743">
                  <c:v>52</c:v>
                </c:pt>
                <c:pt idx="19744">
                  <c:v>53</c:v>
                </c:pt>
                <c:pt idx="19745">
                  <c:v>54</c:v>
                </c:pt>
                <c:pt idx="19746">
                  <c:v>55</c:v>
                </c:pt>
                <c:pt idx="19747">
                  <c:v>54</c:v>
                </c:pt>
                <c:pt idx="19748">
                  <c:v>53</c:v>
                </c:pt>
                <c:pt idx="19749">
                  <c:v>52</c:v>
                </c:pt>
                <c:pt idx="19750">
                  <c:v>53</c:v>
                </c:pt>
                <c:pt idx="19751">
                  <c:v>52</c:v>
                </c:pt>
                <c:pt idx="19752">
                  <c:v>51</c:v>
                </c:pt>
                <c:pt idx="19753">
                  <c:v>50</c:v>
                </c:pt>
                <c:pt idx="19754">
                  <c:v>49</c:v>
                </c:pt>
                <c:pt idx="19755">
                  <c:v>48</c:v>
                </c:pt>
                <c:pt idx="19756">
                  <c:v>49</c:v>
                </c:pt>
                <c:pt idx="19757">
                  <c:v>50</c:v>
                </c:pt>
                <c:pt idx="19758">
                  <c:v>51</c:v>
                </c:pt>
                <c:pt idx="19759">
                  <c:v>50</c:v>
                </c:pt>
                <c:pt idx="19760">
                  <c:v>49</c:v>
                </c:pt>
                <c:pt idx="19761">
                  <c:v>50</c:v>
                </c:pt>
                <c:pt idx="19762">
                  <c:v>51</c:v>
                </c:pt>
                <c:pt idx="19763">
                  <c:v>52</c:v>
                </c:pt>
                <c:pt idx="19764">
                  <c:v>53</c:v>
                </c:pt>
                <c:pt idx="19765">
                  <c:v>54</c:v>
                </c:pt>
                <c:pt idx="19766">
                  <c:v>53</c:v>
                </c:pt>
                <c:pt idx="19767">
                  <c:v>52</c:v>
                </c:pt>
                <c:pt idx="19768">
                  <c:v>51</c:v>
                </c:pt>
                <c:pt idx="19769">
                  <c:v>50</c:v>
                </c:pt>
                <c:pt idx="19770">
                  <c:v>51</c:v>
                </c:pt>
                <c:pt idx="19771">
                  <c:v>50</c:v>
                </c:pt>
                <c:pt idx="19772">
                  <c:v>51</c:v>
                </c:pt>
                <c:pt idx="19773">
                  <c:v>52</c:v>
                </c:pt>
                <c:pt idx="19774">
                  <c:v>51</c:v>
                </c:pt>
                <c:pt idx="19775">
                  <c:v>50</c:v>
                </c:pt>
                <c:pt idx="19776">
                  <c:v>49</c:v>
                </c:pt>
                <c:pt idx="19777">
                  <c:v>50</c:v>
                </c:pt>
                <c:pt idx="19778">
                  <c:v>49</c:v>
                </c:pt>
                <c:pt idx="19779">
                  <c:v>50</c:v>
                </c:pt>
                <c:pt idx="19780">
                  <c:v>49</c:v>
                </c:pt>
                <c:pt idx="19781">
                  <c:v>50</c:v>
                </c:pt>
                <c:pt idx="19782">
                  <c:v>49</c:v>
                </c:pt>
                <c:pt idx="19783">
                  <c:v>48</c:v>
                </c:pt>
                <c:pt idx="19784">
                  <c:v>47</c:v>
                </c:pt>
                <c:pt idx="19785">
                  <c:v>48</c:v>
                </c:pt>
                <c:pt idx="19786">
                  <c:v>47</c:v>
                </c:pt>
                <c:pt idx="19787">
                  <c:v>46</c:v>
                </c:pt>
                <c:pt idx="19788">
                  <c:v>47</c:v>
                </c:pt>
                <c:pt idx="19789">
                  <c:v>48</c:v>
                </c:pt>
                <c:pt idx="19790">
                  <c:v>47</c:v>
                </c:pt>
                <c:pt idx="19791">
                  <c:v>48</c:v>
                </c:pt>
                <c:pt idx="19792">
                  <c:v>49</c:v>
                </c:pt>
                <c:pt idx="19793">
                  <c:v>48</c:v>
                </c:pt>
                <c:pt idx="19794">
                  <c:v>47</c:v>
                </c:pt>
                <c:pt idx="19795">
                  <c:v>46</c:v>
                </c:pt>
                <c:pt idx="19796">
                  <c:v>45</c:v>
                </c:pt>
                <c:pt idx="19797">
                  <c:v>44</c:v>
                </c:pt>
                <c:pt idx="19798">
                  <c:v>45</c:v>
                </c:pt>
                <c:pt idx="19799">
                  <c:v>46</c:v>
                </c:pt>
                <c:pt idx="19800">
                  <c:v>47</c:v>
                </c:pt>
                <c:pt idx="19801">
                  <c:v>46</c:v>
                </c:pt>
                <c:pt idx="19802">
                  <c:v>47</c:v>
                </c:pt>
                <c:pt idx="19803">
                  <c:v>46</c:v>
                </c:pt>
                <c:pt idx="19804">
                  <c:v>45</c:v>
                </c:pt>
                <c:pt idx="19805">
                  <c:v>44</c:v>
                </c:pt>
                <c:pt idx="19806">
                  <c:v>45</c:v>
                </c:pt>
                <c:pt idx="19807">
                  <c:v>44</c:v>
                </c:pt>
                <c:pt idx="19808">
                  <c:v>43</c:v>
                </c:pt>
                <c:pt idx="19809">
                  <c:v>44</c:v>
                </c:pt>
                <c:pt idx="19810">
                  <c:v>43</c:v>
                </c:pt>
                <c:pt idx="19811">
                  <c:v>44</c:v>
                </c:pt>
                <c:pt idx="19812">
                  <c:v>45</c:v>
                </c:pt>
                <c:pt idx="19813">
                  <c:v>46</c:v>
                </c:pt>
                <c:pt idx="19814">
                  <c:v>45</c:v>
                </c:pt>
                <c:pt idx="19815">
                  <c:v>46</c:v>
                </c:pt>
                <c:pt idx="19816">
                  <c:v>45</c:v>
                </c:pt>
                <c:pt idx="19817">
                  <c:v>46</c:v>
                </c:pt>
                <c:pt idx="19818">
                  <c:v>45</c:v>
                </c:pt>
                <c:pt idx="19819">
                  <c:v>46</c:v>
                </c:pt>
                <c:pt idx="19820">
                  <c:v>45</c:v>
                </c:pt>
                <c:pt idx="19821">
                  <c:v>44</c:v>
                </c:pt>
                <c:pt idx="19822">
                  <c:v>45</c:v>
                </c:pt>
                <c:pt idx="19823">
                  <c:v>44</c:v>
                </c:pt>
                <c:pt idx="19824">
                  <c:v>45</c:v>
                </c:pt>
                <c:pt idx="19825">
                  <c:v>44</c:v>
                </c:pt>
                <c:pt idx="19826">
                  <c:v>43</c:v>
                </c:pt>
                <c:pt idx="19827">
                  <c:v>44</c:v>
                </c:pt>
                <c:pt idx="19828">
                  <c:v>43</c:v>
                </c:pt>
                <c:pt idx="19829">
                  <c:v>42</c:v>
                </c:pt>
                <c:pt idx="19830">
                  <c:v>43</c:v>
                </c:pt>
                <c:pt idx="19831">
                  <c:v>42</c:v>
                </c:pt>
                <c:pt idx="19832">
                  <c:v>43</c:v>
                </c:pt>
                <c:pt idx="19833">
                  <c:v>44</c:v>
                </c:pt>
                <c:pt idx="19834">
                  <c:v>45</c:v>
                </c:pt>
                <c:pt idx="19835">
                  <c:v>44</c:v>
                </c:pt>
                <c:pt idx="19836">
                  <c:v>43</c:v>
                </c:pt>
                <c:pt idx="19837">
                  <c:v>44</c:v>
                </c:pt>
                <c:pt idx="19838">
                  <c:v>43</c:v>
                </c:pt>
                <c:pt idx="19839">
                  <c:v>44</c:v>
                </c:pt>
                <c:pt idx="19840">
                  <c:v>45</c:v>
                </c:pt>
                <c:pt idx="19841">
                  <c:v>46</c:v>
                </c:pt>
                <c:pt idx="19842">
                  <c:v>45</c:v>
                </c:pt>
                <c:pt idx="19843">
                  <c:v>46</c:v>
                </c:pt>
                <c:pt idx="19844">
                  <c:v>45</c:v>
                </c:pt>
                <c:pt idx="19845">
                  <c:v>44</c:v>
                </c:pt>
                <c:pt idx="19846">
                  <c:v>45</c:v>
                </c:pt>
                <c:pt idx="19847">
                  <c:v>44</c:v>
                </c:pt>
                <c:pt idx="19848">
                  <c:v>43</c:v>
                </c:pt>
                <c:pt idx="19849">
                  <c:v>44</c:v>
                </c:pt>
                <c:pt idx="19850">
                  <c:v>45</c:v>
                </c:pt>
                <c:pt idx="19851">
                  <c:v>44</c:v>
                </c:pt>
                <c:pt idx="19852">
                  <c:v>43</c:v>
                </c:pt>
                <c:pt idx="19853">
                  <c:v>42</c:v>
                </c:pt>
                <c:pt idx="19854">
                  <c:v>43</c:v>
                </c:pt>
                <c:pt idx="19855">
                  <c:v>42</c:v>
                </c:pt>
                <c:pt idx="19856">
                  <c:v>43</c:v>
                </c:pt>
                <c:pt idx="19857">
                  <c:v>44</c:v>
                </c:pt>
                <c:pt idx="19858">
                  <c:v>43</c:v>
                </c:pt>
                <c:pt idx="19859">
                  <c:v>42</c:v>
                </c:pt>
                <c:pt idx="19860">
                  <c:v>41</c:v>
                </c:pt>
                <c:pt idx="19861">
                  <c:v>40</c:v>
                </c:pt>
                <c:pt idx="19862">
                  <c:v>39</c:v>
                </c:pt>
                <c:pt idx="19863">
                  <c:v>40</c:v>
                </c:pt>
                <c:pt idx="19864">
                  <c:v>39</c:v>
                </c:pt>
                <c:pt idx="19865">
                  <c:v>40</c:v>
                </c:pt>
                <c:pt idx="19866">
                  <c:v>41</c:v>
                </c:pt>
                <c:pt idx="19867">
                  <c:v>40</c:v>
                </c:pt>
                <c:pt idx="19868">
                  <c:v>39</c:v>
                </c:pt>
                <c:pt idx="19869">
                  <c:v>38</c:v>
                </c:pt>
                <c:pt idx="19870">
                  <c:v>39</c:v>
                </c:pt>
                <c:pt idx="19871">
                  <c:v>38</c:v>
                </c:pt>
                <c:pt idx="19872">
                  <c:v>39</c:v>
                </c:pt>
                <c:pt idx="19873">
                  <c:v>38</c:v>
                </c:pt>
                <c:pt idx="19874">
                  <c:v>39</c:v>
                </c:pt>
                <c:pt idx="19875">
                  <c:v>40</c:v>
                </c:pt>
                <c:pt idx="19876">
                  <c:v>39</c:v>
                </c:pt>
                <c:pt idx="19877">
                  <c:v>38</c:v>
                </c:pt>
                <c:pt idx="19878">
                  <c:v>37</c:v>
                </c:pt>
                <c:pt idx="19879">
                  <c:v>36</c:v>
                </c:pt>
                <c:pt idx="19880">
                  <c:v>37</c:v>
                </c:pt>
                <c:pt idx="19881">
                  <c:v>38</c:v>
                </c:pt>
                <c:pt idx="19882">
                  <c:v>39</c:v>
                </c:pt>
                <c:pt idx="19883">
                  <c:v>38</c:v>
                </c:pt>
                <c:pt idx="19884">
                  <c:v>37</c:v>
                </c:pt>
                <c:pt idx="19885">
                  <c:v>36</c:v>
                </c:pt>
                <c:pt idx="19886">
                  <c:v>37</c:v>
                </c:pt>
                <c:pt idx="19887">
                  <c:v>38</c:v>
                </c:pt>
                <c:pt idx="19888">
                  <c:v>39</c:v>
                </c:pt>
                <c:pt idx="19889">
                  <c:v>38</c:v>
                </c:pt>
                <c:pt idx="19890">
                  <c:v>37</c:v>
                </c:pt>
                <c:pt idx="19891">
                  <c:v>38</c:v>
                </c:pt>
                <c:pt idx="19892">
                  <c:v>39</c:v>
                </c:pt>
                <c:pt idx="19893">
                  <c:v>38</c:v>
                </c:pt>
                <c:pt idx="19894">
                  <c:v>37</c:v>
                </c:pt>
                <c:pt idx="19895">
                  <c:v>36</c:v>
                </c:pt>
                <c:pt idx="19896">
                  <c:v>37</c:v>
                </c:pt>
                <c:pt idx="19897">
                  <c:v>36</c:v>
                </c:pt>
                <c:pt idx="19898">
                  <c:v>37</c:v>
                </c:pt>
                <c:pt idx="19899">
                  <c:v>36</c:v>
                </c:pt>
                <c:pt idx="19900">
                  <c:v>35</c:v>
                </c:pt>
                <c:pt idx="19901">
                  <c:v>36</c:v>
                </c:pt>
                <c:pt idx="19902">
                  <c:v>35</c:v>
                </c:pt>
                <c:pt idx="19903">
                  <c:v>34</c:v>
                </c:pt>
                <c:pt idx="19904">
                  <c:v>33</c:v>
                </c:pt>
                <c:pt idx="19905">
                  <c:v>34</c:v>
                </c:pt>
                <c:pt idx="19906">
                  <c:v>35</c:v>
                </c:pt>
                <c:pt idx="19907">
                  <c:v>34</c:v>
                </c:pt>
                <c:pt idx="19908">
                  <c:v>33</c:v>
                </c:pt>
                <c:pt idx="19909">
                  <c:v>32</c:v>
                </c:pt>
                <c:pt idx="19910">
                  <c:v>31</c:v>
                </c:pt>
                <c:pt idx="19911">
                  <c:v>30</c:v>
                </c:pt>
                <c:pt idx="19912">
                  <c:v>31</c:v>
                </c:pt>
                <c:pt idx="19913">
                  <c:v>32</c:v>
                </c:pt>
                <c:pt idx="19914">
                  <c:v>33</c:v>
                </c:pt>
                <c:pt idx="19915">
                  <c:v>34</c:v>
                </c:pt>
                <c:pt idx="19916">
                  <c:v>33</c:v>
                </c:pt>
                <c:pt idx="19917">
                  <c:v>32</c:v>
                </c:pt>
                <c:pt idx="19918">
                  <c:v>33</c:v>
                </c:pt>
                <c:pt idx="19919">
                  <c:v>34</c:v>
                </c:pt>
                <c:pt idx="19920">
                  <c:v>33</c:v>
                </c:pt>
                <c:pt idx="19921">
                  <c:v>34</c:v>
                </c:pt>
                <c:pt idx="19922">
                  <c:v>35</c:v>
                </c:pt>
                <c:pt idx="19923">
                  <c:v>36</c:v>
                </c:pt>
                <c:pt idx="19924">
                  <c:v>35</c:v>
                </c:pt>
                <c:pt idx="19925">
                  <c:v>36</c:v>
                </c:pt>
                <c:pt idx="19926">
                  <c:v>35</c:v>
                </c:pt>
                <c:pt idx="19927">
                  <c:v>36</c:v>
                </c:pt>
                <c:pt idx="19928">
                  <c:v>35</c:v>
                </c:pt>
                <c:pt idx="19929">
                  <c:v>34</c:v>
                </c:pt>
                <c:pt idx="19930">
                  <c:v>33</c:v>
                </c:pt>
                <c:pt idx="19931">
                  <c:v>32</c:v>
                </c:pt>
                <c:pt idx="19932">
                  <c:v>31</c:v>
                </c:pt>
                <c:pt idx="19933">
                  <c:v>32</c:v>
                </c:pt>
                <c:pt idx="19934">
                  <c:v>33</c:v>
                </c:pt>
                <c:pt idx="19935">
                  <c:v>34</c:v>
                </c:pt>
                <c:pt idx="19936">
                  <c:v>35</c:v>
                </c:pt>
                <c:pt idx="19937">
                  <c:v>34</c:v>
                </c:pt>
                <c:pt idx="19938">
                  <c:v>33</c:v>
                </c:pt>
                <c:pt idx="19939">
                  <c:v>32</c:v>
                </c:pt>
                <c:pt idx="19940">
                  <c:v>31</c:v>
                </c:pt>
                <c:pt idx="19941">
                  <c:v>32</c:v>
                </c:pt>
                <c:pt idx="19942">
                  <c:v>33</c:v>
                </c:pt>
                <c:pt idx="19943">
                  <c:v>32</c:v>
                </c:pt>
                <c:pt idx="19944">
                  <c:v>31</c:v>
                </c:pt>
                <c:pt idx="19945">
                  <c:v>32</c:v>
                </c:pt>
                <c:pt idx="19946">
                  <c:v>33</c:v>
                </c:pt>
                <c:pt idx="19947">
                  <c:v>32</c:v>
                </c:pt>
                <c:pt idx="19948">
                  <c:v>33</c:v>
                </c:pt>
                <c:pt idx="19949">
                  <c:v>32</c:v>
                </c:pt>
                <c:pt idx="19950">
                  <c:v>31</c:v>
                </c:pt>
                <c:pt idx="19951">
                  <c:v>30</c:v>
                </c:pt>
                <c:pt idx="19952">
                  <c:v>29</c:v>
                </c:pt>
                <c:pt idx="19953">
                  <c:v>28</c:v>
                </c:pt>
                <c:pt idx="19954">
                  <c:v>29</c:v>
                </c:pt>
                <c:pt idx="19955">
                  <c:v>30</c:v>
                </c:pt>
                <c:pt idx="19956">
                  <c:v>31</c:v>
                </c:pt>
                <c:pt idx="19957">
                  <c:v>32</c:v>
                </c:pt>
                <c:pt idx="19958">
                  <c:v>31</c:v>
                </c:pt>
                <c:pt idx="19959">
                  <c:v>32</c:v>
                </c:pt>
                <c:pt idx="19960">
                  <c:v>31</c:v>
                </c:pt>
                <c:pt idx="19961">
                  <c:v>32</c:v>
                </c:pt>
                <c:pt idx="19962">
                  <c:v>31</c:v>
                </c:pt>
                <c:pt idx="19963">
                  <c:v>30</c:v>
                </c:pt>
                <c:pt idx="19964">
                  <c:v>29</c:v>
                </c:pt>
                <c:pt idx="19965">
                  <c:v>30</c:v>
                </c:pt>
                <c:pt idx="19966">
                  <c:v>31</c:v>
                </c:pt>
                <c:pt idx="19967">
                  <c:v>32</c:v>
                </c:pt>
                <c:pt idx="19968">
                  <c:v>33</c:v>
                </c:pt>
                <c:pt idx="19969">
                  <c:v>32</c:v>
                </c:pt>
                <c:pt idx="19970">
                  <c:v>31</c:v>
                </c:pt>
                <c:pt idx="19971">
                  <c:v>32</c:v>
                </c:pt>
                <c:pt idx="19972">
                  <c:v>31</c:v>
                </c:pt>
                <c:pt idx="19973">
                  <c:v>32</c:v>
                </c:pt>
                <c:pt idx="19974">
                  <c:v>31</c:v>
                </c:pt>
                <c:pt idx="19975">
                  <c:v>32</c:v>
                </c:pt>
                <c:pt idx="19976">
                  <c:v>33</c:v>
                </c:pt>
                <c:pt idx="19977">
                  <c:v>34</c:v>
                </c:pt>
                <c:pt idx="19978">
                  <c:v>33</c:v>
                </c:pt>
                <c:pt idx="19979">
                  <c:v>32</c:v>
                </c:pt>
                <c:pt idx="19980">
                  <c:v>31</c:v>
                </c:pt>
                <c:pt idx="19981">
                  <c:v>30</c:v>
                </c:pt>
                <c:pt idx="19982">
                  <c:v>29</c:v>
                </c:pt>
                <c:pt idx="19983">
                  <c:v>28</c:v>
                </c:pt>
                <c:pt idx="19984">
                  <c:v>27</c:v>
                </c:pt>
                <c:pt idx="19985">
                  <c:v>28</c:v>
                </c:pt>
                <c:pt idx="19986">
                  <c:v>29</c:v>
                </c:pt>
                <c:pt idx="19987">
                  <c:v>28</c:v>
                </c:pt>
                <c:pt idx="19988">
                  <c:v>27</c:v>
                </c:pt>
                <c:pt idx="19989">
                  <c:v>28</c:v>
                </c:pt>
                <c:pt idx="19990">
                  <c:v>27</c:v>
                </c:pt>
                <c:pt idx="19991">
                  <c:v>28</c:v>
                </c:pt>
                <c:pt idx="19992">
                  <c:v>27</c:v>
                </c:pt>
                <c:pt idx="19993">
                  <c:v>28</c:v>
                </c:pt>
                <c:pt idx="19994">
                  <c:v>27</c:v>
                </c:pt>
                <c:pt idx="19995">
                  <c:v>28</c:v>
                </c:pt>
                <c:pt idx="19996">
                  <c:v>27</c:v>
                </c:pt>
                <c:pt idx="19997">
                  <c:v>26</c:v>
                </c:pt>
                <c:pt idx="19998">
                  <c:v>25</c:v>
                </c:pt>
                <c:pt idx="19999">
                  <c:v>26</c:v>
                </c:pt>
                <c:pt idx="20000">
                  <c:v>25</c:v>
                </c:pt>
                <c:pt idx="20001">
                  <c:v>24</c:v>
                </c:pt>
                <c:pt idx="20002">
                  <c:v>23</c:v>
                </c:pt>
                <c:pt idx="20003">
                  <c:v>24</c:v>
                </c:pt>
                <c:pt idx="20004">
                  <c:v>25</c:v>
                </c:pt>
                <c:pt idx="20005">
                  <c:v>26</c:v>
                </c:pt>
                <c:pt idx="20006">
                  <c:v>25</c:v>
                </c:pt>
                <c:pt idx="20007">
                  <c:v>24</c:v>
                </c:pt>
                <c:pt idx="20008">
                  <c:v>25</c:v>
                </c:pt>
                <c:pt idx="20009">
                  <c:v>24</c:v>
                </c:pt>
                <c:pt idx="20010">
                  <c:v>25</c:v>
                </c:pt>
                <c:pt idx="20011">
                  <c:v>26</c:v>
                </c:pt>
                <c:pt idx="20012">
                  <c:v>27</c:v>
                </c:pt>
                <c:pt idx="20013">
                  <c:v>26</c:v>
                </c:pt>
                <c:pt idx="20014">
                  <c:v>25</c:v>
                </c:pt>
                <c:pt idx="20015">
                  <c:v>26</c:v>
                </c:pt>
                <c:pt idx="20016">
                  <c:v>25</c:v>
                </c:pt>
                <c:pt idx="20017">
                  <c:v>26</c:v>
                </c:pt>
                <c:pt idx="20018">
                  <c:v>27</c:v>
                </c:pt>
                <c:pt idx="20019">
                  <c:v>26</c:v>
                </c:pt>
                <c:pt idx="20020">
                  <c:v>27</c:v>
                </c:pt>
                <c:pt idx="20021">
                  <c:v>28</c:v>
                </c:pt>
                <c:pt idx="20022">
                  <c:v>27</c:v>
                </c:pt>
                <c:pt idx="20023">
                  <c:v>28</c:v>
                </c:pt>
                <c:pt idx="20024">
                  <c:v>27</c:v>
                </c:pt>
                <c:pt idx="20025">
                  <c:v>28</c:v>
                </c:pt>
                <c:pt idx="20026">
                  <c:v>29</c:v>
                </c:pt>
                <c:pt idx="20027">
                  <c:v>30</c:v>
                </c:pt>
                <c:pt idx="20028">
                  <c:v>29</c:v>
                </c:pt>
                <c:pt idx="20029">
                  <c:v>28</c:v>
                </c:pt>
                <c:pt idx="20030">
                  <c:v>27</c:v>
                </c:pt>
                <c:pt idx="20031">
                  <c:v>28</c:v>
                </c:pt>
                <c:pt idx="20032">
                  <c:v>27</c:v>
                </c:pt>
                <c:pt idx="20033">
                  <c:v>26</c:v>
                </c:pt>
                <c:pt idx="20034">
                  <c:v>27</c:v>
                </c:pt>
                <c:pt idx="20035">
                  <c:v>26</c:v>
                </c:pt>
                <c:pt idx="20036">
                  <c:v>27</c:v>
                </c:pt>
                <c:pt idx="20037">
                  <c:v>28</c:v>
                </c:pt>
                <c:pt idx="20038">
                  <c:v>27</c:v>
                </c:pt>
                <c:pt idx="20039">
                  <c:v>26</c:v>
                </c:pt>
                <c:pt idx="20040">
                  <c:v>25</c:v>
                </c:pt>
                <c:pt idx="20041">
                  <c:v>24</c:v>
                </c:pt>
                <c:pt idx="20042">
                  <c:v>25</c:v>
                </c:pt>
                <c:pt idx="20043">
                  <c:v>24</c:v>
                </c:pt>
                <c:pt idx="20044">
                  <c:v>23</c:v>
                </c:pt>
                <c:pt idx="20045">
                  <c:v>22</c:v>
                </c:pt>
                <c:pt idx="20046">
                  <c:v>21</c:v>
                </c:pt>
                <c:pt idx="20047">
                  <c:v>22</c:v>
                </c:pt>
                <c:pt idx="20048">
                  <c:v>21</c:v>
                </c:pt>
                <c:pt idx="20049">
                  <c:v>22</c:v>
                </c:pt>
                <c:pt idx="20050">
                  <c:v>21</c:v>
                </c:pt>
                <c:pt idx="20051">
                  <c:v>20</c:v>
                </c:pt>
                <c:pt idx="20052">
                  <c:v>19</c:v>
                </c:pt>
                <c:pt idx="20053">
                  <c:v>20</c:v>
                </c:pt>
                <c:pt idx="20054">
                  <c:v>19</c:v>
                </c:pt>
                <c:pt idx="20055">
                  <c:v>18</c:v>
                </c:pt>
                <c:pt idx="20056">
                  <c:v>19</c:v>
                </c:pt>
                <c:pt idx="20057">
                  <c:v>18</c:v>
                </c:pt>
                <c:pt idx="20058">
                  <c:v>19</c:v>
                </c:pt>
                <c:pt idx="20059">
                  <c:v>20</c:v>
                </c:pt>
                <c:pt idx="20060">
                  <c:v>19</c:v>
                </c:pt>
                <c:pt idx="20061">
                  <c:v>20</c:v>
                </c:pt>
                <c:pt idx="20062">
                  <c:v>21</c:v>
                </c:pt>
                <c:pt idx="20063">
                  <c:v>22</c:v>
                </c:pt>
                <c:pt idx="20064">
                  <c:v>21</c:v>
                </c:pt>
                <c:pt idx="20065">
                  <c:v>20</c:v>
                </c:pt>
                <c:pt idx="20066">
                  <c:v>19</c:v>
                </c:pt>
                <c:pt idx="20067">
                  <c:v>18</c:v>
                </c:pt>
                <c:pt idx="20068">
                  <c:v>19</c:v>
                </c:pt>
                <c:pt idx="20069">
                  <c:v>20</c:v>
                </c:pt>
                <c:pt idx="20070">
                  <c:v>21</c:v>
                </c:pt>
                <c:pt idx="20071">
                  <c:v>22</c:v>
                </c:pt>
                <c:pt idx="20072">
                  <c:v>23</c:v>
                </c:pt>
                <c:pt idx="20073">
                  <c:v>22</c:v>
                </c:pt>
                <c:pt idx="20074">
                  <c:v>23</c:v>
                </c:pt>
                <c:pt idx="20075">
                  <c:v>24</c:v>
                </c:pt>
                <c:pt idx="20076">
                  <c:v>25</c:v>
                </c:pt>
                <c:pt idx="20077">
                  <c:v>26</c:v>
                </c:pt>
                <c:pt idx="20078">
                  <c:v>25</c:v>
                </c:pt>
                <c:pt idx="20079">
                  <c:v>26</c:v>
                </c:pt>
                <c:pt idx="20080">
                  <c:v>25</c:v>
                </c:pt>
                <c:pt idx="20081">
                  <c:v>26</c:v>
                </c:pt>
                <c:pt idx="20082">
                  <c:v>27</c:v>
                </c:pt>
                <c:pt idx="20083">
                  <c:v>26</c:v>
                </c:pt>
                <c:pt idx="20084">
                  <c:v>25</c:v>
                </c:pt>
                <c:pt idx="20085">
                  <c:v>26</c:v>
                </c:pt>
                <c:pt idx="20086">
                  <c:v>25</c:v>
                </c:pt>
                <c:pt idx="20087">
                  <c:v>26</c:v>
                </c:pt>
                <c:pt idx="20088">
                  <c:v>25</c:v>
                </c:pt>
                <c:pt idx="20089">
                  <c:v>26</c:v>
                </c:pt>
                <c:pt idx="20090">
                  <c:v>25</c:v>
                </c:pt>
                <c:pt idx="20091">
                  <c:v>26</c:v>
                </c:pt>
                <c:pt idx="20092">
                  <c:v>25</c:v>
                </c:pt>
                <c:pt idx="20093">
                  <c:v>26</c:v>
                </c:pt>
                <c:pt idx="20094">
                  <c:v>25</c:v>
                </c:pt>
                <c:pt idx="20095">
                  <c:v>24</c:v>
                </c:pt>
                <c:pt idx="20096">
                  <c:v>23</c:v>
                </c:pt>
                <c:pt idx="20097">
                  <c:v>22</c:v>
                </c:pt>
                <c:pt idx="20098">
                  <c:v>23</c:v>
                </c:pt>
                <c:pt idx="20099">
                  <c:v>24</c:v>
                </c:pt>
                <c:pt idx="20100">
                  <c:v>23</c:v>
                </c:pt>
                <c:pt idx="20101">
                  <c:v>22</c:v>
                </c:pt>
                <c:pt idx="20102">
                  <c:v>23</c:v>
                </c:pt>
                <c:pt idx="20103">
                  <c:v>24</c:v>
                </c:pt>
                <c:pt idx="20104">
                  <c:v>25</c:v>
                </c:pt>
                <c:pt idx="20105">
                  <c:v>26</c:v>
                </c:pt>
                <c:pt idx="20106">
                  <c:v>27</c:v>
                </c:pt>
                <c:pt idx="20107">
                  <c:v>28</c:v>
                </c:pt>
                <c:pt idx="20108">
                  <c:v>29</c:v>
                </c:pt>
                <c:pt idx="20109">
                  <c:v>28</c:v>
                </c:pt>
                <c:pt idx="20110">
                  <c:v>29</c:v>
                </c:pt>
                <c:pt idx="20111">
                  <c:v>30</c:v>
                </c:pt>
                <c:pt idx="20112">
                  <c:v>29</c:v>
                </c:pt>
                <c:pt idx="20113">
                  <c:v>28</c:v>
                </c:pt>
                <c:pt idx="20114">
                  <c:v>27</c:v>
                </c:pt>
                <c:pt idx="20115">
                  <c:v>28</c:v>
                </c:pt>
                <c:pt idx="20116">
                  <c:v>27</c:v>
                </c:pt>
                <c:pt idx="20117">
                  <c:v>28</c:v>
                </c:pt>
                <c:pt idx="20118">
                  <c:v>29</c:v>
                </c:pt>
                <c:pt idx="20119">
                  <c:v>28</c:v>
                </c:pt>
                <c:pt idx="20120">
                  <c:v>29</c:v>
                </c:pt>
                <c:pt idx="20121">
                  <c:v>30</c:v>
                </c:pt>
                <c:pt idx="20122">
                  <c:v>29</c:v>
                </c:pt>
                <c:pt idx="20123">
                  <c:v>30</c:v>
                </c:pt>
                <c:pt idx="20124">
                  <c:v>31</c:v>
                </c:pt>
                <c:pt idx="20125">
                  <c:v>30</c:v>
                </c:pt>
                <c:pt idx="20126">
                  <c:v>31</c:v>
                </c:pt>
                <c:pt idx="20127">
                  <c:v>32</c:v>
                </c:pt>
                <c:pt idx="20128">
                  <c:v>31</c:v>
                </c:pt>
                <c:pt idx="20129">
                  <c:v>30</c:v>
                </c:pt>
                <c:pt idx="20130">
                  <c:v>31</c:v>
                </c:pt>
                <c:pt idx="20131">
                  <c:v>32</c:v>
                </c:pt>
                <c:pt idx="20132">
                  <c:v>31</c:v>
                </c:pt>
                <c:pt idx="20133">
                  <c:v>32</c:v>
                </c:pt>
                <c:pt idx="20134">
                  <c:v>31</c:v>
                </c:pt>
                <c:pt idx="20135">
                  <c:v>30</c:v>
                </c:pt>
                <c:pt idx="20136">
                  <c:v>29</c:v>
                </c:pt>
                <c:pt idx="20137">
                  <c:v>28</c:v>
                </c:pt>
                <c:pt idx="20138">
                  <c:v>27</c:v>
                </c:pt>
                <c:pt idx="20139">
                  <c:v>26</c:v>
                </c:pt>
                <c:pt idx="20140">
                  <c:v>25</c:v>
                </c:pt>
                <c:pt idx="20141">
                  <c:v>26</c:v>
                </c:pt>
                <c:pt idx="20142">
                  <c:v>27</c:v>
                </c:pt>
                <c:pt idx="20143">
                  <c:v>28</c:v>
                </c:pt>
                <c:pt idx="20144">
                  <c:v>29</c:v>
                </c:pt>
                <c:pt idx="20145">
                  <c:v>28</c:v>
                </c:pt>
                <c:pt idx="20146">
                  <c:v>27</c:v>
                </c:pt>
                <c:pt idx="20147">
                  <c:v>26</c:v>
                </c:pt>
                <c:pt idx="20148">
                  <c:v>25</c:v>
                </c:pt>
                <c:pt idx="20149">
                  <c:v>26</c:v>
                </c:pt>
                <c:pt idx="20150">
                  <c:v>25</c:v>
                </c:pt>
                <c:pt idx="20151">
                  <c:v>26</c:v>
                </c:pt>
                <c:pt idx="20152">
                  <c:v>27</c:v>
                </c:pt>
                <c:pt idx="20153">
                  <c:v>28</c:v>
                </c:pt>
                <c:pt idx="20154">
                  <c:v>27</c:v>
                </c:pt>
                <c:pt idx="20155">
                  <c:v>26</c:v>
                </c:pt>
                <c:pt idx="20156">
                  <c:v>27</c:v>
                </c:pt>
                <c:pt idx="20157">
                  <c:v>28</c:v>
                </c:pt>
                <c:pt idx="20158">
                  <c:v>27</c:v>
                </c:pt>
                <c:pt idx="20159">
                  <c:v>28</c:v>
                </c:pt>
                <c:pt idx="20160">
                  <c:v>27</c:v>
                </c:pt>
                <c:pt idx="20161">
                  <c:v>26</c:v>
                </c:pt>
                <c:pt idx="20162">
                  <c:v>25</c:v>
                </c:pt>
                <c:pt idx="20163">
                  <c:v>24</c:v>
                </c:pt>
                <c:pt idx="20164">
                  <c:v>23</c:v>
                </c:pt>
                <c:pt idx="20165">
                  <c:v>22</c:v>
                </c:pt>
                <c:pt idx="20166">
                  <c:v>21</c:v>
                </c:pt>
                <c:pt idx="20167">
                  <c:v>22</c:v>
                </c:pt>
                <c:pt idx="20168">
                  <c:v>23</c:v>
                </c:pt>
                <c:pt idx="20169">
                  <c:v>22</c:v>
                </c:pt>
                <c:pt idx="20170">
                  <c:v>23</c:v>
                </c:pt>
                <c:pt idx="20171">
                  <c:v>22</c:v>
                </c:pt>
                <c:pt idx="20172">
                  <c:v>23</c:v>
                </c:pt>
                <c:pt idx="20173">
                  <c:v>22</c:v>
                </c:pt>
                <c:pt idx="20174">
                  <c:v>23</c:v>
                </c:pt>
                <c:pt idx="20175">
                  <c:v>24</c:v>
                </c:pt>
                <c:pt idx="20176">
                  <c:v>25</c:v>
                </c:pt>
                <c:pt idx="20177">
                  <c:v>24</c:v>
                </c:pt>
                <c:pt idx="20178">
                  <c:v>25</c:v>
                </c:pt>
                <c:pt idx="20179">
                  <c:v>26</c:v>
                </c:pt>
                <c:pt idx="20180">
                  <c:v>25</c:v>
                </c:pt>
                <c:pt idx="20181">
                  <c:v>24</c:v>
                </c:pt>
                <c:pt idx="20182">
                  <c:v>23</c:v>
                </c:pt>
                <c:pt idx="20183">
                  <c:v>24</c:v>
                </c:pt>
                <c:pt idx="20184">
                  <c:v>23</c:v>
                </c:pt>
                <c:pt idx="20185">
                  <c:v>24</c:v>
                </c:pt>
                <c:pt idx="20186">
                  <c:v>23</c:v>
                </c:pt>
                <c:pt idx="20187">
                  <c:v>22</c:v>
                </c:pt>
                <c:pt idx="20188">
                  <c:v>23</c:v>
                </c:pt>
                <c:pt idx="20189">
                  <c:v>22</c:v>
                </c:pt>
                <c:pt idx="20190">
                  <c:v>21</c:v>
                </c:pt>
                <c:pt idx="20191">
                  <c:v>20</c:v>
                </c:pt>
                <c:pt idx="20192">
                  <c:v>21</c:v>
                </c:pt>
                <c:pt idx="20193">
                  <c:v>20</c:v>
                </c:pt>
                <c:pt idx="20194">
                  <c:v>19</c:v>
                </c:pt>
                <c:pt idx="20195">
                  <c:v>20</c:v>
                </c:pt>
                <c:pt idx="20196">
                  <c:v>19</c:v>
                </c:pt>
                <c:pt idx="20197">
                  <c:v>20</c:v>
                </c:pt>
                <c:pt idx="20198">
                  <c:v>21</c:v>
                </c:pt>
                <c:pt idx="20199">
                  <c:v>20</c:v>
                </c:pt>
                <c:pt idx="20200">
                  <c:v>19</c:v>
                </c:pt>
                <c:pt idx="20201">
                  <c:v>20</c:v>
                </c:pt>
                <c:pt idx="20202">
                  <c:v>19</c:v>
                </c:pt>
                <c:pt idx="20203">
                  <c:v>18</c:v>
                </c:pt>
                <c:pt idx="20204">
                  <c:v>19</c:v>
                </c:pt>
                <c:pt idx="20205">
                  <c:v>20</c:v>
                </c:pt>
                <c:pt idx="20206">
                  <c:v>21</c:v>
                </c:pt>
                <c:pt idx="20207">
                  <c:v>22</c:v>
                </c:pt>
                <c:pt idx="20208">
                  <c:v>21</c:v>
                </c:pt>
                <c:pt idx="20209">
                  <c:v>22</c:v>
                </c:pt>
                <c:pt idx="20210">
                  <c:v>23</c:v>
                </c:pt>
                <c:pt idx="20211">
                  <c:v>24</c:v>
                </c:pt>
                <c:pt idx="20212">
                  <c:v>23</c:v>
                </c:pt>
                <c:pt idx="20213">
                  <c:v>24</c:v>
                </c:pt>
                <c:pt idx="20214">
                  <c:v>25</c:v>
                </c:pt>
                <c:pt idx="20215">
                  <c:v>26</c:v>
                </c:pt>
                <c:pt idx="20216">
                  <c:v>27</c:v>
                </c:pt>
                <c:pt idx="20217">
                  <c:v>28</c:v>
                </c:pt>
                <c:pt idx="20218">
                  <c:v>29</c:v>
                </c:pt>
                <c:pt idx="20219">
                  <c:v>28</c:v>
                </c:pt>
                <c:pt idx="20220">
                  <c:v>29</c:v>
                </c:pt>
                <c:pt idx="20221">
                  <c:v>30</c:v>
                </c:pt>
                <c:pt idx="20222">
                  <c:v>29</c:v>
                </c:pt>
                <c:pt idx="20223">
                  <c:v>28</c:v>
                </c:pt>
                <c:pt idx="20224">
                  <c:v>29</c:v>
                </c:pt>
                <c:pt idx="20225">
                  <c:v>30</c:v>
                </c:pt>
                <c:pt idx="20226">
                  <c:v>31</c:v>
                </c:pt>
                <c:pt idx="20227">
                  <c:v>30</c:v>
                </c:pt>
                <c:pt idx="20228">
                  <c:v>29</c:v>
                </c:pt>
                <c:pt idx="20229">
                  <c:v>28</c:v>
                </c:pt>
                <c:pt idx="20230">
                  <c:v>29</c:v>
                </c:pt>
                <c:pt idx="20231">
                  <c:v>28</c:v>
                </c:pt>
                <c:pt idx="20232">
                  <c:v>29</c:v>
                </c:pt>
                <c:pt idx="20233">
                  <c:v>28</c:v>
                </c:pt>
                <c:pt idx="20234">
                  <c:v>27</c:v>
                </c:pt>
                <c:pt idx="20235">
                  <c:v>26</c:v>
                </c:pt>
                <c:pt idx="20236">
                  <c:v>25</c:v>
                </c:pt>
                <c:pt idx="20237">
                  <c:v>26</c:v>
                </c:pt>
                <c:pt idx="20238">
                  <c:v>25</c:v>
                </c:pt>
                <c:pt idx="20239">
                  <c:v>26</c:v>
                </c:pt>
                <c:pt idx="20240">
                  <c:v>25</c:v>
                </c:pt>
                <c:pt idx="20241">
                  <c:v>26</c:v>
                </c:pt>
                <c:pt idx="20242">
                  <c:v>25</c:v>
                </c:pt>
                <c:pt idx="20243">
                  <c:v>24</c:v>
                </c:pt>
                <c:pt idx="20244">
                  <c:v>23</c:v>
                </c:pt>
                <c:pt idx="20245">
                  <c:v>24</c:v>
                </c:pt>
                <c:pt idx="20246">
                  <c:v>23</c:v>
                </c:pt>
                <c:pt idx="20247">
                  <c:v>24</c:v>
                </c:pt>
                <c:pt idx="20248">
                  <c:v>25</c:v>
                </c:pt>
                <c:pt idx="20249">
                  <c:v>24</c:v>
                </c:pt>
                <c:pt idx="20250">
                  <c:v>25</c:v>
                </c:pt>
                <c:pt idx="20251">
                  <c:v>24</c:v>
                </c:pt>
                <c:pt idx="20252">
                  <c:v>23</c:v>
                </c:pt>
                <c:pt idx="20253">
                  <c:v>22</c:v>
                </c:pt>
                <c:pt idx="20254">
                  <c:v>21</c:v>
                </c:pt>
                <c:pt idx="20255">
                  <c:v>22</c:v>
                </c:pt>
                <c:pt idx="20256">
                  <c:v>21</c:v>
                </c:pt>
                <c:pt idx="20257">
                  <c:v>20</c:v>
                </c:pt>
                <c:pt idx="20258">
                  <c:v>19</c:v>
                </c:pt>
                <c:pt idx="20259">
                  <c:v>20</c:v>
                </c:pt>
                <c:pt idx="20260">
                  <c:v>21</c:v>
                </c:pt>
                <c:pt idx="20261">
                  <c:v>22</c:v>
                </c:pt>
                <c:pt idx="20262">
                  <c:v>23</c:v>
                </c:pt>
                <c:pt idx="20263">
                  <c:v>24</c:v>
                </c:pt>
                <c:pt idx="20264">
                  <c:v>25</c:v>
                </c:pt>
                <c:pt idx="20265">
                  <c:v>24</c:v>
                </c:pt>
                <c:pt idx="20266">
                  <c:v>25</c:v>
                </c:pt>
                <c:pt idx="20267">
                  <c:v>24</c:v>
                </c:pt>
                <c:pt idx="20268">
                  <c:v>25</c:v>
                </c:pt>
                <c:pt idx="20269">
                  <c:v>26</c:v>
                </c:pt>
                <c:pt idx="20270">
                  <c:v>25</c:v>
                </c:pt>
                <c:pt idx="20271">
                  <c:v>26</c:v>
                </c:pt>
                <c:pt idx="20272">
                  <c:v>27</c:v>
                </c:pt>
                <c:pt idx="20273">
                  <c:v>26</c:v>
                </c:pt>
                <c:pt idx="20274">
                  <c:v>27</c:v>
                </c:pt>
                <c:pt idx="20275">
                  <c:v>28</c:v>
                </c:pt>
                <c:pt idx="20276">
                  <c:v>27</c:v>
                </c:pt>
                <c:pt idx="20277">
                  <c:v>26</c:v>
                </c:pt>
                <c:pt idx="20278">
                  <c:v>25</c:v>
                </c:pt>
                <c:pt idx="20279">
                  <c:v>26</c:v>
                </c:pt>
                <c:pt idx="20280">
                  <c:v>25</c:v>
                </c:pt>
                <c:pt idx="20281">
                  <c:v>26</c:v>
                </c:pt>
                <c:pt idx="20282">
                  <c:v>25</c:v>
                </c:pt>
                <c:pt idx="20283">
                  <c:v>26</c:v>
                </c:pt>
                <c:pt idx="20284">
                  <c:v>25</c:v>
                </c:pt>
                <c:pt idx="20285">
                  <c:v>26</c:v>
                </c:pt>
                <c:pt idx="20286">
                  <c:v>25</c:v>
                </c:pt>
                <c:pt idx="20287">
                  <c:v>24</c:v>
                </c:pt>
                <c:pt idx="20288">
                  <c:v>25</c:v>
                </c:pt>
                <c:pt idx="20289">
                  <c:v>24</c:v>
                </c:pt>
                <c:pt idx="20290">
                  <c:v>23</c:v>
                </c:pt>
                <c:pt idx="20291">
                  <c:v>22</c:v>
                </c:pt>
                <c:pt idx="20292">
                  <c:v>21</c:v>
                </c:pt>
                <c:pt idx="20293">
                  <c:v>20</c:v>
                </c:pt>
                <c:pt idx="20294">
                  <c:v>21</c:v>
                </c:pt>
                <c:pt idx="20295">
                  <c:v>22</c:v>
                </c:pt>
                <c:pt idx="20296">
                  <c:v>23</c:v>
                </c:pt>
                <c:pt idx="20297">
                  <c:v>24</c:v>
                </c:pt>
                <c:pt idx="20298">
                  <c:v>23</c:v>
                </c:pt>
                <c:pt idx="20299">
                  <c:v>24</c:v>
                </c:pt>
                <c:pt idx="20300">
                  <c:v>25</c:v>
                </c:pt>
                <c:pt idx="20301">
                  <c:v>26</c:v>
                </c:pt>
                <c:pt idx="20302">
                  <c:v>25</c:v>
                </c:pt>
                <c:pt idx="20303">
                  <c:v>24</c:v>
                </c:pt>
                <c:pt idx="20304">
                  <c:v>23</c:v>
                </c:pt>
                <c:pt idx="20305">
                  <c:v>22</c:v>
                </c:pt>
                <c:pt idx="20306">
                  <c:v>21</c:v>
                </c:pt>
                <c:pt idx="20307">
                  <c:v>20</c:v>
                </c:pt>
                <c:pt idx="20308">
                  <c:v>21</c:v>
                </c:pt>
                <c:pt idx="20309">
                  <c:v>22</c:v>
                </c:pt>
                <c:pt idx="20310">
                  <c:v>21</c:v>
                </c:pt>
                <c:pt idx="20311">
                  <c:v>20</c:v>
                </c:pt>
                <c:pt idx="20312">
                  <c:v>21</c:v>
                </c:pt>
                <c:pt idx="20313">
                  <c:v>20</c:v>
                </c:pt>
                <c:pt idx="20314">
                  <c:v>19</c:v>
                </c:pt>
                <c:pt idx="20315">
                  <c:v>20</c:v>
                </c:pt>
                <c:pt idx="20316">
                  <c:v>19</c:v>
                </c:pt>
                <c:pt idx="20317">
                  <c:v>18</c:v>
                </c:pt>
                <c:pt idx="20318">
                  <c:v>19</c:v>
                </c:pt>
                <c:pt idx="20319">
                  <c:v>20</c:v>
                </c:pt>
                <c:pt idx="20320">
                  <c:v>19</c:v>
                </c:pt>
                <c:pt idx="20321">
                  <c:v>20</c:v>
                </c:pt>
                <c:pt idx="20322">
                  <c:v>21</c:v>
                </c:pt>
                <c:pt idx="20323">
                  <c:v>20</c:v>
                </c:pt>
                <c:pt idx="20324">
                  <c:v>21</c:v>
                </c:pt>
                <c:pt idx="20325">
                  <c:v>22</c:v>
                </c:pt>
                <c:pt idx="20326">
                  <c:v>21</c:v>
                </c:pt>
                <c:pt idx="20327">
                  <c:v>20</c:v>
                </c:pt>
                <c:pt idx="20328">
                  <c:v>19</c:v>
                </c:pt>
                <c:pt idx="20329">
                  <c:v>20</c:v>
                </c:pt>
                <c:pt idx="20330">
                  <c:v>19</c:v>
                </c:pt>
                <c:pt idx="20331">
                  <c:v>20</c:v>
                </c:pt>
                <c:pt idx="20332">
                  <c:v>19</c:v>
                </c:pt>
                <c:pt idx="20333">
                  <c:v>18</c:v>
                </c:pt>
                <c:pt idx="20334">
                  <c:v>17</c:v>
                </c:pt>
                <c:pt idx="20335">
                  <c:v>18</c:v>
                </c:pt>
                <c:pt idx="20336">
                  <c:v>17</c:v>
                </c:pt>
                <c:pt idx="20337">
                  <c:v>16</c:v>
                </c:pt>
                <c:pt idx="20338">
                  <c:v>17</c:v>
                </c:pt>
                <c:pt idx="20339">
                  <c:v>18</c:v>
                </c:pt>
                <c:pt idx="20340">
                  <c:v>19</c:v>
                </c:pt>
                <c:pt idx="20341">
                  <c:v>20</c:v>
                </c:pt>
                <c:pt idx="20342">
                  <c:v>19</c:v>
                </c:pt>
                <c:pt idx="20343">
                  <c:v>20</c:v>
                </c:pt>
                <c:pt idx="20344">
                  <c:v>21</c:v>
                </c:pt>
                <c:pt idx="20345">
                  <c:v>22</c:v>
                </c:pt>
                <c:pt idx="20346">
                  <c:v>23</c:v>
                </c:pt>
                <c:pt idx="20347">
                  <c:v>22</c:v>
                </c:pt>
                <c:pt idx="20348">
                  <c:v>21</c:v>
                </c:pt>
                <c:pt idx="20349">
                  <c:v>22</c:v>
                </c:pt>
                <c:pt idx="20350">
                  <c:v>23</c:v>
                </c:pt>
                <c:pt idx="20351">
                  <c:v>24</c:v>
                </c:pt>
                <c:pt idx="20352">
                  <c:v>25</c:v>
                </c:pt>
                <c:pt idx="20353">
                  <c:v>26</c:v>
                </c:pt>
                <c:pt idx="20354">
                  <c:v>25</c:v>
                </c:pt>
                <c:pt idx="20355">
                  <c:v>24</c:v>
                </c:pt>
                <c:pt idx="20356">
                  <c:v>23</c:v>
                </c:pt>
                <c:pt idx="20357">
                  <c:v>22</c:v>
                </c:pt>
                <c:pt idx="20358">
                  <c:v>23</c:v>
                </c:pt>
                <c:pt idx="20359">
                  <c:v>22</c:v>
                </c:pt>
                <c:pt idx="20360">
                  <c:v>23</c:v>
                </c:pt>
                <c:pt idx="20361">
                  <c:v>22</c:v>
                </c:pt>
                <c:pt idx="20362">
                  <c:v>23</c:v>
                </c:pt>
                <c:pt idx="20363">
                  <c:v>22</c:v>
                </c:pt>
                <c:pt idx="20364">
                  <c:v>23</c:v>
                </c:pt>
                <c:pt idx="20365">
                  <c:v>24</c:v>
                </c:pt>
                <c:pt idx="20366">
                  <c:v>23</c:v>
                </c:pt>
                <c:pt idx="20367">
                  <c:v>24</c:v>
                </c:pt>
                <c:pt idx="20368">
                  <c:v>23</c:v>
                </c:pt>
                <c:pt idx="20369">
                  <c:v>22</c:v>
                </c:pt>
                <c:pt idx="20370">
                  <c:v>21</c:v>
                </c:pt>
                <c:pt idx="20371">
                  <c:v>22</c:v>
                </c:pt>
                <c:pt idx="20372">
                  <c:v>21</c:v>
                </c:pt>
                <c:pt idx="20373">
                  <c:v>20</c:v>
                </c:pt>
                <c:pt idx="20374">
                  <c:v>19</c:v>
                </c:pt>
                <c:pt idx="20375">
                  <c:v>18</c:v>
                </c:pt>
                <c:pt idx="20376">
                  <c:v>17</c:v>
                </c:pt>
                <c:pt idx="20377">
                  <c:v>18</c:v>
                </c:pt>
                <c:pt idx="20378">
                  <c:v>19</c:v>
                </c:pt>
                <c:pt idx="20379">
                  <c:v>20</c:v>
                </c:pt>
                <c:pt idx="20380">
                  <c:v>21</c:v>
                </c:pt>
                <c:pt idx="20381">
                  <c:v>22</c:v>
                </c:pt>
                <c:pt idx="20382">
                  <c:v>21</c:v>
                </c:pt>
                <c:pt idx="20383">
                  <c:v>20</c:v>
                </c:pt>
                <c:pt idx="20384">
                  <c:v>21</c:v>
                </c:pt>
                <c:pt idx="20385">
                  <c:v>22</c:v>
                </c:pt>
                <c:pt idx="20386">
                  <c:v>21</c:v>
                </c:pt>
                <c:pt idx="20387">
                  <c:v>22</c:v>
                </c:pt>
                <c:pt idx="20388">
                  <c:v>21</c:v>
                </c:pt>
                <c:pt idx="20389">
                  <c:v>20</c:v>
                </c:pt>
                <c:pt idx="20390">
                  <c:v>21</c:v>
                </c:pt>
                <c:pt idx="20391">
                  <c:v>20</c:v>
                </c:pt>
                <c:pt idx="20392">
                  <c:v>21</c:v>
                </c:pt>
                <c:pt idx="20393">
                  <c:v>20</c:v>
                </c:pt>
                <c:pt idx="20394">
                  <c:v>21</c:v>
                </c:pt>
                <c:pt idx="20395">
                  <c:v>22</c:v>
                </c:pt>
                <c:pt idx="20396">
                  <c:v>23</c:v>
                </c:pt>
                <c:pt idx="20397">
                  <c:v>24</c:v>
                </c:pt>
                <c:pt idx="20398">
                  <c:v>23</c:v>
                </c:pt>
                <c:pt idx="20399">
                  <c:v>22</c:v>
                </c:pt>
                <c:pt idx="20400">
                  <c:v>23</c:v>
                </c:pt>
                <c:pt idx="20401">
                  <c:v>22</c:v>
                </c:pt>
                <c:pt idx="20402">
                  <c:v>21</c:v>
                </c:pt>
                <c:pt idx="20403">
                  <c:v>22</c:v>
                </c:pt>
                <c:pt idx="20404">
                  <c:v>21</c:v>
                </c:pt>
                <c:pt idx="20405">
                  <c:v>22</c:v>
                </c:pt>
                <c:pt idx="20406">
                  <c:v>21</c:v>
                </c:pt>
                <c:pt idx="20407">
                  <c:v>22</c:v>
                </c:pt>
                <c:pt idx="20408">
                  <c:v>21</c:v>
                </c:pt>
                <c:pt idx="20409">
                  <c:v>22</c:v>
                </c:pt>
                <c:pt idx="20410">
                  <c:v>23</c:v>
                </c:pt>
                <c:pt idx="20411">
                  <c:v>22</c:v>
                </c:pt>
                <c:pt idx="20412">
                  <c:v>21</c:v>
                </c:pt>
                <c:pt idx="20413">
                  <c:v>20</c:v>
                </c:pt>
                <c:pt idx="20414">
                  <c:v>19</c:v>
                </c:pt>
                <c:pt idx="20415">
                  <c:v>18</c:v>
                </c:pt>
                <c:pt idx="20416">
                  <c:v>17</c:v>
                </c:pt>
                <c:pt idx="20417">
                  <c:v>18</c:v>
                </c:pt>
                <c:pt idx="20418">
                  <c:v>19</c:v>
                </c:pt>
                <c:pt idx="20419">
                  <c:v>20</c:v>
                </c:pt>
                <c:pt idx="20420">
                  <c:v>19</c:v>
                </c:pt>
                <c:pt idx="20421">
                  <c:v>18</c:v>
                </c:pt>
                <c:pt idx="20422">
                  <c:v>17</c:v>
                </c:pt>
                <c:pt idx="20423">
                  <c:v>16</c:v>
                </c:pt>
                <c:pt idx="20424">
                  <c:v>15</c:v>
                </c:pt>
                <c:pt idx="20425">
                  <c:v>14</c:v>
                </c:pt>
                <c:pt idx="20426">
                  <c:v>13</c:v>
                </c:pt>
                <c:pt idx="20427">
                  <c:v>12</c:v>
                </c:pt>
                <c:pt idx="20428">
                  <c:v>11</c:v>
                </c:pt>
                <c:pt idx="20429">
                  <c:v>12</c:v>
                </c:pt>
                <c:pt idx="20430">
                  <c:v>11</c:v>
                </c:pt>
                <c:pt idx="20431">
                  <c:v>12</c:v>
                </c:pt>
                <c:pt idx="20432">
                  <c:v>11</c:v>
                </c:pt>
                <c:pt idx="20433">
                  <c:v>12</c:v>
                </c:pt>
                <c:pt idx="20434">
                  <c:v>13</c:v>
                </c:pt>
                <c:pt idx="20435">
                  <c:v>14</c:v>
                </c:pt>
                <c:pt idx="20436">
                  <c:v>13</c:v>
                </c:pt>
                <c:pt idx="20437">
                  <c:v>14</c:v>
                </c:pt>
                <c:pt idx="20438">
                  <c:v>15</c:v>
                </c:pt>
                <c:pt idx="20439">
                  <c:v>16</c:v>
                </c:pt>
                <c:pt idx="20440">
                  <c:v>15</c:v>
                </c:pt>
                <c:pt idx="20441">
                  <c:v>16</c:v>
                </c:pt>
                <c:pt idx="20442">
                  <c:v>15</c:v>
                </c:pt>
                <c:pt idx="20443">
                  <c:v>16</c:v>
                </c:pt>
                <c:pt idx="20444">
                  <c:v>15</c:v>
                </c:pt>
                <c:pt idx="20445">
                  <c:v>14</c:v>
                </c:pt>
                <c:pt idx="20446">
                  <c:v>15</c:v>
                </c:pt>
                <c:pt idx="20447">
                  <c:v>16</c:v>
                </c:pt>
                <c:pt idx="20448">
                  <c:v>17</c:v>
                </c:pt>
                <c:pt idx="20449">
                  <c:v>18</c:v>
                </c:pt>
                <c:pt idx="20450">
                  <c:v>19</c:v>
                </c:pt>
                <c:pt idx="20451">
                  <c:v>20</c:v>
                </c:pt>
                <c:pt idx="20452">
                  <c:v>21</c:v>
                </c:pt>
                <c:pt idx="20453">
                  <c:v>20</c:v>
                </c:pt>
                <c:pt idx="20454">
                  <c:v>19</c:v>
                </c:pt>
                <c:pt idx="20455">
                  <c:v>18</c:v>
                </c:pt>
                <c:pt idx="20456">
                  <c:v>17</c:v>
                </c:pt>
                <c:pt idx="20457">
                  <c:v>18</c:v>
                </c:pt>
                <c:pt idx="20458">
                  <c:v>17</c:v>
                </c:pt>
                <c:pt idx="20459">
                  <c:v>16</c:v>
                </c:pt>
                <c:pt idx="20460">
                  <c:v>17</c:v>
                </c:pt>
                <c:pt idx="20461">
                  <c:v>18</c:v>
                </c:pt>
                <c:pt idx="20462">
                  <c:v>17</c:v>
                </c:pt>
                <c:pt idx="20463">
                  <c:v>18</c:v>
                </c:pt>
                <c:pt idx="20464">
                  <c:v>19</c:v>
                </c:pt>
                <c:pt idx="20465">
                  <c:v>20</c:v>
                </c:pt>
                <c:pt idx="20466">
                  <c:v>19</c:v>
                </c:pt>
                <c:pt idx="20467">
                  <c:v>20</c:v>
                </c:pt>
                <c:pt idx="20468">
                  <c:v>21</c:v>
                </c:pt>
                <c:pt idx="20469">
                  <c:v>20</c:v>
                </c:pt>
                <c:pt idx="20470">
                  <c:v>19</c:v>
                </c:pt>
                <c:pt idx="20471">
                  <c:v>20</c:v>
                </c:pt>
                <c:pt idx="20472">
                  <c:v>19</c:v>
                </c:pt>
                <c:pt idx="20473">
                  <c:v>20</c:v>
                </c:pt>
                <c:pt idx="20474">
                  <c:v>21</c:v>
                </c:pt>
                <c:pt idx="20475">
                  <c:v>20</c:v>
                </c:pt>
                <c:pt idx="20476">
                  <c:v>19</c:v>
                </c:pt>
                <c:pt idx="20477">
                  <c:v>18</c:v>
                </c:pt>
                <c:pt idx="20478">
                  <c:v>17</c:v>
                </c:pt>
                <c:pt idx="20479">
                  <c:v>16</c:v>
                </c:pt>
                <c:pt idx="20480">
                  <c:v>17</c:v>
                </c:pt>
                <c:pt idx="20481">
                  <c:v>18</c:v>
                </c:pt>
                <c:pt idx="20482">
                  <c:v>19</c:v>
                </c:pt>
                <c:pt idx="20483">
                  <c:v>18</c:v>
                </c:pt>
                <c:pt idx="20484">
                  <c:v>19</c:v>
                </c:pt>
                <c:pt idx="20485">
                  <c:v>18</c:v>
                </c:pt>
                <c:pt idx="20486">
                  <c:v>17</c:v>
                </c:pt>
                <c:pt idx="20487">
                  <c:v>16</c:v>
                </c:pt>
                <c:pt idx="20488">
                  <c:v>15</c:v>
                </c:pt>
                <c:pt idx="20489">
                  <c:v>16</c:v>
                </c:pt>
                <c:pt idx="20490">
                  <c:v>15</c:v>
                </c:pt>
                <c:pt idx="20491">
                  <c:v>14</c:v>
                </c:pt>
                <c:pt idx="20492">
                  <c:v>15</c:v>
                </c:pt>
                <c:pt idx="20493">
                  <c:v>14</c:v>
                </c:pt>
                <c:pt idx="20494">
                  <c:v>13</c:v>
                </c:pt>
                <c:pt idx="20495">
                  <c:v>14</c:v>
                </c:pt>
                <c:pt idx="20496">
                  <c:v>13</c:v>
                </c:pt>
                <c:pt idx="20497">
                  <c:v>14</c:v>
                </c:pt>
                <c:pt idx="20498">
                  <c:v>13</c:v>
                </c:pt>
                <c:pt idx="20499">
                  <c:v>12</c:v>
                </c:pt>
                <c:pt idx="20500">
                  <c:v>11</c:v>
                </c:pt>
                <c:pt idx="20501">
                  <c:v>10</c:v>
                </c:pt>
                <c:pt idx="20502">
                  <c:v>9</c:v>
                </c:pt>
                <c:pt idx="20503">
                  <c:v>10</c:v>
                </c:pt>
                <c:pt idx="20504">
                  <c:v>11</c:v>
                </c:pt>
                <c:pt idx="20505">
                  <c:v>12</c:v>
                </c:pt>
                <c:pt idx="20506">
                  <c:v>11</c:v>
                </c:pt>
                <c:pt idx="20507">
                  <c:v>10</c:v>
                </c:pt>
                <c:pt idx="20508">
                  <c:v>11</c:v>
                </c:pt>
                <c:pt idx="20509">
                  <c:v>10</c:v>
                </c:pt>
                <c:pt idx="20510">
                  <c:v>9</c:v>
                </c:pt>
                <c:pt idx="20511">
                  <c:v>10</c:v>
                </c:pt>
                <c:pt idx="20512">
                  <c:v>9</c:v>
                </c:pt>
                <c:pt idx="20513">
                  <c:v>10</c:v>
                </c:pt>
                <c:pt idx="20514">
                  <c:v>11</c:v>
                </c:pt>
                <c:pt idx="20515">
                  <c:v>12</c:v>
                </c:pt>
                <c:pt idx="20516">
                  <c:v>11</c:v>
                </c:pt>
                <c:pt idx="20517">
                  <c:v>12</c:v>
                </c:pt>
                <c:pt idx="20518">
                  <c:v>13</c:v>
                </c:pt>
                <c:pt idx="20519">
                  <c:v>12</c:v>
                </c:pt>
                <c:pt idx="20520">
                  <c:v>11</c:v>
                </c:pt>
                <c:pt idx="20521">
                  <c:v>10</c:v>
                </c:pt>
                <c:pt idx="20522">
                  <c:v>9</c:v>
                </c:pt>
                <c:pt idx="20523">
                  <c:v>10</c:v>
                </c:pt>
                <c:pt idx="20524">
                  <c:v>11</c:v>
                </c:pt>
                <c:pt idx="20525">
                  <c:v>12</c:v>
                </c:pt>
                <c:pt idx="20526">
                  <c:v>11</c:v>
                </c:pt>
                <c:pt idx="20527">
                  <c:v>10</c:v>
                </c:pt>
                <c:pt idx="20528">
                  <c:v>11</c:v>
                </c:pt>
                <c:pt idx="20529">
                  <c:v>12</c:v>
                </c:pt>
                <c:pt idx="20530">
                  <c:v>11</c:v>
                </c:pt>
                <c:pt idx="20531">
                  <c:v>10</c:v>
                </c:pt>
                <c:pt idx="20532">
                  <c:v>11</c:v>
                </c:pt>
                <c:pt idx="20533">
                  <c:v>10</c:v>
                </c:pt>
                <c:pt idx="20534">
                  <c:v>9</c:v>
                </c:pt>
                <c:pt idx="20535">
                  <c:v>8</c:v>
                </c:pt>
                <c:pt idx="20536">
                  <c:v>7</c:v>
                </c:pt>
                <c:pt idx="20537">
                  <c:v>6</c:v>
                </c:pt>
                <c:pt idx="20538">
                  <c:v>7</c:v>
                </c:pt>
                <c:pt idx="20539">
                  <c:v>6</c:v>
                </c:pt>
                <c:pt idx="20540">
                  <c:v>7</c:v>
                </c:pt>
                <c:pt idx="20541">
                  <c:v>6</c:v>
                </c:pt>
                <c:pt idx="20542">
                  <c:v>5</c:v>
                </c:pt>
                <c:pt idx="20543">
                  <c:v>4</c:v>
                </c:pt>
                <c:pt idx="20544">
                  <c:v>5</c:v>
                </c:pt>
                <c:pt idx="20545">
                  <c:v>4</c:v>
                </c:pt>
                <c:pt idx="20546">
                  <c:v>5</c:v>
                </c:pt>
                <c:pt idx="20547">
                  <c:v>6</c:v>
                </c:pt>
                <c:pt idx="20548">
                  <c:v>7</c:v>
                </c:pt>
                <c:pt idx="20549">
                  <c:v>8</c:v>
                </c:pt>
                <c:pt idx="20550">
                  <c:v>9</c:v>
                </c:pt>
                <c:pt idx="20551">
                  <c:v>8</c:v>
                </c:pt>
                <c:pt idx="20552">
                  <c:v>7</c:v>
                </c:pt>
                <c:pt idx="20553">
                  <c:v>6</c:v>
                </c:pt>
                <c:pt idx="20554">
                  <c:v>7</c:v>
                </c:pt>
                <c:pt idx="20555">
                  <c:v>8</c:v>
                </c:pt>
                <c:pt idx="20556">
                  <c:v>9</c:v>
                </c:pt>
                <c:pt idx="20557">
                  <c:v>10</c:v>
                </c:pt>
                <c:pt idx="20558">
                  <c:v>9</c:v>
                </c:pt>
                <c:pt idx="20559">
                  <c:v>8</c:v>
                </c:pt>
                <c:pt idx="20560">
                  <c:v>9</c:v>
                </c:pt>
                <c:pt idx="20561">
                  <c:v>8</c:v>
                </c:pt>
                <c:pt idx="20562">
                  <c:v>7</c:v>
                </c:pt>
                <c:pt idx="20563">
                  <c:v>6</c:v>
                </c:pt>
                <c:pt idx="20564">
                  <c:v>5</c:v>
                </c:pt>
                <c:pt idx="20565">
                  <c:v>6</c:v>
                </c:pt>
                <c:pt idx="20566">
                  <c:v>7</c:v>
                </c:pt>
                <c:pt idx="20567">
                  <c:v>8</c:v>
                </c:pt>
                <c:pt idx="20568">
                  <c:v>9</c:v>
                </c:pt>
                <c:pt idx="20569">
                  <c:v>10</c:v>
                </c:pt>
                <c:pt idx="20570">
                  <c:v>9</c:v>
                </c:pt>
                <c:pt idx="20571">
                  <c:v>10</c:v>
                </c:pt>
                <c:pt idx="20572">
                  <c:v>9</c:v>
                </c:pt>
                <c:pt idx="20573">
                  <c:v>10</c:v>
                </c:pt>
                <c:pt idx="20574">
                  <c:v>11</c:v>
                </c:pt>
                <c:pt idx="20575">
                  <c:v>10</c:v>
                </c:pt>
                <c:pt idx="20576">
                  <c:v>9</c:v>
                </c:pt>
                <c:pt idx="20577">
                  <c:v>10</c:v>
                </c:pt>
                <c:pt idx="20578">
                  <c:v>11</c:v>
                </c:pt>
                <c:pt idx="20579">
                  <c:v>12</c:v>
                </c:pt>
                <c:pt idx="20580">
                  <c:v>11</c:v>
                </c:pt>
                <c:pt idx="20581">
                  <c:v>10</c:v>
                </c:pt>
                <c:pt idx="20582">
                  <c:v>9</c:v>
                </c:pt>
                <c:pt idx="20583">
                  <c:v>8</c:v>
                </c:pt>
                <c:pt idx="20584">
                  <c:v>9</c:v>
                </c:pt>
                <c:pt idx="20585">
                  <c:v>10</c:v>
                </c:pt>
                <c:pt idx="20586">
                  <c:v>11</c:v>
                </c:pt>
                <c:pt idx="20587">
                  <c:v>10</c:v>
                </c:pt>
                <c:pt idx="20588">
                  <c:v>9</c:v>
                </c:pt>
                <c:pt idx="20589">
                  <c:v>10</c:v>
                </c:pt>
                <c:pt idx="20590">
                  <c:v>11</c:v>
                </c:pt>
                <c:pt idx="20591">
                  <c:v>12</c:v>
                </c:pt>
                <c:pt idx="20592">
                  <c:v>13</c:v>
                </c:pt>
                <c:pt idx="20593">
                  <c:v>14</c:v>
                </c:pt>
                <c:pt idx="20594">
                  <c:v>15</c:v>
                </c:pt>
                <c:pt idx="20595">
                  <c:v>14</c:v>
                </c:pt>
                <c:pt idx="20596">
                  <c:v>13</c:v>
                </c:pt>
                <c:pt idx="20597">
                  <c:v>12</c:v>
                </c:pt>
                <c:pt idx="20598">
                  <c:v>11</c:v>
                </c:pt>
                <c:pt idx="20599">
                  <c:v>10</c:v>
                </c:pt>
                <c:pt idx="20600">
                  <c:v>9</c:v>
                </c:pt>
                <c:pt idx="20601">
                  <c:v>8</c:v>
                </c:pt>
                <c:pt idx="20602">
                  <c:v>9</c:v>
                </c:pt>
                <c:pt idx="20603">
                  <c:v>10</c:v>
                </c:pt>
                <c:pt idx="20604">
                  <c:v>11</c:v>
                </c:pt>
                <c:pt idx="20605">
                  <c:v>12</c:v>
                </c:pt>
                <c:pt idx="20606">
                  <c:v>11</c:v>
                </c:pt>
                <c:pt idx="20607">
                  <c:v>10</c:v>
                </c:pt>
                <c:pt idx="20608">
                  <c:v>11</c:v>
                </c:pt>
                <c:pt idx="20609">
                  <c:v>12</c:v>
                </c:pt>
                <c:pt idx="20610">
                  <c:v>13</c:v>
                </c:pt>
                <c:pt idx="20611">
                  <c:v>12</c:v>
                </c:pt>
                <c:pt idx="20612">
                  <c:v>13</c:v>
                </c:pt>
                <c:pt idx="20613">
                  <c:v>14</c:v>
                </c:pt>
                <c:pt idx="20614">
                  <c:v>13</c:v>
                </c:pt>
                <c:pt idx="20615">
                  <c:v>12</c:v>
                </c:pt>
                <c:pt idx="20616">
                  <c:v>13</c:v>
                </c:pt>
                <c:pt idx="20617">
                  <c:v>14</c:v>
                </c:pt>
                <c:pt idx="20618">
                  <c:v>13</c:v>
                </c:pt>
                <c:pt idx="20619">
                  <c:v>12</c:v>
                </c:pt>
                <c:pt idx="20620">
                  <c:v>13</c:v>
                </c:pt>
                <c:pt idx="20621">
                  <c:v>14</c:v>
                </c:pt>
                <c:pt idx="20622">
                  <c:v>13</c:v>
                </c:pt>
                <c:pt idx="20623">
                  <c:v>12</c:v>
                </c:pt>
                <c:pt idx="20624">
                  <c:v>13</c:v>
                </c:pt>
                <c:pt idx="20625">
                  <c:v>12</c:v>
                </c:pt>
                <c:pt idx="20626">
                  <c:v>13</c:v>
                </c:pt>
                <c:pt idx="20627">
                  <c:v>14</c:v>
                </c:pt>
                <c:pt idx="20628">
                  <c:v>13</c:v>
                </c:pt>
                <c:pt idx="20629">
                  <c:v>14</c:v>
                </c:pt>
                <c:pt idx="20630">
                  <c:v>15</c:v>
                </c:pt>
                <c:pt idx="20631">
                  <c:v>14</c:v>
                </c:pt>
                <c:pt idx="20632">
                  <c:v>15</c:v>
                </c:pt>
                <c:pt idx="20633">
                  <c:v>14</c:v>
                </c:pt>
                <c:pt idx="20634">
                  <c:v>15</c:v>
                </c:pt>
                <c:pt idx="20635">
                  <c:v>16</c:v>
                </c:pt>
                <c:pt idx="20636">
                  <c:v>17</c:v>
                </c:pt>
                <c:pt idx="20637">
                  <c:v>16</c:v>
                </c:pt>
                <c:pt idx="20638">
                  <c:v>15</c:v>
                </c:pt>
                <c:pt idx="20639">
                  <c:v>16</c:v>
                </c:pt>
                <c:pt idx="20640">
                  <c:v>17</c:v>
                </c:pt>
                <c:pt idx="20641">
                  <c:v>16</c:v>
                </c:pt>
                <c:pt idx="20642">
                  <c:v>15</c:v>
                </c:pt>
                <c:pt idx="20643">
                  <c:v>16</c:v>
                </c:pt>
                <c:pt idx="20644">
                  <c:v>17</c:v>
                </c:pt>
                <c:pt idx="20645">
                  <c:v>18</c:v>
                </c:pt>
                <c:pt idx="20646">
                  <c:v>17</c:v>
                </c:pt>
                <c:pt idx="20647">
                  <c:v>16</c:v>
                </c:pt>
                <c:pt idx="20648">
                  <c:v>17</c:v>
                </c:pt>
                <c:pt idx="20649">
                  <c:v>16</c:v>
                </c:pt>
                <c:pt idx="20650">
                  <c:v>15</c:v>
                </c:pt>
                <c:pt idx="20651">
                  <c:v>16</c:v>
                </c:pt>
                <c:pt idx="20652">
                  <c:v>17</c:v>
                </c:pt>
                <c:pt idx="20653">
                  <c:v>18</c:v>
                </c:pt>
                <c:pt idx="20654">
                  <c:v>19</c:v>
                </c:pt>
                <c:pt idx="20655">
                  <c:v>20</c:v>
                </c:pt>
                <c:pt idx="20656">
                  <c:v>21</c:v>
                </c:pt>
                <c:pt idx="20657">
                  <c:v>22</c:v>
                </c:pt>
                <c:pt idx="20658">
                  <c:v>23</c:v>
                </c:pt>
                <c:pt idx="20659">
                  <c:v>24</c:v>
                </c:pt>
                <c:pt idx="20660">
                  <c:v>25</c:v>
                </c:pt>
                <c:pt idx="20661">
                  <c:v>26</c:v>
                </c:pt>
                <c:pt idx="20662">
                  <c:v>25</c:v>
                </c:pt>
                <c:pt idx="20663">
                  <c:v>24</c:v>
                </c:pt>
                <c:pt idx="20664">
                  <c:v>23</c:v>
                </c:pt>
                <c:pt idx="20665">
                  <c:v>24</c:v>
                </c:pt>
                <c:pt idx="20666">
                  <c:v>25</c:v>
                </c:pt>
                <c:pt idx="20667">
                  <c:v>24</c:v>
                </c:pt>
                <c:pt idx="20668">
                  <c:v>25</c:v>
                </c:pt>
                <c:pt idx="20669">
                  <c:v>24</c:v>
                </c:pt>
                <c:pt idx="20670">
                  <c:v>25</c:v>
                </c:pt>
                <c:pt idx="20671">
                  <c:v>26</c:v>
                </c:pt>
                <c:pt idx="20672">
                  <c:v>25</c:v>
                </c:pt>
                <c:pt idx="20673">
                  <c:v>24</c:v>
                </c:pt>
                <c:pt idx="20674">
                  <c:v>25</c:v>
                </c:pt>
                <c:pt idx="20675">
                  <c:v>26</c:v>
                </c:pt>
                <c:pt idx="20676">
                  <c:v>27</c:v>
                </c:pt>
                <c:pt idx="20677">
                  <c:v>28</c:v>
                </c:pt>
                <c:pt idx="20678">
                  <c:v>29</c:v>
                </c:pt>
                <c:pt idx="20679">
                  <c:v>28</c:v>
                </c:pt>
                <c:pt idx="20680">
                  <c:v>27</c:v>
                </c:pt>
                <c:pt idx="20681">
                  <c:v>28</c:v>
                </c:pt>
                <c:pt idx="20682">
                  <c:v>27</c:v>
                </c:pt>
                <c:pt idx="20683">
                  <c:v>28</c:v>
                </c:pt>
                <c:pt idx="20684">
                  <c:v>29</c:v>
                </c:pt>
                <c:pt idx="20685">
                  <c:v>28</c:v>
                </c:pt>
                <c:pt idx="20686">
                  <c:v>29</c:v>
                </c:pt>
                <c:pt idx="20687">
                  <c:v>28</c:v>
                </c:pt>
                <c:pt idx="20688">
                  <c:v>27</c:v>
                </c:pt>
                <c:pt idx="20689">
                  <c:v>28</c:v>
                </c:pt>
                <c:pt idx="20690">
                  <c:v>29</c:v>
                </c:pt>
                <c:pt idx="20691">
                  <c:v>28</c:v>
                </c:pt>
                <c:pt idx="20692">
                  <c:v>27</c:v>
                </c:pt>
                <c:pt idx="20693">
                  <c:v>26</c:v>
                </c:pt>
                <c:pt idx="20694">
                  <c:v>25</c:v>
                </c:pt>
                <c:pt idx="20695">
                  <c:v>24</c:v>
                </c:pt>
                <c:pt idx="20696">
                  <c:v>25</c:v>
                </c:pt>
                <c:pt idx="20697">
                  <c:v>26</c:v>
                </c:pt>
                <c:pt idx="20698">
                  <c:v>25</c:v>
                </c:pt>
                <c:pt idx="20699">
                  <c:v>24</c:v>
                </c:pt>
                <c:pt idx="20700">
                  <c:v>25</c:v>
                </c:pt>
                <c:pt idx="20701">
                  <c:v>24</c:v>
                </c:pt>
                <c:pt idx="20702">
                  <c:v>25</c:v>
                </c:pt>
                <c:pt idx="20703">
                  <c:v>26</c:v>
                </c:pt>
                <c:pt idx="20704">
                  <c:v>27</c:v>
                </c:pt>
                <c:pt idx="20705">
                  <c:v>28</c:v>
                </c:pt>
                <c:pt idx="20706">
                  <c:v>27</c:v>
                </c:pt>
                <c:pt idx="20707">
                  <c:v>28</c:v>
                </c:pt>
                <c:pt idx="20708">
                  <c:v>29</c:v>
                </c:pt>
                <c:pt idx="20709">
                  <c:v>30</c:v>
                </c:pt>
                <c:pt idx="20710">
                  <c:v>31</c:v>
                </c:pt>
                <c:pt idx="20711">
                  <c:v>32</c:v>
                </c:pt>
                <c:pt idx="20712">
                  <c:v>33</c:v>
                </c:pt>
                <c:pt idx="20713">
                  <c:v>34</c:v>
                </c:pt>
                <c:pt idx="20714">
                  <c:v>35</c:v>
                </c:pt>
                <c:pt idx="20715">
                  <c:v>34</c:v>
                </c:pt>
                <c:pt idx="20716">
                  <c:v>33</c:v>
                </c:pt>
                <c:pt idx="20717">
                  <c:v>34</c:v>
                </c:pt>
                <c:pt idx="20718">
                  <c:v>33</c:v>
                </c:pt>
                <c:pt idx="20719">
                  <c:v>32</c:v>
                </c:pt>
                <c:pt idx="20720">
                  <c:v>33</c:v>
                </c:pt>
                <c:pt idx="20721">
                  <c:v>34</c:v>
                </c:pt>
                <c:pt idx="20722">
                  <c:v>35</c:v>
                </c:pt>
                <c:pt idx="20723">
                  <c:v>34</c:v>
                </c:pt>
                <c:pt idx="20724">
                  <c:v>35</c:v>
                </c:pt>
                <c:pt idx="20725">
                  <c:v>36</c:v>
                </c:pt>
                <c:pt idx="20726">
                  <c:v>35</c:v>
                </c:pt>
                <c:pt idx="20727">
                  <c:v>36</c:v>
                </c:pt>
                <c:pt idx="20728">
                  <c:v>37</c:v>
                </c:pt>
                <c:pt idx="20729">
                  <c:v>38</c:v>
                </c:pt>
                <c:pt idx="20730">
                  <c:v>39</c:v>
                </c:pt>
                <c:pt idx="20731">
                  <c:v>40</c:v>
                </c:pt>
                <c:pt idx="20732">
                  <c:v>39</c:v>
                </c:pt>
                <c:pt idx="20733">
                  <c:v>38</c:v>
                </c:pt>
                <c:pt idx="20734">
                  <c:v>37</c:v>
                </c:pt>
                <c:pt idx="20735">
                  <c:v>36</c:v>
                </c:pt>
                <c:pt idx="20736">
                  <c:v>35</c:v>
                </c:pt>
                <c:pt idx="20737">
                  <c:v>34</c:v>
                </c:pt>
                <c:pt idx="20738">
                  <c:v>33</c:v>
                </c:pt>
                <c:pt idx="20739">
                  <c:v>34</c:v>
                </c:pt>
                <c:pt idx="20740">
                  <c:v>33</c:v>
                </c:pt>
                <c:pt idx="20741">
                  <c:v>34</c:v>
                </c:pt>
                <c:pt idx="20742">
                  <c:v>35</c:v>
                </c:pt>
                <c:pt idx="20743">
                  <c:v>34</c:v>
                </c:pt>
                <c:pt idx="20744">
                  <c:v>33</c:v>
                </c:pt>
                <c:pt idx="20745">
                  <c:v>34</c:v>
                </c:pt>
                <c:pt idx="20746">
                  <c:v>33</c:v>
                </c:pt>
                <c:pt idx="20747">
                  <c:v>32</c:v>
                </c:pt>
                <c:pt idx="20748">
                  <c:v>33</c:v>
                </c:pt>
                <c:pt idx="20749">
                  <c:v>34</c:v>
                </c:pt>
                <c:pt idx="20750">
                  <c:v>33</c:v>
                </c:pt>
                <c:pt idx="20751">
                  <c:v>34</c:v>
                </c:pt>
                <c:pt idx="20752">
                  <c:v>33</c:v>
                </c:pt>
                <c:pt idx="20753">
                  <c:v>32</c:v>
                </c:pt>
                <c:pt idx="20754">
                  <c:v>33</c:v>
                </c:pt>
                <c:pt idx="20755">
                  <c:v>34</c:v>
                </c:pt>
                <c:pt idx="20756">
                  <c:v>33</c:v>
                </c:pt>
                <c:pt idx="20757">
                  <c:v>34</c:v>
                </c:pt>
                <c:pt idx="20758">
                  <c:v>33</c:v>
                </c:pt>
                <c:pt idx="20759">
                  <c:v>32</c:v>
                </c:pt>
                <c:pt idx="20760">
                  <c:v>33</c:v>
                </c:pt>
                <c:pt idx="20761">
                  <c:v>32</c:v>
                </c:pt>
                <c:pt idx="20762">
                  <c:v>31</c:v>
                </c:pt>
                <c:pt idx="20763">
                  <c:v>32</c:v>
                </c:pt>
                <c:pt idx="20764">
                  <c:v>31</c:v>
                </c:pt>
                <c:pt idx="20765">
                  <c:v>30</c:v>
                </c:pt>
                <c:pt idx="20766">
                  <c:v>31</c:v>
                </c:pt>
                <c:pt idx="20767">
                  <c:v>30</c:v>
                </c:pt>
                <c:pt idx="20768">
                  <c:v>31</c:v>
                </c:pt>
                <c:pt idx="20769">
                  <c:v>30</c:v>
                </c:pt>
                <c:pt idx="20770">
                  <c:v>29</c:v>
                </c:pt>
                <c:pt idx="20771">
                  <c:v>28</c:v>
                </c:pt>
                <c:pt idx="20772">
                  <c:v>29</c:v>
                </c:pt>
                <c:pt idx="20773">
                  <c:v>28</c:v>
                </c:pt>
                <c:pt idx="20774">
                  <c:v>27</c:v>
                </c:pt>
                <c:pt idx="20775">
                  <c:v>28</c:v>
                </c:pt>
                <c:pt idx="20776">
                  <c:v>27</c:v>
                </c:pt>
                <c:pt idx="20777">
                  <c:v>26</c:v>
                </c:pt>
                <c:pt idx="20778">
                  <c:v>27</c:v>
                </c:pt>
                <c:pt idx="20779">
                  <c:v>28</c:v>
                </c:pt>
                <c:pt idx="20780">
                  <c:v>27</c:v>
                </c:pt>
                <c:pt idx="20781">
                  <c:v>26</c:v>
                </c:pt>
                <c:pt idx="20782">
                  <c:v>25</c:v>
                </c:pt>
                <c:pt idx="20783">
                  <c:v>26</c:v>
                </c:pt>
                <c:pt idx="20784">
                  <c:v>25</c:v>
                </c:pt>
                <c:pt idx="20785">
                  <c:v>24</c:v>
                </c:pt>
                <c:pt idx="20786">
                  <c:v>25</c:v>
                </c:pt>
                <c:pt idx="20787">
                  <c:v>24</c:v>
                </c:pt>
                <c:pt idx="20788">
                  <c:v>25</c:v>
                </c:pt>
                <c:pt idx="20789">
                  <c:v>26</c:v>
                </c:pt>
                <c:pt idx="20790">
                  <c:v>27</c:v>
                </c:pt>
                <c:pt idx="20791">
                  <c:v>28</c:v>
                </c:pt>
                <c:pt idx="20792">
                  <c:v>29</c:v>
                </c:pt>
                <c:pt idx="20793">
                  <c:v>28</c:v>
                </c:pt>
                <c:pt idx="20794">
                  <c:v>29</c:v>
                </c:pt>
                <c:pt idx="20795">
                  <c:v>30</c:v>
                </c:pt>
                <c:pt idx="20796">
                  <c:v>31</c:v>
                </c:pt>
                <c:pt idx="20797">
                  <c:v>32</c:v>
                </c:pt>
                <c:pt idx="20798">
                  <c:v>33</c:v>
                </c:pt>
                <c:pt idx="20799">
                  <c:v>34</c:v>
                </c:pt>
                <c:pt idx="20800">
                  <c:v>33</c:v>
                </c:pt>
                <c:pt idx="20801">
                  <c:v>32</c:v>
                </c:pt>
                <c:pt idx="20802">
                  <c:v>31</c:v>
                </c:pt>
                <c:pt idx="20803">
                  <c:v>32</c:v>
                </c:pt>
                <c:pt idx="20804">
                  <c:v>31</c:v>
                </c:pt>
                <c:pt idx="20805">
                  <c:v>32</c:v>
                </c:pt>
                <c:pt idx="20806">
                  <c:v>31</c:v>
                </c:pt>
                <c:pt idx="20807">
                  <c:v>30</c:v>
                </c:pt>
                <c:pt idx="20808">
                  <c:v>31</c:v>
                </c:pt>
                <c:pt idx="20809">
                  <c:v>30</c:v>
                </c:pt>
                <c:pt idx="20810">
                  <c:v>31</c:v>
                </c:pt>
                <c:pt idx="20811">
                  <c:v>30</c:v>
                </c:pt>
                <c:pt idx="20812">
                  <c:v>29</c:v>
                </c:pt>
                <c:pt idx="20813">
                  <c:v>28</c:v>
                </c:pt>
                <c:pt idx="20814">
                  <c:v>29</c:v>
                </c:pt>
                <c:pt idx="20815">
                  <c:v>28</c:v>
                </c:pt>
                <c:pt idx="20816">
                  <c:v>27</c:v>
                </c:pt>
                <c:pt idx="20817">
                  <c:v>28</c:v>
                </c:pt>
                <c:pt idx="20818">
                  <c:v>29</c:v>
                </c:pt>
                <c:pt idx="20819">
                  <c:v>28</c:v>
                </c:pt>
                <c:pt idx="20820">
                  <c:v>27</c:v>
                </c:pt>
                <c:pt idx="20821">
                  <c:v>26</c:v>
                </c:pt>
                <c:pt idx="20822">
                  <c:v>27</c:v>
                </c:pt>
                <c:pt idx="20823">
                  <c:v>26</c:v>
                </c:pt>
                <c:pt idx="20824">
                  <c:v>27</c:v>
                </c:pt>
                <c:pt idx="20825">
                  <c:v>28</c:v>
                </c:pt>
                <c:pt idx="20826">
                  <c:v>29</c:v>
                </c:pt>
                <c:pt idx="20827">
                  <c:v>28</c:v>
                </c:pt>
                <c:pt idx="20828">
                  <c:v>27</c:v>
                </c:pt>
                <c:pt idx="20829">
                  <c:v>28</c:v>
                </c:pt>
                <c:pt idx="20830">
                  <c:v>29</c:v>
                </c:pt>
                <c:pt idx="20831">
                  <c:v>30</c:v>
                </c:pt>
                <c:pt idx="20832">
                  <c:v>29</c:v>
                </c:pt>
                <c:pt idx="20833">
                  <c:v>28</c:v>
                </c:pt>
                <c:pt idx="20834">
                  <c:v>29</c:v>
                </c:pt>
                <c:pt idx="20835">
                  <c:v>30</c:v>
                </c:pt>
                <c:pt idx="20836">
                  <c:v>31</c:v>
                </c:pt>
                <c:pt idx="20837">
                  <c:v>32</c:v>
                </c:pt>
                <c:pt idx="20838">
                  <c:v>31</c:v>
                </c:pt>
                <c:pt idx="20839">
                  <c:v>30</c:v>
                </c:pt>
                <c:pt idx="20840">
                  <c:v>31</c:v>
                </c:pt>
                <c:pt idx="20841">
                  <c:v>30</c:v>
                </c:pt>
                <c:pt idx="20842">
                  <c:v>31</c:v>
                </c:pt>
                <c:pt idx="20843">
                  <c:v>30</c:v>
                </c:pt>
                <c:pt idx="20844">
                  <c:v>31</c:v>
                </c:pt>
                <c:pt idx="20845">
                  <c:v>32</c:v>
                </c:pt>
                <c:pt idx="20846">
                  <c:v>31</c:v>
                </c:pt>
                <c:pt idx="20847">
                  <c:v>32</c:v>
                </c:pt>
                <c:pt idx="20848">
                  <c:v>31</c:v>
                </c:pt>
                <c:pt idx="20849">
                  <c:v>32</c:v>
                </c:pt>
                <c:pt idx="20850">
                  <c:v>31</c:v>
                </c:pt>
                <c:pt idx="20851">
                  <c:v>30</c:v>
                </c:pt>
                <c:pt idx="20852">
                  <c:v>31</c:v>
                </c:pt>
                <c:pt idx="20853">
                  <c:v>32</c:v>
                </c:pt>
                <c:pt idx="20854">
                  <c:v>31</c:v>
                </c:pt>
                <c:pt idx="20855">
                  <c:v>32</c:v>
                </c:pt>
                <c:pt idx="20856">
                  <c:v>31</c:v>
                </c:pt>
                <c:pt idx="20857">
                  <c:v>32</c:v>
                </c:pt>
                <c:pt idx="20858">
                  <c:v>31</c:v>
                </c:pt>
                <c:pt idx="20859">
                  <c:v>32</c:v>
                </c:pt>
                <c:pt idx="20860">
                  <c:v>31</c:v>
                </c:pt>
                <c:pt idx="20861">
                  <c:v>30</c:v>
                </c:pt>
                <c:pt idx="20862">
                  <c:v>29</c:v>
                </c:pt>
                <c:pt idx="20863">
                  <c:v>30</c:v>
                </c:pt>
                <c:pt idx="20864">
                  <c:v>29</c:v>
                </c:pt>
                <c:pt idx="20865">
                  <c:v>30</c:v>
                </c:pt>
                <c:pt idx="20866">
                  <c:v>31</c:v>
                </c:pt>
                <c:pt idx="20867">
                  <c:v>32</c:v>
                </c:pt>
                <c:pt idx="20868">
                  <c:v>33</c:v>
                </c:pt>
                <c:pt idx="20869">
                  <c:v>34</c:v>
                </c:pt>
                <c:pt idx="20870">
                  <c:v>35</c:v>
                </c:pt>
                <c:pt idx="20871">
                  <c:v>34</c:v>
                </c:pt>
                <c:pt idx="20872">
                  <c:v>35</c:v>
                </c:pt>
                <c:pt idx="20873">
                  <c:v>36</c:v>
                </c:pt>
                <c:pt idx="20874">
                  <c:v>37</c:v>
                </c:pt>
                <c:pt idx="20875">
                  <c:v>36</c:v>
                </c:pt>
                <c:pt idx="20876">
                  <c:v>37</c:v>
                </c:pt>
                <c:pt idx="20877">
                  <c:v>36</c:v>
                </c:pt>
                <c:pt idx="20878">
                  <c:v>37</c:v>
                </c:pt>
                <c:pt idx="20879">
                  <c:v>38</c:v>
                </c:pt>
                <c:pt idx="20880">
                  <c:v>39</c:v>
                </c:pt>
                <c:pt idx="20881">
                  <c:v>38</c:v>
                </c:pt>
                <c:pt idx="20882">
                  <c:v>37</c:v>
                </c:pt>
                <c:pt idx="20883">
                  <c:v>38</c:v>
                </c:pt>
                <c:pt idx="20884">
                  <c:v>37</c:v>
                </c:pt>
                <c:pt idx="20885">
                  <c:v>38</c:v>
                </c:pt>
                <c:pt idx="20886">
                  <c:v>39</c:v>
                </c:pt>
                <c:pt idx="20887">
                  <c:v>40</c:v>
                </c:pt>
                <c:pt idx="20888">
                  <c:v>39</c:v>
                </c:pt>
                <c:pt idx="20889">
                  <c:v>38</c:v>
                </c:pt>
                <c:pt idx="20890">
                  <c:v>39</c:v>
                </c:pt>
                <c:pt idx="20891">
                  <c:v>40</c:v>
                </c:pt>
                <c:pt idx="20892">
                  <c:v>41</c:v>
                </c:pt>
                <c:pt idx="20893">
                  <c:v>42</c:v>
                </c:pt>
                <c:pt idx="20894">
                  <c:v>41</c:v>
                </c:pt>
                <c:pt idx="20895">
                  <c:v>42</c:v>
                </c:pt>
                <c:pt idx="20896">
                  <c:v>43</c:v>
                </c:pt>
                <c:pt idx="20897">
                  <c:v>42</c:v>
                </c:pt>
                <c:pt idx="20898">
                  <c:v>41</c:v>
                </c:pt>
                <c:pt idx="20899">
                  <c:v>40</c:v>
                </c:pt>
                <c:pt idx="20900">
                  <c:v>41</c:v>
                </c:pt>
                <c:pt idx="20901">
                  <c:v>42</c:v>
                </c:pt>
                <c:pt idx="20902">
                  <c:v>43</c:v>
                </c:pt>
                <c:pt idx="20903">
                  <c:v>44</c:v>
                </c:pt>
                <c:pt idx="20904">
                  <c:v>45</c:v>
                </c:pt>
                <c:pt idx="20905">
                  <c:v>44</c:v>
                </c:pt>
                <c:pt idx="20906">
                  <c:v>43</c:v>
                </c:pt>
                <c:pt idx="20907">
                  <c:v>42</c:v>
                </c:pt>
                <c:pt idx="20908">
                  <c:v>43</c:v>
                </c:pt>
                <c:pt idx="20909">
                  <c:v>44</c:v>
                </c:pt>
                <c:pt idx="20910">
                  <c:v>43</c:v>
                </c:pt>
                <c:pt idx="20911">
                  <c:v>44</c:v>
                </c:pt>
                <c:pt idx="20912">
                  <c:v>43</c:v>
                </c:pt>
                <c:pt idx="20913">
                  <c:v>44</c:v>
                </c:pt>
                <c:pt idx="20914">
                  <c:v>43</c:v>
                </c:pt>
                <c:pt idx="20915">
                  <c:v>42</c:v>
                </c:pt>
                <c:pt idx="20916">
                  <c:v>41</c:v>
                </c:pt>
                <c:pt idx="20917">
                  <c:v>42</c:v>
                </c:pt>
                <c:pt idx="20918">
                  <c:v>43</c:v>
                </c:pt>
                <c:pt idx="20919">
                  <c:v>44</c:v>
                </c:pt>
                <c:pt idx="20920">
                  <c:v>45</c:v>
                </c:pt>
                <c:pt idx="20921">
                  <c:v>46</c:v>
                </c:pt>
                <c:pt idx="20922">
                  <c:v>47</c:v>
                </c:pt>
                <c:pt idx="20923">
                  <c:v>46</c:v>
                </c:pt>
                <c:pt idx="20924">
                  <c:v>45</c:v>
                </c:pt>
                <c:pt idx="20925">
                  <c:v>46</c:v>
                </c:pt>
                <c:pt idx="20926">
                  <c:v>47</c:v>
                </c:pt>
                <c:pt idx="20927">
                  <c:v>48</c:v>
                </c:pt>
                <c:pt idx="20928">
                  <c:v>47</c:v>
                </c:pt>
                <c:pt idx="20929">
                  <c:v>46</c:v>
                </c:pt>
                <c:pt idx="20930">
                  <c:v>47</c:v>
                </c:pt>
                <c:pt idx="20931">
                  <c:v>46</c:v>
                </c:pt>
                <c:pt idx="20932">
                  <c:v>47</c:v>
                </c:pt>
                <c:pt idx="20933">
                  <c:v>46</c:v>
                </c:pt>
                <c:pt idx="20934">
                  <c:v>47</c:v>
                </c:pt>
                <c:pt idx="20935">
                  <c:v>46</c:v>
                </c:pt>
                <c:pt idx="20936">
                  <c:v>47</c:v>
                </c:pt>
                <c:pt idx="20937">
                  <c:v>48</c:v>
                </c:pt>
                <c:pt idx="20938">
                  <c:v>47</c:v>
                </c:pt>
                <c:pt idx="20939">
                  <c:v>46</c:v>
                </c:pt>
                <c:pt idx="20940">
                  <c:v>45</c:v>
                </c:pt>
                <c:pt idx="20941">
                  <c:v>46</c:v>
                </c:pt>
                <c:pt idx="20942">
                  <c:v>47</c:v>
                </c:pt>
                <c:pt idx="20943">
                  <c:v>46</c:v>
                </c:pt>
                <c:pt idx="20944">
                  <c:v>45</c:v>
                </c:pt>
                <c:pt idx="20945">
                  <c:v>46</c:v>
                </c:pt>
                <c:pt idx="20946">
                  <c:v>47</c:v>
                </c:pt>
                <c:pt idx="20947">
                  <c:v>48</c:v>
                </c:pt>
                <c:pt idx="20948">
                  <c:v>49</c:v>
                </c:pt>
                <c:pt idx="20949">
                  <c:v>50</c:v>
                </c:pt>
                <c:pt idx="20950">
                  <c:v>51</c:v>
                </c:pt>
                <c:pt idx="20951">
                  <c:v>50</c:v>
                </c:pt>
                <c:pt idx="20952">
                  <c:v>51</c:v>
                </c:pt>
                <c:pt idx="20953">
                  <c:v>52</c:v>
                </c:pt>
                <c:pt idx="20954">
                  <c:v>53</c:v>
                </c:pt>
                <c:pt idx="20955">
                  <c:v>54</c:v>
                </c:pt>
                <c:pt idx="20956">
                  <c:v>53</c:v>
                </c:pt>
                <c:pt idx="20957">
                  <c:v>54</c:v>
                </c:pt>
                <c:pt idx="20958">
                  <c:v>53</c:v>
                </c:pt>
                <c:pt idx="20959">
                  <c:v>52</c:v>
                </c:pt>
                <c:pt idx="20960">
                  <c:v>53</c:v>
                </c:pt>
                <c:pt idx="20961">
                  <c:v>52</c:v>
                </c:pt>
                <c:pt idx="20962">
                  <c:v>51</c:v>
                </c:pt>
                <c:pt idx="20963">
                  <c:v>52</c:v>
                </c:pt>
                <c:pt idx="20964">
                  <c:v>53</c:v>
                </c:pt>
                <c:pt idx="20965">
                  <c:v>52</c:v>
                </c:pt>
                <c:pt idx="20966">
                  <c:v>53</c:v>
                </c:pt>
                <c:pt idx="20967">
                  <c:v>52</c:v>
                </c:pt>
                <c:pt idx="20968">
                  <c:v>53</c:v>
                </c:pt>
                <c:pt idx="20969">
                  <c:v>52</c:v>
                </c:pt>
                <c:pt idx="20970">
                  <c:v>53</c:v>
                </c:pt>
                <c:pt idx="20971">
                  <c:v>52</c:v>
                </c:pt>
                <c:pt idx="20972">
                  <c:v>51</c:v>
                </c:pt>
                <c:pt idx="20973">
                  <c:v>50</c:v>
                </c:pt>
                <c:pt idx="20974">
                  <c:v>49</c:v>
                </c:pt>
                <c:pt idx="20975">
                  <c:v>50</c:v>
                </c:pt>
                <c:pt idx="20976">
                  <c:v>49</c:v>
                </c:pt>
                <c:pt idx="20977">
                  <c:v>48</c:v>
                </c:pt>
                <c:pt idx="20978">
                  <c:v>49</c:v>
                </c:pt>
                <c:pt idx="20979">
                  <c:v>48</c:v>
                </c:pt>
                <c:pt idx="20980">
                  <c:v>49</c:v>
                </c:pt>
                <c:pt idx="20981">
                  <c:v>48</c:v>
                </c:pt>
                <c:pt idx="20982">
                  <c:v>47</c:v>
                </c:pt>
                <c:pt idx="20983">
                  <c:v>48</c:v>
                </c:pt>
                <c:pt idx="20984">
                  <c:v>47</c:v>
                </c:pt>
                <c:pt idx="20985">
                  <c:v>46</c:v>
                </c:pt>
                <c:pt idx="20986">
                  <c:v>45</c:v>
                </c:pt>
                <c:pt idx="20987">
                  <c:v>46</c:v>
                </c:pt>
                <c:pt idx="20988">
                  <c:v>47</c:v>
                </c:pt>
                <c:pt idx="20989">
                  <c:v>48</c:v>
                </c:pt>
                <c:pt idx="20990">
                  <c:v>49</c:v>
                </c:pt>
                <c:pt idx="20991">
                  <c:v>50</c:v>
                </c:pt>
                <c:pt idx="20992">
                  <c:v>49</c:v>
                </c:pt>
                <c:pt idx="20993">
                  <c:v>50</c:v>
                </c:pt>
                <c:pt idx="20994">
                  <c:v>51</c:v>
                </c:pt>
                <c:pt idx="20995">
                  <c:v>52</c:v>
                </c:pt>
                <c:pt idx="20996">
                  <c:v>53</c:v>
                </c:pt>
                <c:pt idx="20997">
                  <c:v>54</c:v>
                </c:pt>
                <c:pt idx="20998">
                  <c:v>55</c:v>
                </c:pt>
                <c:pt idx="20999">
                  <c:v>54</c:v>
                </c:pt>
                <c:pt idx="21000">
                  <c:v>55</c:v>
                </c:pt>
                <c:pt idx="21001">
                  <c:v>56</c:v>
                </c:pt>
                <c:pt idx="21002">
                  <c:v>57</c:v>
                </c:pt>
                <c:pt idx="21003">
                  <c:v>58</c:v>
                </c:pt>
                <c:pt idx="21004">
                  <c:v>59</c:v>
                </c:pt>
                <c:pt idx="21005">
                  <c:v>58</c:v>
                </c:pt>
                <c:pt idx="21006">
                  <c:v>59</c:v>
                </c:pt>
                <c:pt idx="21007">
                  <c:v>60</c:v>
                </c:pt>
                <c:pt idx="21008">
                  <c:v>59</c:v>
                </c:pt>
                <c:pt idx="21009">
                  <c:v>60</c:v>
                </c:pt>
                <c:pt idx="21010">
                  <c:v>59</c:v>
                </c:pt>
                <c:pt idx="21011">
                  <c:v>58</c:v>
                </c:pt>
                <c:pt idx="21012">
                  <c:v>57</c:v>
                </c:pt>
                <c:pt idx="21013">
                  <c:v>56</c:v>
                </c:pt>
                <c:pt idx="21014">
                  <c:v>57</c:v>
                </c:pt>
                <c:pt idx="21015">
                  <c:v>58</c:v>
                </c:pt>
                <c:pt idx="21016">
                  <c:v>57</c:v>
                </c:pt>
                <c:pt idx="21017">
                  <c:v>58</c:v>
                </c:pt>
                <c:pt idx="21018">
                  <c:v>59</c:v>
                </c:pt>
                <c:pt idx="21019">
                  <c:v>60</c:v>
                </c:pt>
                <c:pt idx="21020">
                  <c:v>59</c:v>
                </c:pt>
                <c:pt idx="21021">
                  <c:v>58</c:v>
                </c:pt>
                <c:pt idx="21022">
                  <c:v>59</c:v>
                </c:pt>
                <c:pt idx="21023">
                  <c:v>60</c:v>
                </c:pt>
                <c:pt idx="21024">
                  <c:v>61</c:v>
                </c:pt>
                <c:pt idx="21025">
                  <c:v>62</c:v>
                </c:pt>
                <c:pt idx="21026">
                  <c:v>61</c:v>
                </c:pt>
                <c:pt idx="21027">
                  <c:v>62</c:v>
                </c:pt>
                <c:pt idx="21028">
                  <c:v>61</c:v>
                </c:pt>
                <c:pt idx="21029">
                  <c:v>60</c:v>
                </c:pt>
                <c:pt idx="21030">
                  <c:v>59</c:v>
                </c:pt>
                <c:pt idx="21031">
                  <c:v>58</c:v>
                </c:pt>
                <c:pt idx="21032">
                  <c:v>57</c:v>
                </c:pt>
                <c:pt idx="21033">
                  <c:v>56</c:v>
                </c:pt>
                <c:pt idx="21034">
                  <c:v>55</c:v>
                </c:pt>
                <c:pt idx="21035">
                  <c:v>54</c:v>
                </c:pt>
                <c:pt idx="21036">
                  <c:v>53</c:v>
                </c:pt>
                <c:pt idx="21037">
                  <c:v>52</c:v>
                </c:pt>
                <c:pt idx="21038">
                  <c:v>53</c:v>
                </c:pt>
                <c:pt idx="21039">
                  <c:v>54</c:v>
                </c:pt>
                <c:pt idx="21040">
                  <c:v>53</c:v>
                </c:pt>
                <c:pt idx="21041">
                  <c:v>52</c:v>
                </c:pt>
                <c:pt idx="21042">
                  <c:v>51</c:v>
                </c:pt>
                <c:pt idx="21043">
                  <c:v>52</c:v>
                </c:pt>
                <c:pt idx="21044">
                  <c:v>53</c:v>
                </c:pt>
                <c:pt idx="21045">
                  <c:v>52</c:v>
                </c:pt>
                <c:pt idx="21046">
                  <c:v>53</c:v>
                </c:pt>
                <c:pt idx="21047">
                  <c:v>54</c:v>
                </c:pt>
                <c:pt idx="21048">
                  <c:v>53</c:v>
                </c:pt>
                <c:pt idx="21049">
                  <c:v>52</c:v>
                </c:pt>
                <c:pt idx="21050">
                  <c:v>51</c:v>
                </c:pt>
                <c:pt idx="21051">
                  <c:v>52</c:v>
                </c:pt>
                <c:pt idx="21052">
                  <c:v>51</c:v>
                </c:pt>
                <c:pt idx="21053">
                  <c:v>52</c:v>
                </c:pt>
                <c:pt idx="21054">
                  <c:v>53</c:v>
                </c:pt>
                <c:pt idx="21055">
                  <c:v>52</c:v>
                </c:pt>
                <c:pt idx="21056">
                  <c:v>51</c:v>
                </c:pt>
                <c:pt idx="21057">
                  <c:v>52</c:v>
                </c:pt>
                <c:pt idx="21058">
                  <c:v>51</c:v>
                </c:pt>
                <c:pt idx="21059">
                  <c:v>52</c:v>
                </c:pt>
                <c:pt idx="21060">
                  <c:v>51</c:v>
                </c:pt>
                <c:pt idx="21061">
                  <c:v>50</c:v>
                </c:pt>
                <c:pt idx="21062">
                  <c:v>51</c:v>
                </c:pt>
                <c:pt idx="21063">
                  <c:v>52</c:v>
                </c:pt>
                <c:pt idx="21064">
                  <c:v>51</c:v>
                </c:pt>
                <c:pt idx="21065">
                  <c:v>52</c:v>
                </c:pt>
                <c:pt idx="21066">
                  <c:v>51</c:v>
                </c:pt>
                <c:pt idx="21067">
                  <c:v>50</c:v>
                </c:pt>
                <c:pt idx="21068">
                  <c:v>49</c:v>
                </c:pt>
                <c:pt idx="21069">
                  <c:v>48</c:v>
                </c:pt>
                <c:pt idx="21070">
                  <c:v>49</c:v>
                </c:pt>
                <c:pt idx="21071">
                  <c:v>50</c:v>
                </c:pt>
                <c:pt idx="21072">
                  <c:v>51</c:v>
                </c:pt>
                <c:pt idx="21073">
                  <c:v>50</c:v>
                </c:pt>
                <c:pt idx="21074">
                  <c:v>49</c:v>
                </c:pt>
                <c:pt idx="21075">
                  <c:v>48</c:v>
                </c:pt>
                <c:pt idx="21076">
                  <c:v>49</c:v>
                </c:pt>
                <c:pt idx="21077">
                  <c:v>50</c:v>
                </c:pt>
                <c:pt idx="21078">
                  <c:v>51</c:v>
                </c:pt>
                <c:pt idx="21079">
                  <c:v>50</c:v>
                </c:pt>
                <c:pt idx="21080">
                  <c:v>51</c:v>
                </c:pt>
                <c:pt idx="21081">
                  <c:v>50</c:v>
                </c:pt>
                <c:pt idx="21082">
                  <c:v>51</c:v>
                </c:pt>
                <c:pt idx="21083">
                  <c:v>52</c:v>
                </c:pt>
                <c:pt idx="21084">
                  <c:v>51</c:v>
                </c:pt>
                <c:pt idx="21085">
                  <c:v>52</c:v>
                </c:pt>
                <c:pt idx="21086">
                  <c:v>51</c:v>
                </c:pt>
                <c:pt idx="21087">
                  <c:v>52</c:v>
                </c:pt>
                <c:pt idx="21088">
                  <c:v>51</c:v>
                </c:pt>
                <c:pt idx="21089">
                  <c:v>52</c:v>
                </c:pt>
                <c:pt idx="21090">
                  <c:v>53</c:v>
                </c:pt>
                <c:pt idx="21091">
                  <c:v>52</c:v>
                </c:pt>
                <c:pt idx="21092">
                  <c:v>53</c:v>
                </c:pt>
                <c:pt idx="21093">
                  <c:v>54</c:v>
                </c:pt>
                <c:pt idx="21094">
                  <c:v>53</c:v>
                </c:pt>
                <c:pt idx="21095">
                  <c:v>54</c:v>
                </c:pt>
                <c:pt idx="21096">
                  <c:v>55</c:v>
                </c:pt>
                <c:pt idx="21097">
                  <c:v>56</c:v>
                </c:pt>
                <c:pt idx="21098">
                  <c:v>55</c:v>
                </c:pt>
                <c:pt idx="21099">
                  <c:v>54</c:v>
                </c:pt>
                <c:pt idx="21100">
                  <c:v>53</c:v>
                </c:pt>
                <c:pt idx="21101">
                  <c:v>52</c:v>
                </c:pt>
                <c:pt idx="21102">
                  <c:v>53</c:v>
                </c:pt>
                <c:pt idx="21103">
                  <c:v>52</c:v>
                </c:pt>
                <c:pt idx="21104">
                  <c:v>53</c:v>
                </c:pt>
                <c:pt idx="21105">
                  <c:v>52</c:v>
                </c:pt>
                <c:pt idx="21106">
                  <c:v>53</c:v>
                </c:pt>
                <c:pt idx="21107">
                  <c:v>52</c:v>
                </c:pt>
                <c:pt idx="21108">
                  <c:v>51</c:v>
                </c:pt>
                <c:pt idx="21109">
                  <c:v>52</c:v>
                </c:pt>
                <c:pt idx="21110">
                  <c:v>51</c:v>
                </c:pt>
                <c:pt idx="21111">
                  <c:v>50</c:v>
                </c:pt>
                <c:pt idx="21112">
                  <c:v>49</c:v>
                </c:pt>
                <c:pt idx="21113">
                  <c:v>50</c:v>
                </c:pt>
                <c:pt idx="21114">
                  <c:v>49</c:v>
                </c:pt>
                <c:pt idx="21115">
                  <c:v>48</c:v>
                </c:pt>
                <c:pt idx="21116">
                  <c:v>47</c:v>
                </c:pt>
                <c:pt idx="21117">
                  <c:v>48</c:v>
                </c:pt>
                <c:pt idx="21118">
                  <c:v>47</c:v>
                </c:pt>
                <c:pt idx="21119">
                  <c:v>46</c:v>
                </c:pt>
                <c:pt idx="21120">
                  <c:v>47</c:v>
                </c:pt>
                <c:pt idx="21121">
                  <c:v>48</c:v>
                </c:pt>
                <c:pt idx="21122">
                  <c:v>47</c:v>
                </c:pt>
                <c:pt idx="21123">
                  <c:v>46</c:v>
                </c:pt>
                <c:pt idx="21124">
                  <c:v>47</c:v>
                </c:pt>
                <c:pt idx="21125">
                  <c:v>48</c:v>
                </c:pt>
                <c:pt idx="21126">
                  <c:v>49</c:v>
                </c:pt>
                <c:pt idx="21127">
                  <c:v>48</c:v>
                </c:pt>
                <c:pt idx="21128">
                  <c:v>47</c:v>
                </c:pt>
                <c:pt idx="21129">
                  <c:v>46</c:v>
                </c:pt>
                <c:pt idx="21130">
                  <c:v>45</c:v>
                </c:pt>
                <c:pt idx="21131">
                  <c:v>46</c:v>
                </c:pt>
                <c:pt idx="21132">
                  <c:v>47</c:v>
                </c:pt>
                <c:pt idx="21133">
                  <c:v>48</c:v>
                </c:pt>
                <c:pt idx="21134">
                  <c:v>49</c:v>
                </c:pt>
                <c:pt idx="21135">
                  <c:v>50</c:v>
                </c:pt>
                <c:pt idx="21136">
                  <c:v>49</c:v>
                </c:pt>
                <c:pt idx="21137">
                  <c:v>50</c:v>
                </c:pt>
                <c:pt idx="21138">
                  <c:v>49</c:v>
                </c:pt>
                <c:pt idx="21139">
                  <c:v>48</c:v>
                </c:pt>
                <c:pt idx="21140">
                  <c:v>47</c:v>
                </c:pt>
                <c:pt idx="21141">
                  <c:v>46</c:v>
                </c:pt>
                <c:pt idx="21142">
                  <c:v>47</c:v>
                </c:pt>
                <c:pt idx="21143">
                  <c:v>46</c:v>
                </c:pt>
                <c:pt idx="21144">
                  <c:v>47</c:v>
                </c:pt>
                <c:pt idx="21145">
                  <c:v>46</c:v>
                </c:pt>
                <c:pt idx="21146">
                  <c:v>45</c:v>
                </c:pt>
                <c:pt idx="21147">
                  <c:v>44</c:v>
                </c:pt>
                <c:pt idx="21148">
                  <c:v>45</c:v>
                </c:pt>
                <c:pt idx="21149">
                  <c:v>46</c:v>
                </c:pt>
                <c:pt idx="21150">
                  <c:v>45</c:v>
                </c:pt>
                <c:pt idx="21151">
                  <c:v>44</c:v>
                </c:pt>
                <c:pt idx="21152">
                  <c:v>43</c:v>
                </c:pt>
                <c:pt idx="21153">
                  <c:v>42</c:v>
                </c:pt>
                <c:pt idx="21154">
                  <c:v>43</c:v>
                </c:pt>
                <c:pt idx="21155">
                  <c:v>44</c:v>
                </c:pt>
                <c:pt idx="21156">
                  <c:v>43</c:v>
                </c:pt>
                <c:pt idx="21157">
                  <c:v>44</c:v>
                </c:pt>
                <c:pt idx="21158">
                  <c:v>43</c:v>
                </c:pt>
                <c:pt idx="21159">
                  <c:v>42</c:v>
                </c:pt>
                <c:pt idx="21160">
                  <c:v>43</c:v>
                </c:pt>
                <c:pt idx="21161">
                  <c:v>42</c:v>
                </c:pt>
                <c:pt idx="21162">
                  <c:v>43</c:v>
                </c:pt>
                <c:pt idx="21163">
                  <c:v>42</c:v>
                </c:pt>
                <c:pt idx="21164">
                  <c:v>43</c:v>
                </c:pt>
                <c:pt idx="21165">
                  <c:v>42</c:v>
                </c:pt>
                <c:pt idx="21166">
                  <c:v>41</c:v>
                </c:pt>
                <c:pt idx="21167">
                  <c:v>40</c:v>
                </c:pt>
                <c:pt idx="21168">
                  <c:v>41</c:v>
                </c:pt>
                <c:pt idx="21169">
                  <c:v>42</c:v>
                </c:pt>
                <c:pt idx="21170">
                  <c:v>43</c:v>
                </c:pt>
                <c:pt idx="21171">
                  <c:v>42</c:v>
                </c:pt>
                <c:pt idx="21172">
                  <c:v>43</c:v>
                </c:pt>
                <c:pt idx="21173">
                  <c:v>44</c:v>
                </c:pt>
                <c:pt idx="21174">
                  <c:v>45</c:v>
                </c:pt>
                <c:pt idx="21175">
                  <c:v>46</c:v>
                </c:pt>
                <c:pt idx="21176">
                  <c:v>47</c:v>
                </c:pt>
                <c:pt idx="21177">
                  <c:v>48</c:v>
                </c:pt>
                <c:pt idx="21178">
                  <c:v>49</c:v>
                </c:pt>
                <c:pt idx="21179">
                  <c:v>50</c:v>
                </c:pt>
                <c:pt idx="21180">
                  <c:v>51</c:v>
                </c:pt>
                <c:pt idx="21181">
                  <c:v>50</c:v>
                </c:pt>
                <c:pt idx="21182">
                  <c:v>51</c:v>
                </c:pt>
                <c:pt idx="21183">
                  <c:v>50</c:v>
                </c:pt>
                <c:pt idx="21184">
                  <c:v>49</c:v>
                </c:pt>
                <c:pt idx="21185">
                  <c:v>50</c:v>
                </c:pt>
                <c:pt idx="21186">
                  <c:v>51</c:v>
                </c:pt>
                <c:pt idx="21187">
                  <c:v>50</c:v>
                </c:pt>
                <c:pt idx="21188">
                  <c:v>51</c:v>
                </c:pt>
                <c:pt idx="21189">
                  <c:v>50</c:v>
                </c:pt>
                <c:pt idx="21190">
                  <c:v>51</c:v>
                </c:pt>
                <c:pt idx="21191">
                  <c:v>52</c:v>
                </c:pt>
                <c:pt idx="21192">
                  <c:v>51</c:v>
                </c:pt>
                <c:pt idx="21193">
                  <c:v>52</c:v>
                </c:pt>
                <c:pt idx="21194">
                  <c:v>51</c:v>
                </c:pt>
                <c:pt idx="21195">
                  <c:v>50</c:v>
                </c:pt>
                <c:pt idx="21196">
                  <c:v>51</c:v>
                </c:pt>
                <c:pt idx="21197">
                  <c:v>52</c:v>
                </c:pt>
                <c:pt idx="21198">
                  <c:v>53</c:v>
                </c:pt>
                <c:pt idx="21199">
                  <c:v>52</c:v>
                </c:pt>
                <c:pt idx="21200">
                  <c:v>51</c:v>
                </c:pt>
                <c:pt idx="21201">
                  <c:v>52</c:v>
                </c:pt>
                <c:pt idx="21202">
                  <c:v>51</c:v>
                </c:pt>
                <c:pt idx="21203">
                  <c:v>52</c:v>
                </c:pt>
                <c:pt idx="21204">
                  <c:v>51</c:v>
                </c:pt>
                <c:pt idx="21205">
                  <c:v>52</c:v>
                </c:pt>
                <c:pt idx="21206">
                  <c:v>51</c:v>
                </c:pt>
                <c:pt idx="21207">
                  <c:v>52</c:v>
                </c:pt>
                <c:pt idx="21208">
                  <c:v>53</c:v>
                </c:pt>
                <c:pt idx="21209">
                  <c:v>54</c:v>
                </c:pt>
                <c:pt idx="21210">
                  <c:v>53</c:v>
                </c:pt>
                <c:pt idx="21211">
                  <c:v>54</c:v>
                </c:pt>
                <c:pt idx="21212">
                  <c:v>55</c:v>
                </c:pt>
                <c:pt idx="21213">
                  <c:v>54</c:v>
                </c:pt>
                <c:pt idx="21214">
                  <c:v>55</c:v>
                </c:pt>
                <c:pt idx="21215">
                  <c:v>56</c:v>
                </c:pt>
                <c:pt idx="21216">
                  <c:v>57</c:v>
                </c:pt>
                <c:pt idx="21217">
                  <c:v>58</c:v>
                </c:pt>
                <c:pt idx="21218">
                  <c:v>59</c:v>
                </c:pt>
                <c:pt idx="21219">
                  <c:v>58</c:v>
                </c:pt>
                <c:pt idx="21220">
                  <c:v>57</c:v>
                </c:pt>
                <c:pt idx="21221">
                  <c:v>56</c:v>
                </c:pt>
                <c:pt idx="21222">
                  <c:v>55</c:v>
                </c:pt>
                <c:pt idx="21223">
                  <c:v>54</c:v>
                </c:pt>
                <c:pt idx="21224">
                  <c:v>53</c:v>
                </c:pt>
                <c:pt idx="21225">
                  <c:v>54</c:v>
                </c:pt>
                <c:pt idx="21226">
                  <c:v>53</c:v>
                </c:pt>
                <c:pt idx="21227">
                  <c:v>54</c:v>
                </c:pt>
                <c:pt idx="21228">
                  <c:v>53</c:v>
                </c:pt>
                <c:pt idx="21229">
                  <c:v>52</c:v>
                </c:pt>
                <c:pt idx="21230">
                  <c:v>53</c:v>
                </c:pt>
                <c:pt idx="21231">
                  <c:v>52</c:v>
                </c:pt>
                <c:pt idx="21232">
                  <c:v>53</c:v>
                </c:pt>
                <c:pt idx="21233">
                  <c:v>52</c:v>
                </c:pt>
                <c:pt idx="21234">
                  <c:v>53</c:v>
                </c:pt>
                <c:pt idx="21235">
                  <c:v>52</c:v>
                </c:pt>
                <c:pt idx="21236">
                  <c:v>53</c:v>
                </c:pt>
                <c:pt idx="21237">
                  <c:v>54</c:v>
                </c:pt>
                <c:pt idx="21238">
                  <c:v>55</c:v>
                </c:pt>
                <c:pt idx="21239">
                  <c:v>56</c:v>
                </c:pt>
                <c:pt idx="21240">
                  <c:v>57</c:v>
                </c:pt>
                <c:pt idx="21241">
                  <c:v>56</c:v>
                </c:pt>
                <c:pt idx="21242">
                  <c:v>55</c:v>
                </c:pt>
                <c:pt idx="21243">
                  <c:v>56</c:v>
                </c:pt>
                <c:pt idx="21244">
                  <c:v>57</c:v>
                </c:pt>
                <c:pt idx="21245">
                  <c:v>56</c:v>
                </c:pt>
                <c:pt idx="21246">
                  <c:v>57</c:v>
                </c:pt>
                <c:pt idx="21247">
                  <c:v>56</c:v>
                </c:pt>
                <c:pt idx="21248">
                  <c:v>57</c:v>
                </c:pt>
                <c:pt idx="21249">
                  <c:v>58</c:v>
                </c:pt>
                <c:pt idx="21250">
                  <c:v>57</c:v>
                </c:pt>
                <c:pt idx="21251">
                  <c:v>56</c:v>
                </c:pt>
                <c:pt idx="21252">
                  <c:v>55</c:v>
                </c:pt>
                <c:pt idx="21253">
                  <c:v>56</c:v>
                </c:pt>
                <c:pt idx="21254">
                  <c:v>57</c:v>
                </c:pt>
                <c:pt idx="21255">
                  <c:v>58</c:v>
                </c:pt>
                <c:pt idx="21256">
                  <c:v>59</c:v>
                </c:pt>
                <c:pt idx="21257">
                  <c:v>58</c:v>
                </c:pt>
                <c:pt idx="21258">
                  <c:v>57</c:v>
                </c:pt>
                <c:pt idx="21259">
                  <c:v>58</c:v>
                </c:pt>
                <c:pt idx="21260">
                  <c:v>59</c:v>
                </c:pt>
                <c:pt idx="21261">
                  <c:v>60</c:v>
                </c:pt>
                <c:pt idx="21262">
                  <c:v>61</c:v>
                </c:pt>
                <c:pt idx="21263">
                  <c:v>60</c:v>
                </c:pt>
                <c:pt idx="21264">
                  <c:v>59</c:v>
                </c:pt>
                <c:pt idx="21265">
                  <c:v>58</c:v>
                </c:pt>
                <c:pt idx="21266">
                  <c:v>59</c:v>
                </c:pt>
                <c:pt idx="21267">
                  <c:v>58</c:v>
                </c:pt>
                <c:pt idx="21268">
                  <c:v>57</c:v>
                </c:pt>
                <c:pt idx="21269">
                  <c:v>58</c:v>
                </c:pt>
                <c:pt idx="21270">
                  <c:v>57</c:v>
                </c:pt>
                <c:pt idx="21271">
                  <c:v>58</c:v>
                </c:pt>
                <c:pt idx="21272">
                  <c:v>59</c:v>
                </c:pt>
                <c:pt idx="21273">
                  <c:v>60</c:v>
                </c:pt>
                <c:pt idx="21274">
                  <c:v>59</c:v>
                </c:pt>
                <c:pt idx="21275">
                  <c:v>58</c:v>
                </c:pt>
                <c:pt idx="21276">
                  <c:v>57</c:v>
                </c:pt>
                <c:pt idx="21277">
                  <c:v>56</c:v>
                </c:pt>
                <c:pt idx="21278">
                  <c:v>57</c:v>
                </c:pt>
                <c:pt idx="21279">
                  <c:v>58</c:v>
                </c:pt>
                <c:pt idx="21280">
                  <c:v>59</c:v>
                </c:pt>
                <c:pt idx="21281">
                  <c:v>58</c:v>
                </c:pt>
                <c:pt idx="21282">
                  <c:v>59</c:v>
                </c:pt>
                <c:pt idx="21283">
                  <c:v>58</c:v>
                </c:pt>
                <c:pt idx="21284">
                  <c:v>59</c:v>
                </c:pt>
                <c:pt idx="21285">
                  <c:v>58</c:v>
                </c:pt>
                <c:pt idx="21286">
                  <c:v>57</c:v>
                </c:pt>
                <c:pt idx="21287">
                  <c:v>56</c:v>
                </c:pt>
                <c:pt idx="21288">
                  <c:v>57</c:v>
                </c:pt>
                <c:pt idx="21289">
                  <c:v>58</c:v>
                </c:pt>
                <c:pt idx="21290">
                  <c:v>57</c:v>
                </c:pt>
                <c:pt idx="21291">
                  <c:v>56</c:v>
                </c:pt>
                <c:pt idx="21292">
                  <c:v>57</c:v>
                </c:pt>
                <c:pt idx="21293">
                  <c:v>56</c:v>
                </c:pt>
                <c:pt idx="21294">
                  <c:v>57</c:v>
                </c:pt>
                <c:pt idx="21295">
                  <c:v>58</c:v>
                </c:pt>
                <c:pt idx="21296">
                  <c:v>57</c:v>
                </c:pt>
                <c:pt idx="21297">
                  <c:v>56</c:v>
                </c:pt>
                <c:pt idx="21298">
                  <c:v>57</c:v>
                </c:pt>
                <c:pt idx="21299">
                  <c:v>56</c:v>
                </c:pt>
                <c:pt idx="21300">
                  <c:v>55</c:v>
                </c:pt>
                <c:pt idx="21301">
                  <c:v>54</c:v>
                </c:pt>
                <c:pt idx="21302">
                  <c:v>55</c:v>
                </c:pt>
                <c:pt idx="21303">
                  <c:v>56</c:v>
                </c:pt>
                <c:pt idx="21304">
                  <c:v>57</c:v>
                </c:pt>
                <c:pt idx="21305">
                  <c:v>56</c:v>
                </c:pt>
                <c:pt idx="21306">
                  <c:v>55</c:v>
                </c:pt>
                <c:pt idx="21307">
                  <c:v>54</c:v>
                </c:pt>
                <c:pt idx="21308">
                  <c:v>53</c:v>
                </c:pt>
                <c:pt idx="21309">
                  <c:v>52</c:v>
                </c:pt>
                <c:pt idx="21310">
                  <c:v>53</c:v>
                </c:pt>
                <c:pt idx="21311">
                  <c:v>52</c:v>
                </c:pt>
                <c:pt idx="21312">
                  <c:v>51</c:v>
                </c:pt>
                <c:pt idx="21313">
                  <c:v>50</c:v>
                </c:pt>
                <c:pt idx="21314">
                  <c:v>51</c:v>
                </c:pt>
                <c:pt idx="21315">
                  <c:v>52</c:v>
                </c:pt>
                <c:pt idx="21316">
                  <c:v>53</c:v>
                </c:pt>
                <c:pt idx="21317">
                  <c:v>54</c:v>
                </c:pt>
                <c:pt idx="21318">
                  <c:v>55</c:v>
                </c:pt>
                <c:pt idx="21319">
                  <c:v>54</c:v>
                </c:pt>
                <c:pt idx="21320">
                  <c:v>55</c:v>
                </c:pt>
                <c:pt idx="21321">
                  <c:v>54</c:v>
                </c:pt>
                <c:pt idx="21322">
                  <c:v>55</c:v>
                </c:pt>
                <c:pt idx="21323">
                  <c:v>56</c:v>
                </c:pt>
                <c:pt idx="21324">
                  <c:v>55</c:v>
                </c:pt>
                <c:pt idx="21325">
                  <c:v>56</c:v>
                </c:pt>
                <c:pt idx="21326">
                  <c:v>55</c:v>
                </c:pt>
                <c:pt idx="21327">
                  <c:v>56</c:v>
                </c:pt>
                <c:pt idx="21328">
                  <c:v>57</c:v>
                </c:pt>
                <c:pt idx="21329">
                  <c:v>56</c:v>
                </c:pt>
                <c:pt idx="21330">
                  <c:v>55</c:v>
                </c:pt>
                <c:pt idx="21331">
                  <c:v>56</c:v>
                </c:pt>
                <c:pt idx="21332">
                  <c:v>57</c:v>
                </c:pt>
                <c:pt idx="21333">
                  <c:v>58</c:v>
                </c:pt>
                <c:pt idx="21334">
                  <c:v>57</c:v>
                </c:pt>
                <c:pt idx="21335">
                  <c:v>56</c:v>
                </c:pt>
                <c:pt idx="21336">
                  <c:v>55</c:v>
                </c:pt>
                <c:pt idx="21337">
                  <c:v>56</c:v>
                </c:pt>
                <c:pt idx="21338">
                  <c:v>57</c:v>
                </c:pt>
                <c:pt idx="21339">
                  <c:v>58</c:v>
                </c:pt>
                <c:pt idx="21340">
                  <c:v>59</c:v>
                </c:pt>
                <c:pt idx="21341">
                  <c:v>58</c:v>
                </c:pt>
                <c:pt idx="21342">
                  <c:v>57</c:v>
                </c:pt>
                <c:pt idx="21343">
                  <c:v>58</c:v>
                </c:pt>
                <c:pt idx="21344">
                  <c:v>57</c:v>
                </c:pt>
                <c:pt idx="21345">
                  <c:v>58</c:v>
                </c:pt>
                <c:pt idx="21346">
                  <c:v>59</c:v>
                </c:pt>
                <c:pt idx="21347">
                  <c:v>60</c:v>
                </c:pt>
                <c:pt idx="21348">
                  <c:v>61</c:v>
                </c:pt>
                <c:pt idx="21349">
                  <c:v>62</c:v>
                </c:pt>
                <c:pt idx="21350">
                  <c:v>61</c:v>
                </c:pt>
                <c:pt idx="21351">
                  <c:v>62</c:v>
                </c:pt>
                <c:pt idx="21352">
                  <c:v>63</c:v>
                </c:pt>
                <c:pt idx="21353">
                  <c:v>64</c:v>
                </c:pt>
                <c:pt idx="21354">
                  <c:v>63</c:v>
                </c:pt>
                <c:pt idx="21355">
                  <c:v>64</c:v>
                </c:pt>
                <c:pt idx="21356">
                  <c:v>63</c:v>
                </c:pt>
                <c:pt idx="21357">
                  <c:v>64</c:v>
                </c:pt>
                <c:pt idx="21358">
                  <c:v>63</c:v>
                </c:pt>
                <c:pt idx="21359">
                  <c:v>64</c:v>
                </c:pt>
                <c:pt idx="21360">
                  <c:v>63</c:v>
                </c:pt>
                <c:pt idx="21361">
                  <c:v>64</c:v>
                </c:pt>
                <c:pt idx="21362">
                  <c:v>63</c:v>
                </c:pt>
                <c:pt idx="21363">
                  <c:v>64</c:v>
                </c:pt>
                <c:pt idx="21364">
                  <c:v>65</c:v>
                </c:pt>
                <c:pt idx="21365">
                  <c:v>64</c:v>
                </c:pt>
                <c:pt idx="21366">
                  <c:v>63</c:v>
                </c:pt>
                <c:pt idx="21367">
                  <c:v>62</c:v>
                </c:pt>
                <c:pt idx="21368">
                  <c:v>61</c:v>
                </c:pt>
                <c:pt idx="21369">
                  <c:v>60</c:v>
                </c:pt>
                <c:pt idx="21370">
                  <c:v>59</c:v>
                </c:pt>
                <c:pt idx="21371">
                  <c:v>60</c:v>
                </c:pt>
                <c:pt idx="21372">
                  <c:v>61</c:v>
                </c:pt>
                <c:pt idx="21373">
                  <c:v>60</c:v>
                </c:pt>
                <c:pt idx="21374">
                  <c:v>61</c:v>
                </c:pt>
                <c:pt idx="21375">
                  <c:v>62</c:v>
                </c:pt>
                <c:pt idx="21376">
                  <c:v>63</c:v>
                </c:pt>
                <c:pt idx="21377">
                  <c:v>64</c:v>
                </c:pt>
                <c:pt idx="21378">
                  <c:v>63</c:v>
                </c:pt>
                <c:pt idx="21379">
                  <c:v>64</c:v>
                </c:pt>
                <c:pt idx="21380">
                  <c:v>65</c:v>
                </c:pt>
                <c:pt idx="21381">
                  <c:v>64</c:v>
                </c:pt>
                <c:pt idx="21382">
                  <c:v>65</c:v>
                </c:pt>
                <c:pt idx="21383">
                  <c:v>64</c:v>
                </c:pt>
                <c:pt idx="21384">
                  <c:v>65</c:v>
                </c:pt>
                <c:pt idx="21385">
                  <c:v>66</c:v>
                </c:pt>
                <c:pt idx="21386">
                  <c:v>67</c:v>
                </c:pt>
                <c:pt idx="21387">
                  <c:v>68</c:v>
                </c:pt>
                <c:pt idx="21388">
                  <c:v>69</c:v>
                </c:pt>
                <c:pt idx="21389">
                  <c:v>68</c:v>
                </c:pt>
                <c:pt idx="21390">
                  <c:v>69</c:v>
                </c:pt>
                <c:pt idx="21391">
                  <c:v>70</c:v>
                </c:pt>
                <c:pt idx="21392">
                  <c:v>69</c:v>
                </c:pt>
                <c:pt idx="21393">
                  <c:v>68</c:v>
                </c:pt>
                <c:pt idx="21394">
                  <c:v>69</c:v>
                </c:pt>
                <c:pt idx="21395">
                  <c:v>68</c:v>
                </c:pt>
                <c:pt idx="21396">
                  <c:v>69</c:v>
                </c:pt>
                <c:pt idx="21397">
                  <c:v>68</c:v>
                </c:pt>
                <c:pt idx="21398">
                  <c:v>67</c:v>
                </c:pt>
                <c:pt idx="21399">
                  <c:v>68</c:v>
                </c:pt>
                <c:pt idx="21400">
                  <c:v>67</c:v>
                </c:pt>
                <c:pt idx="21401">
                  <c:v>66</c:v>
                </c:pt>
                <c:pt idx="21402">
                  <c:v>67</c:v>
                </c:pt>
                <c:pt idx="21403">
                  <c:v>66</c:v>
                </c:pt>
                <c:pt idx="21404">
                  <c:v>65</c:v>
                </c:pt>
                <c:pt idx="21405">
                  <c:v>64</c:v>
                </c:pt>
                <c:pt idx="21406">
                  <c:v>63</c:v>
                </c:pt>
                <c:pt idx="21407">
                  <c:v>64</c:v>
                </c:pt>
                <c:pt idx="21408">
                  <c:v>65</c:v>
                </c:pt>
                <c:pt idx="21409">
                  <c:v>66</c:v>
                </c:pt>
                <c:pt idx="21410">
                  <c:v>67</c:v>
                </c:pt>
                <c:pt idx="21411">
                  <c:v>68</c:v>
                </c:pt>
                <c:pt idx="21412">
                  <c:v>69</c:v>
                </c:pt>
                <c:pt idx="21413">
                  <c:v>70</c:v>
                </c:pt>
                <c:pt idx="21414">
                  <c:v>69</c:v>
                </c:pt>
                <c:pt idx="21415">
                  <c:v>68</c:v>
                </c:pt>
                <c:pt idx="21416">
                  <c:v>67</c:v>
                </c:pt>
                <c:pt idx="21417">
                  <c:v>66</c:v>
                </c:pt>
                <c:pt idx="21418">
                  <c:v>67</c:v>
                </c:pt>
                <c:pt idx="21419">
                  <c:v>66</c:v>
                </c:pt>
                <c:pt idx="21420">
                  <c:v>67</c:v>
                </c:pt>
                <c:pt idx="21421">
                  <c:v>68</c:v>
                </c:pt>
                <c:pt idx="21422">
                  <c:v>67</c:v>
                </c:pt>
                <c:pt idx="21423">
                  <c:v>66</c:v>
                </c:pt>
                <c:pt idx="21424">
                  <c:v>67</c:v>
                </c:pt>
                <c:pt idx="21425">
                  <c:v>68</c:v>
                </c:pt>
                <c:pt idx="21426">
                  <c:v>69</c:v>
                </c:pt>
                <c:pt idx="21427">
                  <c:v>70</c:v>
                </c:pt>
                <c:pt idx="21428">
                  <c:v>69</c:v>
                </c:pt>
                <c:pt idx="21429">
                  <c:v>68</c:v>
                </c:pt>
                <c:pt idx="21430">
                  <c:v>67</c:v>
                </c:pt>
                <c:pt idx="21431">
                  <c:v>66</c:v>
                </c:pt>
                <c:pt idx="21432">
                  <c:v>65</c:v>
                </c:pt>
                <c:pt idx="21433">
                  <c:v>66</c:v>
                </c:pt>
                <c:pt idx="21434">
                  <c:v>67</c:v>
                </c:pt>
                <c:pt idx="21435">
                  <c:v>66</c:v>
                </c:pt>
                <c:pt idx="21436">
                  <c:v>67</c:v>
                </c:pt>
                <c:pt idx="21437">
                  <c:v>68</c:v>
                </c:pt>
                <c:pt idx="21438">
                  <c:v>67</c:v>
                </c:pt>
                <c:pt idx="21439">
                  <c:v>66</c:v>
                </c:pt>
                <c:pt idx="21440">
                  <c:v>65</c:v>
                </c:pt>
                <c:pt idx="21441">
                  <c:v>64</c:v>
                </c:pt>
                <c:pt idx="21442">
                  <c:v>65</c:v>
                </c:pt>
                <c:pt idx="21443">
                  <c:v>66</c:v>
                </c:pt>
                <c:pt idx="21444">
                  <c:v>65</c:v>
                </c:pt>
                <c:pt idx="21445">
                  <c:v>66</c:v>
                </c:pt>
                <c:pt idx="21446">
                  <c:v>67</c:v>
                </c:pt>
                <c:pt idx="21447">
                  <c:v>68</c:v>
                </c:pt>
                <c:pt idx="21448">
                  <c:v>67</c:v>
                </c:pt>
                <c:pt idx="21449">
                  <c:v>68</c:v>
                </c:pt>
                <c:pt idx="21450">
                  <c:v>67</c:v>
                </c:pt>
                <c:pt idx="21451">
                  <c:v>68</c:v>
                </c:pt>
                <c:pt idx="21452">
                  <c:v>69</c:v>
                </c:pt>
                <c:pt idx="21453">
                  <c:v>70</c:v>
                </c:pt>
                <c:pt idx="21454">
                  <c:v>69</c:v>
                </c:pt>
                <c:pt idx="21455">
                  <c:v>68</c:v>
                </c:pt>
                <c:pt idx="21456">
                  <c:v>67</c:v>
                </c:pt>
                <c:pt idx="21457">
                  <c:v>68</c:v>
                </c:pt>
                <c:pt idx="21458">
                  <c:v>67</c:v>
                </c:pt>
                <c:pt idx="21459">
                  <c:v>68</c:v>
                </c:pt>
                <c:pt idx="21460">
                  <c:v>67</c:v>
                </c:pt>
                <c:pt idx="21461">
                  <c:v>66</c:v>
                </c:pt>
                <c:pt idx="21462">
                  <c:v>65</c:v>
                </c:pt>
                <c:pt idx="21463">
                  <c:v>64</c:v>
                </c:pt>
                <c:pt idx="21464">
                  <c:v>65</c:v>
                </c:pt>
                <c:pt idx="21465">
                  <c:v>64</c:v>
                </c:pt>
                <c:pt idx="21466">
                  <c:v>65</c:v>
                </c:pt>
                <c:pt idx="21467">
                  <c:v>64</c:v>
                </c:pt>
                <c:pt idx="21468">
                  <c:v>63</c:v>
                </c:pt>
                <c:pt idx="21469">
                  <c:v>64</c:v>
                </c:pt>
                <c:pt idx="21470">
                  <c:v>65</c:v>
                </c:pt>
                <c:pt idx="21471">
                  <c:v>64</c:v>
                </c:pt>
                <c:pt idx="21472">
                  <c:v>63</c:v>
                </c:pt>
                <c:pt idx="21473">
                  <c:v>62</c:v>
                </c:pt>
                <c:pt idx="21474">
                  <c:v>61</c:v>
                </c:pt>
                <c:pt idx="21475">
                  <c:v>62</c:v>
                </c:pt>
                <c:pt idx="21476">
                  <c:v>61</c:v>
                </c:pt>
                <c:pt idx="21477">
                  <c:v>60</c:v>
                </c:pt>
                <c:pt idx="21478">
                  <c:v>59</c:v>
                </c:pt>
                <c:pt idx="21479">
                  <c:v>60</c:v>
                </c:pt>
                <c:pt idx="21480">
                  <c:v>61</c:v>
                </c:pt>
                <c:pt idx="21481">
                  <c:v>62</c:v>
                </c:pt>
                <c:pt idx="21482">
                  <c:v>63</c:v>
                </c:pt>
                <c:pt idx="21483">
                  <c:v>62</c:v>
                </c:pt>
                <c:pt idx="21484">
                  <c:v>63</c:v>
                </c:pt>
                <c:pt idx="21485">
                  <c:v>64</c:v>
                </c:pt>
                <c:pt idx="21486">
                  <c:v>63</c:v>
                </c:pt>
                <c:pt idx="21487">
                  <c:v>64</c:v>
                </c:pt>
                <c:pt idx="21488">
                  <c:v>63</c:v>
                </c:pt>
                <c:pt idx="21489">
                  <c:v>64</c:v>
                </c:pt>
                <c:pt idx="21490">
                  <c:v>65</c:v>
                </c:pt>
                <c:pt idx="21491">
                  <c:v>66</c:v>
                </c:pt>
                <c:pt idx="21492">
                  <c:v>67</c:v>
                </c:pt>
                <c:pt idx="21493">
                  <c:v>68</c:v>
                </c:pt>
                <c:pt idx="21494">
                  <c:v>67</c:v>
                </c:pt>
                <c:pt idx="21495">
                  <c:v>68</c:v>
                </c:pt>
                <c:pt idx="21496">
                  <c:v>67</c:v>
                </c:pt>
                <c:pt idx="21497">
                  <c:v>68</c:v>
                </c:pt>
                <c:pt idx="21498">
                  <c:v>67</c:v>
                </c:pt>
                <c:pt idx="21499">
                  <c:v>68</c:v>
                </c:pt>
                <c:pt idx="21500">
                  <c:v>67</c:v>
                </c:pt>
                <c:pt idx="21501">
                  <c:v>66</c:v>
                </c:pt>
                <c:pt idx="21502">
                  <c:v>65</c:v>
                </c:pt>
                <c:pt idx="21503">
                  <c:v>64</c:v>
                </c:pt>
                <c:pt idx="21504">
                  <c:v>63</c:v>
                </c:pt>
                <c:pt idx="21505">
                  <c:v>64</c:v>
                </c:pt>
                <c:pt idx="21506">
                  <c:v>65</c:v>
                </c:pt>
                <c:pt idx="21507">
                  <c:v>66</c:v>
                </c:pt>
                <c:pt idx="21508">
                  <c:v>65</c:v>
                </c:pt>
                <c:pt idx="21509">
                  <c:v>66</c:v>
                </c:pt>
                <c:pt idx="21510">
                  <c:v>65</c:v>
                </c:pt>
                <c:pt idx="21511">
                  <c:v>64</c:v>
                </c:pt>
                <c:pt idx="21512">
                  <c:v>63</c:v>
                </c:pt>
                <c:pt idx="21513">
                  <c:v>64</c:v>
                </c:pt>
                <c:pt idx="21514">
                  <c:v>65</c:v>
                </c:pt>
                <c:pt idx="21515">
                  <c:v>64</c:v>
                </c:pt>
                <c:pt idx="21516">
                  <c:v>65</c:v>
                </c:pt>
                <c:pt idx="21517">
                  <c:v>66</c:v>
                </c:pt>
                <c:pt idx="21518">
                  <c:v>67</c:v>
                </c:pt>
                <c:pt idx="21519">
                  <c:v>66</c:v>
                </c:pt>
                <c:pt idx="21520">
                  <c:v>65</c:v>
                </c:pt>
                <c:pt idx="21521">
                  <c:v>64</c:v>
                </c:pt>
                <c:pt idx="21522">
                  <c:v>63</c:v>
                </c:pt>
                <c:pt idx="21523">
                  <c:v>64</c:v>
                </c:pt>
                <c:pt idx="21524">
                  <c:v>63</c:v>
                </c:pt>
                <c:pt idx="21525">
                  <c:v>64</c:v>
                </c:pt>
                <c:pt idx="21526">
                  <c:v>63</c:v>
                </c:pt>
                <c:pt idx="21527">
                  <c:v>64</c:v>
                </c:pt>
                <c:pt idx="21528">
                  <c:v>63</c:v>
                </c:pt>
                <c:pt idx="21529">
                  <c:v>64</c:v>
                </c:pt>
                <c:pt idx="21530">
                  <c:v>65</c:v>
                </c:pt>
                <c:pt idx="21531">
                  <c:v>64</c:v>
                </c:pt>
                <c:pt idx="21532">
                  <c:v>63</c:v>
                </c:pt>
                <c:pt idx="21533">
                  <c:v>62</c:v>
                </c:pt>
                <c:pt idx="21534">
                  <c:v>63</c:v>
                </c:pt>
                <c:pt idx="21535">
                  <c:v>62</c:v>
                </c:pt>
                <c:pt idx="21536">
                  <c:v>63</c:v>
                </c:pt>
                <c:pt idx="21537">
                  <c:v>62</c:v>
                </c:pt>
                <c:pt idx="21538">
                  <c:v>63</c:v>
                </c:pt>
                <c:pt idx="21539">
                  <c:v>64</c:v>
                </c:pt>
                <c:pt idx="21540">
                  <c:v>65</c:v>
                </c:pt>
                <c:pt idx="21541">
                  <c:v>64</c:v>
                </c:pt>
                <c:pt idx="21542">
                  <c:v>65</c:v>
                </c:pt>
                <c:pt idx="21543">
                  <c:v>64</c:v>
                </c:pt>
                <c:pt idx="21544">
                  <c:v>65</c:v>
                </c:pt>
                <c:pt idx="21545">
                  <c:v>66</c:v>
                </c:pt>
                <c:pt idx="21546">
                  <c:v>67</c:v>
                </c:pt>
                <c:pt idx="21547">
                  <c:v>66</c:v>
                </c:pt>
                <c:pt idx="21548">
                  <c:v>67</c:v>
                </c:pt>
                <c:pt idx="21549">
                  <c:v>66</c:v>
                </c:pt>
                <c:pt idx="21550">
                  <c:v>67</c:v>
                </c:pt>
                <c:pt idx="21551">
                  <c:v>66</c:v>
                </c:pt>
                <c:pt idx="21552">
                  <c:v>65</c:v>
                </c:pt>
                <c:pt idx="21553">
                  <c:v>66</c:v>
                </c:pt>
                <c:pt idx="21554">
                  <c:v>65</c:v>
                </c:pt>
                <c:pt idx="21555">
                  <c:v>64</c:v>
                </c:pt>
                <c:pt idx="21556">
                  <c:v>63</c:v>
                </c:pt>
                <c:pt idx="21557">
                  <c:v>64</c:v>
                </c:pt>
                <c:pt idx="21558">
                  <c:v>63</c:v>
                </c:pt>
                <c:pt idx="21559">
                  <c:v>62</c:v>
                </c:pt>
                <c:pt idx="21560">
                  <c:v>61</c:v>
                </c:pt>
                <c:pt idx="21561">
                  <c:v>62</c:v>
                </c:pt>
                <c:pt idx="21562">
                  <c:v>61</c:v>
                </c:pt>
                <c:pt idx="21563">
                  <c:v>62</c:v>
                </c:pt>
                <c:pt idx="21564">
                  <c:v>61</c:v>
                </c:pt>
                <c:pt idx="21565">
                  <c:v>60</c:v>
                </c:pt>
                <c:pt idx="21566">
                  <c:v>61</c:v>
                </c:pt>
                <c:pt idx="21567">
                  <c:v>62</c:v>
                </c:pt>
                <c:pt idx="21568">
                  <c:v>61</c:v>
                </c:pt>
                <c:pt idx="21569">
                  <c:v>60</c:v>
                </c:pt>
                <c:pt idx="21570">
                  <c:v>61</c:v>
                </c:pt>
                <c:pt idx="21571">
                  <c:v>60</c:v>
                </c:pt>
                <c:pt idx="21572">
                  <c:v>61</c:v>
                </c:pt>
                <c:pt idx="21573">
                  <c:v>60</c:v>
                </c:pt>
                <c:pt idx="21574">
                  <c:v>59</c:v>
                </c:pt>
                <c:pt idx="21575">
                  <c:v>58</c:v>
                </c:pt>
                <c:pt idx="21576">
                  <c:v>57</c:v>
                </c:pt>
                <c:pt idx="21577">
                  <c:v>58</c:v>
                </c:pt>
                <c:pt idx="21578">
                  <c:v>57</c:v>
                </c:pt>
                <c:pt idx="21579">
                  <c:v>56</c:v>
                </c:pt>
                <c:pt idx="21580">
                  <c:v>57</c:v>
                </c:pt>
                <c:pt idx="21581">
                  <c:v>58</c:v>
                </c:pt>
                <c:pt idx="21582">
                  <c:v>59</c:v>
                </c:pt>
                <c:pt idx="21583">
                  <c:v>60</c:v>
                </c:pt>
                <c:pt idx="21584">
                  <c:v>59</c:v>
                </c:pt>
                <c:pt idx="21585">
                  <c:v>58</c:v>
                </c:pt>
                <c:pt idx="21586">
                  <c:v>57</c:v>
                </c:pt>
                <c:pt idx="21587">
                  <c:v>58</c:v>
                </c:pt>
                <c:pt idx="21588">
                  <c:v>59</c:v>
                </c:pt>
                <c:pt idx="21589">
                  <c:v>60</c:v>
                </c:pt>
                <c:pt idx="21590">
                  <c:v>61</c:v>
                </c:pt>
                <c:pt idx="21591">
                  <c:v>60</c:v>
                </c:pt>
                <c:pt idx="21592">
                  <c:v>61</c:v>
                </c:pt>
                <c:pt idx="21593">
                  <c:v>60</c:v>
                </c:pt>
                <c:pt idx="21594">
                  <c:v>61</c:v>
                </c:pt>
                <c:pt idx="21595">
                  <c:v>62</c:v>
                </c:pt>
                <c:pt idx="21596">
                  <c:v>63</c:v>
                </c:pt>
                <c:pt idx="21597">
                  <c:v>62</c:v>
                </c:pt>
                <c:pt idx="21598">
                  <c:v>63</c:v>
                </c:pt>
                <c:pt idx="21599">
                  <c:v>62</c:v>
                </c:pt>
                <c:pt idx="21600">
                  <c:v>61</c:v>
                </c:pt>
                <c:pt idx="21601">
                  <c:v>60</c:v>
                </c:pt>
                <c:pt idx="21602">
                  <c:v>61</c:v>
                </c:pt>
                <c:pt idx="21603">
                  <c:v>60</c:v>
                </c:pt>
                <c:pt idx="21604">
                  <c:v>61</c:v>
                </c:pt>
                <c:pt idx="21605">
                  <c:v>60</c:v>
                </c:pt>
                <c:pt idx="21606">
                  <c:v>61</c:v>
                </c:pt>
                <c:pt idx="21607">
                  <c:v>60</c:v>
                </c:pt>
                <c:pt idx="21608">
                  <c:v>59</c:v>
                </c:pt>
                <c:pt idx="21609">
                  <c:v>60</c:v>
                </c:pt>
                <c:pt idx="21610">
                  <c:v>61</c:v>
                </c:pt>
                <c:pt idx="21611">
                  <c:v>62</c:v>
                </c:pt>
                <c:pt idx="21612">
                  <c:v>63</c:v>
                </c:pt>
                <c:pt idx="21613">
                  <c:v>64</c:v>
                </c:pt>
                <c:pt idx="21614">
                  <c:v>65</c:v>
                </c:pt>
                <c:pt idx="21615">
                  <c:v>64</c:v>
                </c:pt>
                <c:pt idx="21616">
                  <c:v>63</c:v>
                </c:pt>
                <c:pt idx="21617">
                  <c:v>64</c:v>
                </c:pt>
                <c:pt idx="21618">
                  <c:v>63</c:v>
                </c:pt>
                <c:pt idx="21619">
                  <c:v>64</c:v>
                </c:pt>
                <c:pt idx="21620">
                  <c:v>63</c:v>
                </c:pt>
                <c:pt idx="21621">
                  <c:v>62</c:v>
                </c:pt>
                <c:pt idx="21622">
                  <c:v>63</c:v>
                </c:pt>
                <c:pt idx="21623">
                  <c:v>62</c:v>
                </c:pt>
                <c:pt idx="21624">
                  <c:v>61</c:v>
                </c:pt>
                <c:pt idx="21625">
                  <c:v>62</c:v>
                </c:pt>
                <c:pt idx="21626">
                  <c:v>63</c:v>
                </c:pt>
                <c:pt idx="21627">
                  <c:v>62</c:v>
                </c:pt>
                <c:pt idx="21628">
                  <c:v>61</c:v>
                </c:pt>
                <c:pt idx="21629">
                  <c:v>62</c:v>
                </c:pt>
                <c:pt idx="21630">
                  <c:v>61</c:v>
                </c:pt>
                <c:pt idx="21631">
                  <c:v>62</c:v>
                </c:pt>
                <c:pt idx="21632">
                  <c:v>61</c:v>
                </c:pt>
                <c:pt idx="21633">
                  <c:v>60</c:v>
                </c:pt>
                <c:pt idx="21634">
                  <c:v>59</c:v>
                </c:pt>
                <c:pt idx="21635">
                  <c:v>58</c:v>
                </c:pt>
                <c:pt idx="21636">
                  <c:v>57</c:v>
                </c:pt>
                <c:pt idx="21637">
                  <c:v>56</c:v>
                </c:pt>
                <c:pt idx="21638">
                  <c:v>55</c:v>
                </c:pt>
                <c:pt idx="21639">
                  <c:v>56</c:v>
                </c:pt>
                <c:pt idx="21640">
                  <c:v>57</c:v>
                </c:pt>
                <c:pt idx="21641">
                  <c:v>56</c:v>
                </c:pt>
                <c:pt idx="21642">
                  <c:v>57</c:v>
                </c:pt>
                <c:pt idx="21643">
                  <c:v>56</c:v>
                </c:pt>
                <c:pt idx="21644">
                  <c:v>57</c:v>
                </c:pt>
                <c:pt idx="21645">
                  <c:v>56</c:v>
                </c:pt>
                <c:pt idx="21646">
                  <c:v>55</c:v>
                </c:pt>
                <c:pt idx="21647">
                  <c:v>54</c:v>
                </c:pt>
                <c:pt idx="21648">
                  <c:v>53</c:v>
                </c:pt>
                <c:pt idx="21649">
                  <c:v>54</c:v>
                </c:pt>
                <c:pt idx="21650">
                  <c:v>53</c:v>
                </c:pt>
                <c:pt idx="21651">
                  <c:v>52</c:v>
                </c:pt>
                <c:pt idx="21652">
                  <c:v>51</c:v>
                </c:pt>
                <c:pt idx="21653">
                  <c:v>52</c:v>
                </c:pt>
                <c:pt idx="21654">
                  <c:v>51</c:v>
                </c:pt>
                <c:pt idx="21655">
                  <c:v>52</c:v>
                </c:pt>
                <c:pt idx="21656">
                  <c:v>51</c:v>
                </c:pt>
                <c:pt idx="21657">
                  <c:v>52</c:v>
                </c:pt>
                <c:pt idx="21658">
                  <c:v>53</c:v>
                </c:pt>
                <c:pt idx="21659">
                  <c:v>52</c:v>
                </c:pt>
                <c:pt idx="21660">
                  <c:v>53</c:v>
                </c:pt>
                <c:pt idx="21661">
                  <c:v>52</c:v>
                </c:pt>
                <c:pt idx="21662">
                  <c:v>53</c:v>
                </c:pt>
                <c:pt idx="21663">
                  <c:v>52</c:v>
                </c:pt>
                <c:pt idx="21664">
                  <c:v>53</c:v>
                </c:pt>
                <c:pt idx="21665">
                  <c:v>52</c:v>
                </c:pt>
                <c:pt idx="21666">
                  <c:v>53</c:v>
                </c:pt>
                <c:pt idx="21667">
                  <c:v>52</c:v>
                </c:pt>
                <c:pt idx="21668">
                  <c:v>53</c:v>
                </c:pt>
                <c:pt idx="21669">
                  <c:v>54</c:v>
                </c:pt>
                <c:pt idx="21670">
                  <c:v>53</c:v>
                </c:pt>
                <c:pt idx="21671">
                  <c:v>52</c:v>
                </c:pt>
                <c:pt idx="21672">
                  <c:v>53</c:v>
                </c:pt>
                <c:pt idx="21673">
                  <c:v>52</c:v>
                </c:pt>
                <c:pt idx="21674">
                  <c:v>51</c:v>
                </c:pt>
                <c:pt idx="21675">
                  <c:v>52</c:v>
                </c:pt>
                <c:pt idx="21676">
                  <c:v>51</c:v>
                </c:pt>
                <c:pt idx="21677">
                  <c:v>52</c:v>
                </c:pt>
                <c:pt idx="21678">
                  <c:v>53</c:v>
                </c:pt>
                <c:pt idx="21679">
                  <c:v>54</c:v>
                </c:pt>
                <c:pt idx="21680">
                  <c:v>55</c:v>
                </c:pt>
                <c:pt idx="21681">
                  <c:v>54</c:v>
                </c:pt>
                <c:pt idx="21682">
                  <c:v>53</c:v>
                </c:pt>
                <c:pt idx="21683">
                  <c:v>52</c:v>
                </c:pt>
                <c:pt idx="21684">
                  <c:v>53</c:v>
                </c:pt>
                <c:pt idx="21685">
                  <c:v>54</c:v>
                </c:pt>
                <c:pt idx="21686">
                  <c:v>53</c:v>
                </c:pt>
                <c:pt idx="21687">
                  <c:v>54</c:v>
                </c:pt>
                <c:pt idx="21688">
                  <c:v>53</c:v>
                </c:pt>
                <c:pt idx="21689">
                  <c:v>52</c:v>
                </c:pt>
                <c:pt idx="21690">
                  <c:v>53</c:v>
                </c:pt>
                <c:pt idx="21691">
                  <c:v>52</c:v>
                </c:pt>
                <c:pt idx="21692">
                  <c:v>53</c:v>
                </c:pt>
                <c:pt idx="21693">
                  <c:v>52</c:v>
                </c:pt>
                <c:pt idx="21694">
                  <c:v>53</c:v>
                </c:pt>
                <c:pt idx="21695">
                  <c:v>52</c:v>
                </c:pt>
                <c:pt idx="21696">
                  <c:v>53</c:v>
                </c:pt>
                <c:pt idx="21697">
                  <c:v>54</c:v>
                </c:pt>
                <c:pt idx="21698">
                  <c:v>55</c:v>
                </c:pt>
                <c:pt idx="21699">
                  <c:v>54</c:v>
                </c:pt>
                <c:pt idx="21700">
                  <c:v>53</c:v>
                </c:pt>
                <c:pt idx="21701">
                  <c:v>52</c:v>
                </c:pt>
                <c:pt idx="21702">
                  <c:v>53</c:v>
                </c:pt>
                <c:pt idx="21703">
                  <c:v>54</c:v>
                </c:pt>
                <c:pt idx="21704">
                  <c:v>53</c:v>
                </c:pt>
                <c:pt idx="21705">
                  <c:v>54</c:v>
                </c:pt>
                <c:pt idx="21706">
                  <c:v>55</c:v>
                </c:pt>
                <c:pt idx="21707">
                  <c:v>54</c:v>
                </c:pt>
                <c:pt idx="21708">
                  <c:v>53</c:v>
                </c:pt>
                <c:pt idx="21709">
                  <c:v>52</c:v>
                </c:pt>
                <c:pt idx="21710">
                  <c:v>53</c:v>
                </c:pt>
                <c:pt idx="21711">
                  <c:v>54</c:v>
                </c:pt>
                <c:pt idx="21712">
                  <c:v>55</c:v>
                </c:pt>
                <c:pt idx="21713">
                  <c:v>54</c:v>
                </c:pt>
                <c:pt idx="21714">
                  <c:v>53</c:v>
                </c:pt>
                <c:pt idx="21715">
                  <c:v>52</c:v>
                </c:pt>
                <c:pt idx="21716">
                  <c:v>53</c:v>
                </c:pt>
                <c:pt idx="21717">
                  <c:v>54</c:v>
                </c:pt>
                <c:pt idx="21718">
                  <c:v>53</c:v>
                </c:pt>
                <c:pt idx="21719">
                  <c:v>52</c:v>
                </c:pt>
                <c:pt idx="21720">
                  <c:v>53</c:v>
                </c:pt>
                <c:pt idx="21721">
                  <c:v>54</c:v>
                </c:pt>
                <c:pt idx="21722">
                  <c:v>53</c:v>
                </c:pt>
                <c:pt idx="21723">
                  <c:v>52</c:v>
                </c:pt>
                <c:pt idx="21724">
                  <c:v>53</c:v>
                </c:pt>
                <c:pt idx="21725">
                  <c:v>52</c:v>
                </c:pt>
                <c:pt idx="21726">
                  <c:v>53</c:v>
                </c:pt>
                <c:pt idx="21727">
                  <c:v>52</c:v>
                </c:pt>
                <c:pt idx="21728">
                  <c:v>53</c:v>
                </c:pt>
                <c:pt idx="21729">
                  <c:v>52</c:v>
                </c:pt>
                <c:pt idx="21730">
                  <c:v>51</c:v>
                </c:pt>
                <c:pt idx="21731">
                  <c:v>52</c:v>
                </c:pt>
                <c:pt idx="21732">
                  <c:v>53</c:v>
                </c:pt>
                <c:pt idx="21733">
                  <c:v>54</c:v>
                </c:pt>
                <c:pt idx="21734">
                  <c:v>53</c:v>
                </c:pt>
                <c:pt idx="21735">
                  <c:v>52</c:v>
                </c:pt>
                <c:pt idx="21736">
                  <c:v>53</c:v>
                </c:pt>
                <c:pt idx="21737">
                  <c:v>52</c:v>
                </c:pt>
                <c:pt idx="21738">
                  <c:v>53</c:v>
                </c:pt>
                <c:pt idx="21739">
                  <c:v>52</c:v>
                </c:pt>
                <c:pt idx="21740">
                  <c:v>51</c:v>
                </c:pt>
                <c:pt idx="21741">
                  <c:v>52</c:v>
                </c:pt>
                <c:pt idx="21742">
                  <c:v>53</c:v>
                </c:pt>
                <c:pt idx="21743">
                  <c:v>52</c:v>
                </c:pt>
                <c:pt idx="21744">
                  <c:v>53</c:v>
                </c:pt>
                <c:pt idx="21745">
                  <c:v>52</c:v>
                </c:pt>
                <c:pt idx="21746">
                  <c:v>53</c:v>
                </c:pt>
                <c:pt idx="21747">
                  <c:v>52</c:v>
                </c:pt>
                <c:pt idx="21748">
                  <c:v>51</c:v>
                </c:pt>
                <c:pt idx="21749">
                  <c:v>50</c:v>
                </c:pt>
                <c:pt idx="21750">
                  <c:v>49</c:v>
                </c:pt>
                <c:pt idx="21751">
                  <c:v>48</c:v>
                </c:pt>
                <c:pt idx="21752">
                  <c:v>47</c:v>
                </c:pt>
                <c:pt idx="21753">
                  <c:v>46</c:v>
                </c:pt>
                <c:pt idx="21754">
                  <c:v>45</c:v>
                </c:pt>
                <c:pt idx="21755">
                  <c:v>46</c:v>
                </c:pt>
                <c:pt idx="21756">
                  <c:v>45</c:v>
                </c:pt>
                <c:pt idx="21757">
                  <c:v>46</c:v>
                </c:pt>
                <c:pt idx="21758">
                  <c:v>45</c:v>
                </c:pt>
                <c:pt idx="21759">
                  <c:v>46</c:v>
                </c:pt>
                <c:pt idx="21760">
                  <c:v>45</c:v>
                </c:pt>
                <c:pt idx="21761">
                  <c:v>44</c:v>
                </c:pt>
                <c:pt idx="21762">
                  <c:v>45</c:v>
                </c:pt>
                <c:pt idx="21763">
                  <c:v>44</c:v>
                </c:pt>
                <c:pt idx="21764">
                  <c:v>45</c:v>
                </c:pt>
                <c:pt idx="21765">
                  <c:v>46</c:v>
                </c:pt>
                <c:pt idx="21766">
                  <c:v>47</c:v>
                </c:pt>
                <c:pt idx="21767">
                  <c:v>46</c:v>
                </c:pt>
                <c:pt idx="21768">
                  <c:v>45</c:v>
                </c:pt>
                <c:pt idx="21769">
                  <c:v>46</c:v>
                </c:pt>
                <c:pt idx="21770">
                  <c:v>45</c:v>
                </c:pt>
                <c:pt idx="21771">
                  <c:v>46</c:v>
                </c:pt>
                <c:pt idx="21772">
                  <c:v>47</c:v>
                </c:pt>
                <c:pt idx="21773">
                  <c:v>48</c:v>
                </c:pt>
                <c:pt idx="21774">
                  <c:v>47</c:v>
                </c:pt>
                <c:pt idx="21775">
                  <c:v>48</c:v>
                </c:pt>
                <c:pt idx="21776">
                  <c:v>49</c:v>
                </c:pt>
                <c:pt idx="21777">
                  <c:v>50</c:v>
                </c:pt>
                <c:pt idx="21778">
                  <c:v>51</c:v>
                </c:pt>
                <c:pt idx="21779">
                  <c:v>50</c:v>
                </c:pt>
                <c:pt idx="21780">
                  <c:v>51</c:v>
                </c:pt>
                <c:pt idx="21781">
                  <c:v>50</c:v>
                </c:pt>
                <c:pt idx="21782">
                  <c:v>49</c:v>
                </c:pt>
                <c:pt idx="21783">
                  <c:v>48</c:v>
                </c:pt>
                <c:pt idx="21784">
                  <c:v>47</c:v>
                </c:pt>
                <c:pt idx="21785">
                  <c:v>46</c:v>
                </c:pt>
                <c:pt idx="21786">
                  <c:v>47</c:v>
                </c:pt>
                <c:pt idx="21787">
                  <c:v>46</c:v>
                </c:pt>
                <c:pt idx="21788">
                  <c:v>45</c:v>
                </c:pt>
                <c:pt idx="21789">
                  <c:v>44</c:v>
                </c:pt>
                <c:pt idx="21790">
                  <c:v>43</c:v>
                </c:pt>
                <c:pt idx="21791">
                  <c:v>44</c:v>
                </c:pt>
                <c:pt idx="21792">
                  <c:v>43</c:v>
                </c:pt>
                <c:pt idx="21793">
                  <c:v>42</c:v>
                </c:pt>
                <c:pt idx="21794">
                  <c:v>43</c:v>
                </c:pt>
                <c:pt idx="21795">
                  <c:v>44</c:v>
                </c:pt>
                <c:pt idx="21796">
                  <c:v>45</c:v>
                </c:pt>
                <c:pt idx="21797">
                  <c:v>44</c:v>
                </c:pt>
                <c:pt idx="21798">
                  <c:v>45</c:v>
                </c:pt>
                <c:pt idx="21799">
                  <c:v>46</c:v>
                </c:pt>
                <c:pt idx="21800">
                  <c:v>45</c:v>
                </c:pt>
                <c:pt idx="21801">
                  <c:v>44</c:v>
                </c:pt>
                <c:pt idx="21802">
                  <c:v>45</c:v>
                </c:pt>
                <c:pt idx="21803">
                  <c:v>44</c:v>
                </c:pt>
                <c:pt idx="21804">
                  <c:v>45</c:v>
                </c:pt>
                <c:pt idx="21805">
                  <c:v>46</c:v>
                </c:pt>
                <c:pt idx="21806">
                  <c:v>45</c:v>
                </c:pt>
                <c:pt idx="21807">
                  <c:v>46</c:v>
                </c:pt>
                <c:pt idx="21808">
                  <c:v>47</c:v>
                </c:pt>
                <c:pt idx="21809">
                  <c:v>48</c:v>
                </c:pt>
                <c:pt idx="21810">
                  <c:v>47</c:v>
                </c:pt>
                <c:pt idx="21811">
                  <c:v>46</c:v>
                </c:pt>
                <c:pt idx="21812">
                  <c:v>45</c:v>
                </c:pt>
                <c:pt idx="21813">
                  <c:v>44</c:v>
                </c:pt>
                <c:pt idx="21814">
                  <c:v>43</c:v>
                </c:pt>
                <c:pt idx="21815">
                  <c:v>44</c:v>
                </c:pt>
                <c:pt idx="21816">
                  <c:v>43</c:v>
                </c:pt>
                <c:pt idx="21817">
                  <c:v>44</c:v>
                </c:pt>
                <c:pt idx="21818">
                  <c:v>45</c:v>
                </c:pt>
                <c:pt idx="21819">
                  <c:v>44</c:v>
                </c:pt>
                <c:pt idx="21820">
                  <c:v>45</c:v>
                </c:pt>
                <c:pt idx="21821">
                  <c:v>44</c:v>
                </c:pt>
                <c:pt idx="21822">
                  <c:v>43</c:v>
                </c:pt>
                <c:pt idx="21823">
                  <c:v>44</c:v>
                </c:pt>
                <c:pt idx="21824">
                  <c:v>43</c:v>
                </c:pt>
                <c:pt idx="21825">
                  <c:v>44</c:v>
                </c:pt>
                <c:pt idx="21826">
                  <c:v>45</c:v>
                </c:pt>
                <c:pt idx="21827">
                  <c:v>46</c:v>
                </c:pt>
                <c:pt idx="21828">
                  <c:v>45</c:v>
                </c:pt>
                <c:pt idx="21829">
                  <c:v>44</c:v>
                </c:pt>
                <c:pt idx="21830">
                  <c:v>45</c:v>
                </c:pt>
                <c:pt idx="21831">
                  <c:v>44</c:v>
                </c:pt>
                <c:pt idx="21832">
                  <c:v>43</c:v>
                </c:pt>
                <c:pt idx="21833">
                  <c:v>44</c:v>
                </c:pt>
                <c:pt idx="21834">
                  <c:v>45</c:v>
                </c:pt>
                <c:pt idx="21835">
                  <c:v>44</c:v>
                </c:pt>
                <c:pt idx="21836">
                  <c:v>43</c:v>
                </c:pt>
                <c:pt idx="21837">
                  <c:v>42</c:v>
                </c:pt>
                <c:pt idx="21838">
                  <c:v>43</c:v>
                </c:pt>
                <c:pt idx="21839">
                  <c:v>42</c:v>
                </c:pt>
                <c:pt idx="21840">
                  <c:v>41</c:v>
                </c:pt>
                <c:pt idx="21841">
                  <c:v>42</c:v>
                </c:pt>
                <c:pt idx="21842">
                  <c:v>43</c:v>
                </c:pt>
                <c:pt idx="21843">
                  <c:v>42</c:v>
                </c:pt>
                <c:pt idx="21844">
                  <c:v>43</c:v>
                </c:pt>
                <c:pt idx="21845">
                  <c:v>42</c:v>
                </c:pt>
                <c:pt idx="21846">
                  <c:v>41</c:v>
                </c:pt>
                <c:pt idx="21847">
                  <c:v>42</c:v>
                </c:pt>
                <c:pt idx="21848">
                  <c:v>41</c:v>
                </c:pt>
                <c:pt idx="21849">
                  <c:v>40</c:v>
                </c:pt>
                <c:pt idx="21850">
                  <c:v>39</c:v>
                </c:pt>
                <c:pt idx="21851">
                  <c:v>40</c:v>
                </c:pt>
                <c:pt idx="21852">
                  <c:v>41</c:v>
                </c:pt>
                <c:pt idx="21853">
                  <c:v>40</c:v>
                </c:pt>
                <c:pt idx="21854">
                  <c:v>39</c:v>
                </c:pt>
                <c:pt idx="21855">
                  <c:v>38</c:v>
                </c:pt>
                <c:pt idx="21856">
                  <c:v>37</c:v>
                </c:pt>
                <c:pt idx="21857">
                  <c:v>38</c:v>
                </c:pt>
                <c:pt idx="21858">
                  <c:v>39</c:v>
                </c:pt>
                <c:pt idx="21859">
                  <c:v>40</c:v>
                </c:pt>
                <c:pt idx="21860">
                  <c:v>41</c:v>
                </c:pt>
                <c:pt idx="21861">
                  <c:v>40</c:v>
                </c:pt>
                <c:pt idx="21862">
                  <c:v>39</c:v>
                </c:pt>
                <c:pt idx="21863">
                  <c:v>40</c:v>
                </c:pt>
                <c:pt idx="21864">
                  <c:v>39</c:v>
                </c:pt>
                <c:pt idx="21865">
                  <c:v>40</c:v>
                </c:pt>
                <c:pt idx="21866">
                  <c:v>39</c:v>
                </c:pt>
                <c:pt idx="21867">
                  <c:v>38</c:v>
                </c:pt>
                <c:pt idx="21868">
                  <c:v>37</c:v>
                </c:pt>
                <c:pt idx="21869">
                  <c:v>36</c:v>
                </c:pt>
                <c:pt idx="21870">
                  <c:v>37</c:v>
                </c:pt>
                <c:pt idx="21871">
                  <c:v>38</c:v>
                </c:pt>
                <c:pt idx="21872">
                  <c:v>37</c:v>
                </c:pt>
                <c:pt idx="21873">
                  <c:v>36</c:v>
                </c:pt>
                <c:pt idx="21874">
                  <c:v>37</c:v>
                </c:pt>
                <c:pt idx="21875">
                  <c:v>38</c:v>
                </c:pt>
                <c:pt idx="21876">
                  <c:v>39</c:v>
                </c:pt>
                <c:pt idx="21877">
                  <c:v>38</c:v>
                </c:pt>
                <c:pt idx="21878">
                  <c:v>39</c:v>
                </c:pt>
                <c:pt idx="21879">
                  <c:v>40</c:v>
                </c:pt>
                <c:pt idx="21880">
                  <c:v>39</c:v>
                </c:pt>
                <c:pt idx="21881">
                  <c:v>38</c:v>
                </c:pt>
                <c:pt idx="21882">
                  <c:v>39</c:v>
                </c:pt>
                <c:pt idx="21883">
                  <c:v>40</c:v>
                </c:pt>
                <c:pt idx="21884">
                  <c:v>39</c:v>
                </c:pt>
                <c:pt idx="21885">
                  <c:v>40</c:v>
                </c:pt>
                <c:pt idx="21886">
                  <c:v>39</c:v>
                </c:pt>
                <c:pt idx="21887">
                  <c:v>38</c:v>
                </c:pt>
                <c:pt idx="21888">
                  <c:v>39</c:v>
                </c:pt>
                <c:pt idx="21889">
                  <c:v>38</c:v>
                </c:pt>
                <c:pt idx="21890">
                  <c:v>39</c:v>
                </c:pt>
                <c:pt idx="21891">
                  <c:v>40</c:v>
                </c:pt>
                <c:pt idx="21892">
                  <c:v>41</c:v>
                </c:pt>
                <c:pt idx="21893">
                  <c:v>40</c:v>
                </c:pt>
                <c:pt idx="21894">
                  <c:v>41</c:v>
                </c:pt>
                <c:pt idx="21895">
                  <c:v>40</c:v>
                </c:pt>
                <c:pt idx="21896">
                  <c:v>41</c:v>
                </c:pt>
                <c:pt idx="21897">
                  <c:v>40</c:v>
                </c:pt>
                <c:pt idx="21898">
                  <c:v>41</c:v>
                </c:pt>
                <c:pt idx="21899">
                  <c:v>40</c:v>
                </c:pt>
                <c:pt idx="21900">
                  <c:v>39</c:v>
                </c:pt>
                <c:pt idx="21901">
                  <c:v>40</c:v>
                </c:pt>
                <c:pt idx="21902">
                  <c:v>39</c:v>
                </c:pt>
                <c:pt idx="21903">
                  <c:v>40</c:v>
                </c:pt>
                <c:pt idx="21904">
                  <c:v>39</c:v>
                </c:pt>
                <c:pt idx="21905">
                  <c:v>38</c:v>
                </c:pt>
                <c:pt idx="21906">
                  <c:v>37</c:v>
                </c:pt>
                <c:pt idx="21907">
                  <c:v>38</c:v>
                </c:pt>
                <c:pt idx="21908">
                  <c:v>39</c:v>
                </c:pt>
                <c:pt idx="21909">
                  <c:v>38</c:v>
                </c:pt>
                <c:pt idx="21910">
                  <c:v>37</c:v>
                </c:pt>
                <c:pt idx="21911">
                  <c:v>38</c:v>
                </c:pt>
                <c:pt idx="21912">
                  <c:v>37</c:v>
                </c:pt>
                <c:pt idx="21913">
                  <c:v>36</c:v>
                </c:pt>
                <c:pt idx="21914">
                  <c:v>35</c:v>
                </c:pt>
                <c:pt idx="21915">
                  <c:v>36</c:v>
                </c:pt>
                <c:pt idx="21916">
                  <c:v>35</c:v>
                </c:pt>
                <c:pt idx="21917">
                  <c:v>34</c:v>
                </c:pt>
                <c:pt idx="21918">
                  <c:v>33</c:v>
                </c:pt>
                <c:pt idx="21919">
                  <c:v>34</c:v>
                </c:pt>
                <c:pt idx="21920">
                  <c:v>33</c:v>
                </c:pt>
                <c:pt idx="21921">
                  <c:v>34</c:v>
                </c:pt>
                <c:pt idx="21922">
                  <c:v>33</c:v>
                </c:pt>
                <c:pt idx="21923">
                  <c:v>34</c:v>
                </c:pt>
                <c:pt idx="21924">
                  <c:v>33</c:v>
                </c:pt>
                <c:pt idx="21925">
                  <c:v>34</c:v>
                </c:pt>
                <c:pt idx="21926">
                  <c:v>33</c:v>
                </c:pt>
                <c:pt idx="21927">
                  <c:v>34</c:v>
                </c:pt>
                <c:pt idx="21928">
                  <c:v>33</c:v>
                </c:pt>
                <c:pt idx="21929">
                  <c:v>34</c:v>
                </c:pt>
                <c:pt idx="21930">
                  <c:v>35</c:v>
                </c:pt>
                <c:pt idx="21931">
                  <c:v>34</c:v>
                </c:pt>
                <c:pt idx="21932">
                  <c:v>35</c:v>
                </c:pt>
                <c:pt idx="21933">
                  <c:v>36</c:v>
                </c:pt>
                <c:pt idx="21934">
                  <c:v>35</c:v>
                </c:pt>
                <c:pt idx="21935">
                  <c:v>36</c:v>
                </c:pt>
                <c:pt idx="21936">
                  <c:v>35</c:v>
                </c:pt>
                <c:pt idx="21937">
                  <c:v>36</c:v>
                </c:pt>
                <c:pt idx="21938">
                  <c:v>37</c:v>
                </c:pt>
                <c:pt idx="21939">
                  <c:v>36</c:v>
                </c:pt>
                <c:pt idx="21940">
                  <c:v>35</c:v>
                </c:pt>
                <c:pt idx="21941">
                  <c:v>36</c:v>
                </c:pt>
                <c:pt idx="21942">
                  <c:v>37</c:v>
                </c:pt>
                <c:pt idx="21943">
                  <c:v>38</c:v>
                </c:pt>
                <c:pt idx="21944">
                  <c:v>39</c:v>
                </c:pt>
                <c:pt idx="21945">
                  <c:v>40</c:v>
                </c:pt>
                <c:pt idx="21946">
                  <c:v>39</c:v>
                </c:pt>
                <c:pt idx="21947">
                  <c:v>38</c:v>
                </c:pt>
                <c:pt idx="21948">
                  <c:v>39</c:v>
                </c:pt>
                <c:pt idx="21949">
                  <c:v>38</c:v>
                </c:pt>
                <c:pt idx="21950">
                  <c:v>37</c:v>
                </c:pt>
                <c:pt idx="21951">
                  <c:v>36</c:v>
                </c:pt>
                <c:pt idx="21952">
                  <c:v>37</c:v>
                </c:pt>
                <c:pt idx="21953">
                  <c:v>38</c:v>
                </c:pt>
                <c:pt idx="21954">
                  <c:v>39</c:v>
                </c:pt>
                <c:pt idx="21955">
                  <c:v>40</c:v>
                </c:pt>
                <c:pt idx="21956">
                  <c:v>41</c:v>
                </c:pt>
                <c:pt idx="21957">
                  <c:v>42</c:v>
                </c:pt>
                <c:pt idx="21958">
                  <c:v>41</c:v>
                </c:pt>
                <c:pt idx="21959">
                  <c:v>42</c:v>
                </c:pt>
                <c:pt idx="21960">
                  <c:v>43</c:v>
                </c:pt>
                <c:pt idx="21961">
                  <c:v>42</c:v>
                </c:pt>
                <c:pt idx="21962">
                  <c:v>43</c:v>
                </c:pt>
                <c:pt idx="21963">
                  <c:v>44</c:v>
                </c:pt>
                <c:pt idx="21964">
                  <c:v>43</c:v>
                </c:pt>
                <c:pt idx="21965">
                  <c:v>42</c:v>
                </c:pt>
                <c:pt idx="21966">
                  <c:v>41</c:v>
                </c:pt>
                <c:pt idx="21967">
                  <c:v>42</c:v>
                </c:pt>
                <c:pt idx="21968">
                  <c:v>41</c:v>
                </c:pt>
                <c:pt idx="21969">
                  <c:v>40</c:v>
                </c:pt>
                <c:pt idx="21970">
                  <c:v>41</c:v>
                </c:pt>
                <c:pt idx="21971">
                  <c:v>42</c:v>
                </c:pt>
                <c:pt idx="21972">
                  <c:v>43</c:v>
                </c:pt>
                <c:pt idx="21973">
                  <c:v>44</c:v>
                </c:pt>
                <c:pt idx="21974">
                  <c:v>43</c:v>
                </c:pt>
                <c:pt idx="21975">
                  <c:v>44</c:v>
                </c:pt>
                <c:pt idx="21976">
                  <c:v>45</c:v>
                </c:pt>
                <c:pt idx="21977">
                  <c:v>44</c:v>
                </c:pt>
                <c:pt idx="21978">
                  <c:v>43</c:v>
                </c:pt>
                <c:pt idx="21979">
                  <c:v>42</c:v>
                </c:pt>
                <c:pt idx="21980">
                  <c:v>41</c:v>
                </c:pt>
                <c:pt idx="21981">
                  <c:v>40</c:v>
                </c:pt>
                <c:pt idx="21982">
                  <c:v>39</c:v>
                </c:pt>
                <c:pt idx="21983">
                  <c:v>38</c:v>
                </c:pt>
                <c:pt idx="21984">
                  <c:v>39</c:v>
                </c:pt>
                <c:pt idx="21985">
                  <c:v>38</c:v>
                </c:pt>
                <c:pt idx="21986">
                  <c:v>39</c:v>
                </c:pt>
                <c:pt idx="21987">
                  <c:v>38</c:v>
                </c:pt>
                <c:pt idx="21988">
                  <c:v>39</c:v>
                </c:pt>
                <c:pt idx="21989">
                  <c:v>40</c:v>
                </c:pt>
                <c:pt idx="21990">
                  <c:v>39</c:v>
                </c:pt>
                <c:pt idx="21991">
                  <c:v>38</c:v>
                </c:pt>
                <c:pt idx="21992">
                  <c:v>37</c:v>
                </c:pt>
                <c:pt idx="21993">
                  <c:v>38</c:v>
                </c:pt>
                <c:pt idx="21994">
                  <c:v>37</c:v>
                </c:pt>
                <c:pt idx="21995">
                  <c:v>38</c:v>
                </c:pt>
                <c:pt idx="21996">
                  <c:v>39</c:v>
                </c:pt>
                <c:pt idx="21997">
                  <c:v>38</c:v>
                </c:pt>
                <c:pt idx="21998">
                  <c:v>37</c:v>
                </c:pt>
                <c:pt idx="21999">
                  <c:v>38</c:v>
                </c:pt>
                <c:pt idx="22000">
                  <c:v>39</c:v>
                </c:pt>
                <c:pt idx="22001">
                  <c:v>40</c:v>
                </c:pt>
                <c:pt idx="22002">
                  <c:v>41</c:v>
                </c:pt>
                <c:pt idx="22003">
                  <c:v>40</c:v>
                </c:pt>
                <c:pt idx="22004">
                  <c:v>41</c:v>
                </c:pt>
                <c:pt idx="22005">
                  <c:v>42</c:v>
                </c:pt>
                <c:pt idx="22006">
                  <c:v>43</c:v>
                </c:pt>
                <c:pt idx="22007">
                  <c:v>42</c:v>
                </c:pt>
                <c:pt idx="22008">
                  <c:v>43</c:v>
                </c:pt>
                <c:pt idx="22009">
                  <c:v>42</c:v>
                </c:pt>
                <c:pt idx="22010">
                  <c:v>41</c:v>
                </c:pt>
                <c:pt idx="22011">
                  <c:v>40</c:v>
                </c:pt>
                <c:pt idx="22012">
                  <c:v>41</c:v>
                </c:pt>
                <c:pt idx="22013">
                  <c:v>40</c:v>
                </c:pt>
                <c:pt idx="22014">
                  <c:v>39</c:v>
                </c:pt>
                <c:pt idx="22015">
                  <c:v>38</c:v>
                </c:pt>
                <c:pt idx="22016">
                  <c:v>37</c:v>
                </c:pt>
                <c:pt idx="22017">
                  <c:v>38</c:v>
                </c:pt>
                <c:pt idx="22018">
                  <c:v>39</c:v>
                </c:pt>
                <c:pt idx="22019">
                  <c:v>38</c:v>
                </c:pt>
                <c:pt idx="22020">
                  <c:v>39</c:v>
                </c:pt>
                <c:pt idx="22021">
                  <c:v>38</c:v>
                </c:pt>
                <c:pt idx="22022">
                  <c:v>39</c:v>
                </c:pt>
                <c:pt idx="22023">
                  <c:v>40</c:v>
                </c:pt>
                <c:pt idx="22024">
                  <c:v>41</c:v>
                </c:pt>
                <c:pt idx="22025">
                  <c:v>40</c:v>
                </c:pt>
                <c:pt idx="22026">
                  <c:v>39</c:v>
                </c:pt>
                <c:pt idx="22027">
                  <c:v>40</c:v>
                </c:pt>
                <c:pt idx="22028">
                  <c:v>39</c:v>
                </c:pt>
                <c:pt idx="22029">
                  <c:v>40</c:v>
                </c:pt>
                <c:pt idx="22030">
                  <c:v>41</c:v>
                </c:pt>
                <c:pt idx="22031">
                  <c:v>40</c:v>
                </c:pt>
                <c:pt idx="22032">
                  <c:v>39</c:v>
                </c:pt>
                <c:pt idx="22033">
                  <c:v>38</c:v>
                </c:pt>
                <c:pt idx="22034">
                  <c:v>39</c:v>
                </c:pt>
                <c:pt idx="22035">
                  <c:v>38</c:v>
                </c:pt>
                <c:pt idx="22036">
                  <c:v>39</c:v>
                </c:pt>
                <c:pt idx="22037">
                  <c:v>40</c:v>
                </c:pt>
                <c:pt idx="22038">
                  <c:v>39</c:v>
                </c:pt>
                <c:pt idx="22039">
                  <c:v>38</c:v>
                </c:pt>
                <c:pt idx="22040">
                  <c:v>39</c:v>
                </c:pt>
                <c:pt idx="22041">
                  <c:v>40</c:v>
                </c:pt>
                <c:pt idx="22042">
                  <c:v>41</c:v>
                </c:pt>
                <c:pt idx="22043">
                  <c:v>42</c:v>
                </c:pt>
                <c:pt idx="22044">
                  <c:v>43</c:v>
                </c:pt>
                <c:pt idx="22045">
                  <c:v>42</c:v>
                </c:pt>
                <c:pt idx="22046">
                  <c:v>43</c:v>
                </c:pt>
                <c:pt idx="22047">
                  <c:v>42</c:v>
                </c:pt>
                <c:pt idx="22048">
                  <c:v>43</c:v>
                </c:pt>
                <c:pt idx="22049">
                  <c:v>42</c:v>
                </c:pt>
                <c:pt idx="22050">
                  <c:v>41</c:v>
                </c:pt>
                <c:pt idx="22051">
                  <c:v>42</c:v>
                </c:pt>
                <c:pt idx="22052">
                  <c:v>43</c:v>
                </c:pt>
                <c:pt idx="22053">
                  <c:v>42</c:v>
                </c:pt>
                <c:pt idx="22054">
                  <c:v>41</c:v>
                </c:pt>
                <c:pt idx="22055">
                  <c:v>42</c:v>
                </c:pt>
                <c:pt idx="22056">
                  <c:v>43</c:v>
                </c:pt>
                <c:pt idx="22057">
                  <c:v>44</c:v>
                </c:pt>
                <c:pt idx="22058">
                  <c:v>45</c:v>
                </c:pt>
                <c:pt idx="22059">
                  <c:v>44</c:v>
                </c:pt>
                <c:pt idx="22060">
                  <c:v>45</c:v>
                </c:pt>
                <c:pt idx="22061">
                  <c:v>44</c:v>
                </c:pt>
                <c:pt idx="22062">
                  <c:v>43</c:v>
                </c:pt>
                <c:pt idx="22063">
                  <c:v>44</c:v>
                </c:pt>
                <c:pt idx="22064">
                  <c:v>43</c:v>
                </c:pt>
                <c:pt idx="22065">
                  <c:v>42</c:v>
                </c:pt>
                <c:pt idx="22066">
                  <c:v>41</c:v>
                </c:pt>
                <c:pt idx="22067">
                  <c:v>40</c:v>
                </c:pt>
                <c:pt idx="22068">
                  <c:v>41</c:v>
                </c:pt>
                <c:pt idx="22069">
                  <c:v>40</c:v>
                </c:pt>
                <c:pt idx="22070">
                  <c:v>41</c:v>
                </c:pt>
                <c:pt idx="22071">
                  <c:v>42</c:v>
                </c:pt>
                <c:pt idx="22072">
                  <c:v>43</c:v>
                </c:pt>
                <c:pt idx="22073">
                  <c:v>44</c:v>
                </c:pt>
                <c:pt idx="22074">
                  <c:v>43</c:v>
                </c:pt>
                <c:pt idx="22075">
                  <c:v>44</c:v>
                </c:pt>
                <c:pt idx="22076">
                  <c:v>45</c:v>
                </c:pt>
                <c:pt idx="22077">
                  <c:v>46</c:v>
                </c:pt>
                <c:pt idx="22078">
                  <c:v>45</c:v>
                </c:pt>
                <c:pt idx="22079">
                  <c:v>46</c:v>
                </c:pt>
                <c:pt idx="22080">
                  <c:v>45</c:v>
                </c:pt>
                <c:pt idx="22081">
                  <c:v>46</c:v>
                </c:pt>
                <c:pt idx="22082">
                  <c:v>45</c:v>
                </c:pt>
                <c:pt idx="22083">
                  <c:v>44</c:v>
                </c:pt>
                <c:pt idx="22084">
                  <c:v>45</c:v>
                </c:pt>
                <c:pt idx="22085">
                  <c:v>46</c:v>
                </c:pt>
                <c:pt idx="22086">
                  <c:v>45</c:v>
                </c:pt>
                <c:pt idx="22087">
                  <c:v>46</c:v>
                </c:pt>
                <c:pt idx="22088">
                  <c:v>47</c:v>
                </c:pt>
                <c:pt idx="22089">
                  <c:v>46</c:v>
                </c:pt>
                <c:pt idx="22090">
                  <c:v>47</c:v>
                </c:pt>
                <c:pt idx="22091">
                  <c:v>46</c:v>
                </c:pt>
                <c:pt idx="22092">
                  <c:v>45</c:v>
                </c:pt>
                <c:pt idx="22093">
                  <c:v>46</c:v>
                </c:pt>
                <c:pt idx="22094">
                  <c:v>45</c:v>
                </c:pt>
                <c:pt idx="22095">
                  <c:v>44</c:v>
                </c:pt>
                <c:pt idx="22096">
                  <c:v>45</c:v>
                </c:pt>
                <c:pt idx="22097">
                  <c:v>44</c:v>
                </c:pt>
                <c:pt idx="22098">
                  <c:v>45</c:v>
                </c:pt>
                <c:pt idx="22099">
                  <c:v>44</c:v>
                </c:pt>
                <c:pt idx="22100">
                  <c:v>45</c:v>
                </c:pt>
                <c:pt idx="22101">
                  <c:v>44</c:v>
                </c:pt>
                <c:pt idx="22102">
                  <c:v>45</c:v>
                </c:pt>
                <c:pt idx="22103">
                  <c:v>46</c:v>
                </c:pt>
                <c:pt idx="22104">
                  <c:v>47</c:v>
                </c:pt>
                <c:pt idx="22105">
                  <c:v>48</c:v>
                </c:pt>
                <c:pt idx="22106">
                  <c:v>49</c:v>
                </c:pt>
                <c:pt idx="22107">
                  <c:v>48</c:v>
                </c:pt>
                <c:pt idx="22108">
                  <c:v>49</c:v>
                </c:pt>
                <c:pt idx="22109">
                  <c:v>48</c:v>
                </c:pt>
                <c:pt idx="22110">
                  <c:v>49</c:v>
                </c:pt>
                <c:pt idx="22111">
                  <c:v>50</c:v>
                </c:pt>
                <c:pt idx="22112">
                  <c:v>49</c:v>
                </c:pt>
                <c:pt idx="22113">
                  <c:v>50</c:v>
                </c:pt>
                <c:pt idx="22114">
                  <c:v>51</c:v>
                </c:pt>
                <c:pt idx="22115">
                  <c:v>52</c:v>
                </c:pt>
                <c:pt idx="22116">
                  <c:v>53</c:v>
                </c:pt>
                <c:pt idx="22117">
                  <c:v>54</c:v>
                </c:pt>
                <c:pt idx="22118">
                  <c:v>53</c:v>
                </c:pt>
                <c:pt idx="22119">
                  <c:v>52</c:v>
                </c:pt>
                <c:pt idx="22120">
                  <c:v>53</c:v>
                </c:pt>
                <c:pt idx="22121">
                  <c:v>52</c:v>
                </c:pt>
                <c:pt idx="22122">
                  <c:v>51</c:v>
                </c:pt>
                <c:pt idx="22123">
                  <c:v>52</c:v>
                </c:pt>
                <c:pt idx="22124">
                  <c:v>51</c:v>
                </c:pt>
                <c:pt idx="22125">
                  <c:v>52</c:v>
                </c:pt>
                <c:pt idx="22126">
                  <c:v>53</c:v>
                </c:pt>
                <c:pt idx="22127">
                  <c:v>54</c:v>
                </c:pt>
                <c:pt idx="22128">
                  <c:v>53</c:v>
                </c:pt>
                <c:pt idx="22129">
                  <c:v>52</c:v>
                </c:pt>
                <c:pt idx="22130">
                  <c:v>53</c:v>
                </c:pt>
                <c:pt idx="22131">
                  <c:v>52</c:v>
                </c:pt>
                <c:pt idx="22132">
                  <c:v>51</c:v>
                </c:pt>
                <c:pt idx="22133">
                  <c:v>52</c:v>
                </c:pt>
                <c:pt idx="22134">
                  <c:v>53</c:v>
                </c:pt>
                <c:pt idx="22135">
                  <c:v>52</c:v>
                </c:pt>
                <c:pt idx="22136">
                  <c:v>53</c:v>
                </c:pt>
                <c:pt idx="22137">
                  <c:v>54</c:v>
                </c:pt>
                <c:pt idx="22138">
                  <c:v>53</c:v>
                </c:pt>
                <c:pt idx="22139">
                  <c:v>52</c:v>
                </c:pt>
                <c:pt idx="22140">
                  <c:v>51</c:v>
                </c:pt>
                <c:pt idx="22141">
                  <c:v>52</c:v>
                </c:pt>
                <c:pt idx="22142">
                  <c:v>51</c:v>
                </c:pt>
                <c:pt idx="22143">
                  <c:v>50</c:v>
                </c:pt>
                <c:pt idx="22144">
                  <c:v>49</c:v>
                </c:pt>
                <c:pt idx="22145">
                  <c:v>50</c:v>
                </c:pt>
                <c:pt idx="22146">
                  <c:v>51</c:v>
                </c:pt>
                <c:pt idx="22147">
                  <c:v>50</c:v>
                </c:pt>
                <c:pt idx="22148">
                  <c:v>51</c:v>
                </c:pt>
                <c:pt idx="22149">
                  <c:v>52</c:v>
                </c:pt>
                <c:pt idx="22150">
                  <c:v>53</c:v>
                </c:pt>
                <c:pt idx="22151">
                  <c:v>52</c:v>
                </c:pt>
                <c:pt idx="22152">
                  <c:v>53</c:v>
                </c:pt>
                <c:pt idx="22153">
                  <c:v>52</c:v>
                </c:pt>
                <c:pt idx="22154">
                  <c:v>53</c:v>
                </c:pt>
                <c:pt idx="22155">
                  <c:v>54</c:v>
                </c:pt>
                <c:pt idx="22156">
                  <c:v>55</c:v>
                </c:pt>
                <c:pt idx="22157">
                  <c:v>54</c:v>
                </c:pt>
                <c:pt idx="22158">
                  <c:v>53</c:v>
                </c:pt>
                <c:pt idx="22159">
                  <c:v>52</c:v>
                </c:pt>
                <c:pt idx="22160">
                  <c:v>53</c:v>
                </c:pt>
                <c:pt idx="22161">
                  <c:v>52</c:v>
                </c:pt>
                <c:pt idx="22162">
                  <c:v>51</c:v>
                </c:pt>
                <c:pt idx="22163">
                  <c:v>52</c:v>
                </c:pt>
                <c:pt idx="22164">
                  <c:v>53</c:v>
                </c:pt>
                <c:pt idx="22165">
                  <c:v>54</c:v>
                </c:pt>
                <c:pt idx="22166">
                  <c:v>55</c:v>
                </c:pt>
                <c:pt idx="22167">
                  <c:v>54</c:v>
                </c:pt>
                <c:pt idx="22168">
                  <c:v>53</c:v>
                </c:pt>
                <c:pt idx="22169">
                  <c:v>54</c:v>
                </c:pt>
                <c:pt idx="22170">
                  <c:v>53</c:v>
                </c:pt>
                <c:pt idx="22171">
                  <c:v>52</c:v>
                </c:pt>
                <c:pt idx="22172">
                  <c:v>51</c:v>
                </c:pt>
                <c:pt idx="22173">
                  <c:v>50</c:v>
                </c:pt>
                <c:pt idx="22174">
                  <c:v>51</c:v>
                </c:pt>
                <c:pt idx="22175">
                  <c:v>52</c:v>
                </c:pt>
                <c:pt idx="22176">
                  <c:v>53</c:v>
                </c:pt>
                <c:pt idx="22177">
                  <c:v>54</c:v>
                </c:pt>
                <c:pt idx="22178">
                  <c:v>53</c:v>
                </c:pt>
                <c:pt idx="22179">
                  <c:v>54</c:v>
                </c:pt>
                <c:pt idx="22180">
                  <c:v>53</c:v>
                </c:pt>
                <c:pt idx="22181">
                  <c:v>54</c:v>
                </c:pt>
                <c:pt idx="22182">
                  <c:v>55</c:v>
                </c:pt>
                <c:pt idx="22183">
                  <c:v>54</c:v>
                </c:pt>
                <c:pt idx="22184">
                  <c:v>53</c:v>
                </c:pt>
                <c:pt idx="22185">
                  <c:v>52</c:v>
                </c:pt>
                <c:pt idx="22186">
                  <c:v>51</c:v>
                </c:pt>
                <c:pt idx="22187">
                  <c:v>50</c:v>
                </c:pt>
                <c:pt idx="22188">
                  <c:v>49</c:v>
                </c:pt>
                <c:pt idx="22189">
                  <c:v>50</c:v>
                </c:pt>
                <c:pt idx="22190">
                  <c:v>49</c:v>
                </c:pt>
                <c:pt idx="22191">
                  <c:v>48</c:v>
                </c:pt>
                <c:pt idx="22192">
                  <c:v>47</c:v>
                </c:pt>
                <c:pt idx="22193">
                  <c:v>48</c:v>
                </c:pt>
                <c:pt idx="22194">
                  <c:v>47</c:v>
                </c:pt>
                <c:pt idx="22195">
                  <c:v>48</c:v>
                </c:pt>
                <c:pt idx="22196">
                  <c:v>49</c:v>
                </c:pt>
                <c:pt idx="22197">
                  <c:v>50</c:v>
                </c:pt>
                <c:pt idx="22198">
                  <c:v>49</c:v>
                </c:pt>
                <c:pt idx="22199">
                  <c:v>50</c:v>
                </c:pt>
                <c:pt idx="22200">
                  <c:v>51</c:v>
                </c:pt>
                <c:pt idx="22201">
                  <c:v>52</c:v>
                </c:pt>
                <c:pt idx="22202">
                  <c:v>51</c:v>
                </c:pt>
                <c:pt idx="22203">
                  <c:v>50</c:v>
                </c:pt>
                <c:pt idx="22204">
                  <c:v>49</c:v>
                </c:pt>
                <c:pt idx="22205">
                  <c:v>48</c:v>
                </c:pt>
                <c:pt idx="22206">
                  <c:v>49</c:v>
                </c:pt>
                <c:pt idx="22207">
                  <c:v>50</c:v>
                </c:pt>
                <c:pt idx="22208">
                  <c:v>49</c:v>
                </c:pt>
                <c:pt idx="22209">
                  <c:v>48</c:v>
                </c:pt>
                <c:pt idx="22210">
                  <c:v>47</c:v>
                </c:pt>
                <c:pt idx="22211">
                  <c:v>46</c:v>
                </c:pt>
                <c:pt idx="22212">
                  <c:v>47</c:v>
                </c:pt>
                <c:pt idx="22213">
                  <c:v>48</c:v>
                </c:pt>
                <c:pt idx="22214">
                  <c:v>47</c:v>
                </c:pt>
                <c:pt idx="22215">
                  <c:v>46</c:v>
                </c:pt>
                <c:pt idx="22216">
                  <c:v>47</c:v>
                </c:pt>
                <c:pt idx="22217">
                  <c:v>46</c:v>
                </c:pt>
                <c:pt idx="22218">
                  <c:v>47</c:v>
                </c:pt>
                <c:pt idx="22219">
                  <c:v>48</c:v>
                </c:pt>
                <c:pt idx="22220">
                  <c:v>49</c:v>
                </c:pt>
                <c:pt idx="22221">
                  <c:v>48</c:v>
                </c:pt>
                <c:pt idx="22222">
                  <c:v>49</c:v>
                </c:pt>
                <c:pt idx="22223">
                  <c:v>50</c:v>
                </c:pt>
                <c:pt idx="22224">
                  <c:v>51</c:v>
                </c:pt>
                <c:pt idx="22225">
                  <c:v>50</c:v>
                </c:pt>
                <c:pt idx="22226">
                  <c:v>51</c:v>
                </c:pt>
                <c:pt idx="22227">
                  <c:v>52</c:v>
                </c:pt>
                <c:pt idx="22228">
                  <c:v>51</c:v>
                </c:pt>
                <c:pt idx="22229">
                  <c:v>52</c:v>
                </c:pt>
                <c:pt idx="22230">
                  <c:v>51</c:v>
                </c:pt>
                <c:pt idx="22231">
                  <c:v>52</c:v>
                </c:pt>
                <c:pt idx="22232">
                  <c:v>53</c:v>
                </c:pt>
                <c:pt idx="22233">
                  <c:v>54</c:v>
                </c:pt>
                <c:pt idx="22234">
                  <c:v>53</c:v>
                </c:pt>
                <c:pt idx="22235">
                  <c:v>54</c:v>
                </c:pt>
                <c:pt idx="22236">
                  <c:v>53</c:v>
                </c:pt>
                <c:pt idx="22237">
                  <c:v>52</c:v>
                </c:pt>
                <c:pt idx="22238">
                  <c:v>51</c:v>
                </c:pt>
                <c:pt idx="22239">
                  <c:v>50</c:v>
                </c:pt>
                <c:pt idx="22240">
                  <c:v>49</c:v>
                </c:pt>
                <c:pt idx="22241">
                  <c:v>50</c:v>
                </c:pt>
                <c:pt idx="22242">
                  <c:v>49</c:v>
                </c:pt>
                <c:pt idx="22243">
                  <c:v>48</c:v>
                </c:pt>
                <c:pt idx="22244">
                  <c:v>47</c:v>
                </c:pt>
                <c:pt idx="22245">
                  <c:v>48</c:v>
                </c:pt>
                <c:pt idx="22246">
                  <c:v>47</c:v>
                </c:pt>
                <c:pt idx="22247">
                  <c:v>48</c:v>
                </c:pt>
                <c:pt idx="22248">
                  <c:v>47</c:v>
                </c:pt>
                <c:pt idx="22249">
                  <c:v>46</c:v>
                </c:pt>
                <c:pt idx="22250">
                  <c:v>47</c:v>
                </c:pt>
                <c:pt idx="22251">
                  <c:v>46</c:v>
                </c:pt>
                <c:pt idx="22252">
                  <c:v>47</c:v>
                </c:pt>
                <c:pt idx="22253">
                  <c:v>46</c:v>
                </c:pt>
                <c:pt idx="22254">
                  <c:v>47</c:v>
                </c:pt>
                <c:pt idx="22255">
                  <c:v>48</c:v>
                </c:pt>
                <c:pt idx="22256">
                  <c:v>49</c:v>
                </c:pt>
                <c:pt idx="22257">
                  <c:v>48</c:v>
                </c:pt>
                <c:pt idx="22258">
                  <c:v>47</c:v>
                </c:pt>
                <c:pt idx="22259">
                  <c:v>46</c:v>
                </c:pt>
                <c:pt idx="22260">
                  <c:v>45</c:v>
                </c:pt>
                <c:pt idx="22261">
                  <c:v>46</c:v>
                </c:pt>
                <c:pt idx="22262">
                  <c:v>47</c:v>
                </c:pt>
                <c:pt idx="22263">
                  <c:v>48</c:v>
                </c:pt>
                <c:pt idx="22264">
                  <c:v>49</c:v>
                </c:pt>
                <c:pt idx="22265">
                  <c:v>50</c:v>
                </c:pt>
                <c:pt idx="22266">
                  <c:v>51</c:v>
                </c:pt>
                <c:pt idx="22267">
                  <c:v>52</c:v>
                </c:pt>
                <c:pt idx="22268">
                  <c:v>51</c:v>
                </c:pt>
                <c:pt idx="22269">
                  <c:v>50</c:v>
                </c:pt>
                <c:pt idx="22270">
                  <c:v>51</c:v>
                </c:pt>
                <c:pt idx="22271">
                  <c:v>50</c:v>
                </c:pt>
                <c:pt idx="22272">
                  <c:v>51</c:v>
                </c:pt>
                <c:pt idx="22273">
                  <c:v>52</c:v>
                </c:pt>
                <c:pt idx="22274">
                  <c:v>53</c:v>
                </c:pt>
                <c:pt idx="22275">
                  <c:v>52</c:v>
                </c:pt>
                <c:pt idx="22276">
                  <c:v>51</c:v>
                </c:pt>
                <c:pt idx="22277">
                  <c:v>50</c:v>
                </c:pt>
                <c:pt idx="22278">
                  <c:v>51</c:v>
                </c:pt>
                <c:pt idx="22279">
                  <c:v>52</c:v>
                </c:pt>
                <c:pt idx="22280">
                  <c:v>53</c:v>
                </c:pt>
                <c:pt idx="22281">
                  <c:v>54</c:v>
                </c:pt>
                <c:pt idx="22282">
                  <c:v>55</c:v>
                </c:pt>
                <c:pt idx="22283">
                  <c:v>54</c:v>
                </c:pt>
                <c:pt idx="22284">
                  <c:v>53</c:v>
                </c:pt>
                <c:pt idx="22285">
                  <c:v>54</c:v>
                </c:pt>
                <c:pt idx="22286">
                  <c:v>55</c:v>
                </c:pt>
                <c:pt idx="22287">
                  <c:v>56</c:v>
                </c:pt>
                <c:pt idx="22288">
                  <c:v>55</c:v>
                </c:pt>
                <c:pt idx="22289">
                  <c:v>54</c:v>
                </c:pt>
                <c:pt idx="22290">
                  <c:v>53</c:v>
                </c:pt>
                <c:pt idx="22291">
                  <c:v>54</c:v>
                </c:pt>
                <c:pt idx="22292">
                  <c:v>53</c:v>
                </c:pt>
                <c:pt idx="22293">
                  <c:v>52</c:v>
                </c:pt>
                <c:pt idx="22294">
                  <c:v>53</c:v>
                </c:pt>
                <c:pt idx="22295">
                  <c:v>54</c:v>
                </c:pt>
                <c:pt idx="22296">
                  <c:v>55</c:v>
                </c:pt>
                <c:pt idx="22297">
                  <c:v>54</c:v>
                </c:pt>
                <c:pt idx="22298">
                  <c:v>55</c:v>
                </c:pt>
                <c:pt idx="22299">
                  <c:v>54</c:v>
                </c:pt>
                <c:pt idx="22300">
                  <c:v>55</c:v>
                </c:pt>
                <c:pt idx="22301">
                  <c:v>54</c:v>
                </c:pt>
                <c:pt idx="22302">
                  <c:v>55</c:v>
                </c:pt>
                <c:pt idx="22303">
                  <c:v>56</c:v>
                </c:pt>
                <c:pt idx="22304">
                  <c:v>57</c:v>
                </c:pt>
                <c:pt idx="22305">
                  <c:v>58</c:v>
                </c:pt>
                <c:pt idx="22306">
                  <c:v>57</c:v>
                </c:pt>
                <c:pt idx="22307">
                  <c:v>56</c:v>
                </c:pt>
                <c:pt idx="22308">
                  <c:v>55</c:v>
                </c:pt>
                <c:pt idx="22309">
                  <c:v>56</c:v>
                </c:pt>
                <c:pt idx="22310">
                  <c:v>55</c:v>
                </c:pt>
                <c:pt idx="22311">
                  <c:v>54</c:v>
                </c:pt>
                <c:pt idx="22312">
                  <c:v>55</c:v>
                </c:pt>
                <c:pt idx="22313">
                  <c:v>54</c:v>
                </c:pt>
                <c:pt idx="22314">
                  <c:v>53</c:v>
                </c:pt>
                <c:pt idx="22315">
                  <c:v>54</c:v>
                </c:pt>
                <c:pt idx="22316">
                  <c:v>55</c:v>
                </c:pt>
                <c:pt idx="22317">
                  <c:v>56</c:v>
                </c:pt>
                <c:pt idx="22318">
                  <c:v>57</c:v>
                </c:pt>
                <c:pt idx="22319">
                  <c:v>56</c:v>
                </c:pt>
                <c:pt idx="22320">
                  <c:v>55</c:v>
                </c:pt>
                <c:pt idx="22321">
                  <c:v>56</c:v>
                </c:pt>
                <c:pt idx="22322">
                  <c:v>55</c:v>
                </c:pt>
                <c:pt idx="22323">
                  <c:v>54</c:v>
                </c:pt>
                <c:pt idx="22324">
                  <c:v>55</c:v>
                </c:pt>
                <c:pt idx="22325">
                  <c:v>54</c:v>
                </c:pt>
                <c:pt idx="22326">
                  <c:v>53</c:v>
                </c:pt>
                <c:pt idx="22327">
                  <c:v>52</c:v>
                </c:pt>
                <c:pt idx="22328">
                  <c:v>51</c:v>
                </c:pt>
                <c:pt idx="22329">
                  <c:v>50</c:v>
                </c:pt>
                <c:pt idx="22330">
                  <c:v>51</c:v>
                </c:pt>
                <c:pt idx="22331">
                  <c:v>50</c:v>
                </c:pt>
                <c:pt idx="22332">
                  <c:v>49</c:v>
                </c:pt>
                <c:pt idx="22333">
                  <c:v>48</c:v>
                </c:pt>
                <c:pt idx="22334">
                  <c:v>49</c:v>
                </c:pt>
                <c:pt idx="22335">
                  <c:v>48</c:v>
                </c:pt>
                <c:pt idx="22336">
                  <c:v>47</c:v>
                </c:pt>
                <c:pt idx="22337">
                  <c:v>46</c:v>
                </c:pt>
                <c:pt idx="22338">
                  <c:v>45</c:v>
                </c:pt>
                <c:pt idx="22339">
                  <c:v>44</c:v>
                </c:pt>
                <c:pt idx="22340">
                  <c:v>45</c:v>
                </c:pt>
                <c:pt idx="22341">
                  <c:v>44</c:v>
                </c:pt>
                <c:pt idx="22342">
                  <c:v>43</c:v>
                </c:pt>
                <c:pt idx="22343">
                  <c:v>42</c:v>
                </c:pt>
                <c:pt idx="22344">
                  <c:v>41</c:v>
                </c:pt>
                <c:pt idx="22345">
                  <c:v>42</c:v>
                </c:pt>
                <c:pt idx="22346">
                  <c:v>41</c:v>
                </c:pt>
                <c:pt idx="22347">
                  <c:v>42</c:v>
                </c:pt>
                <c:pt idx="22348">
                  <c:v>43</c:v>
                </c:pt>
                <c:pt idx="22349">
                  <c:v>44</c:v>
                </c:pt>
                <c:pt idx="22350">
                  <c:v>45</c:v>
                </c:pt>
                <c:pt idx="22351">
                  <c:v>44</c:v>
                </c:pt>
                <c:pt idx="22352">
                  <c:v>43</c:v>
                </c:pt>
                <c:pt idx="22353">
                  <c:v>42</c:v>
                </c:pt>
                <c:pt idx="22354">
                  <c:v>41</c:v>
                </c:pt>
                <c:pt idx="22355">
                  <c:v>42</c:v>
                </c:pt>
                <c:pt idx="22356">
                  <c:v>43</c:v>
                </c:pt>
                <c:pt idx="22357">
                  <c:v>42</c:v>
                </c:pt>
                <c:pt idx="22358">
                  <c:v>43</c:v>
                </c:pt>
                <c:pt idx="22359">
                  <c:v>44</c:v>
                </c:pt>
                <c:pt idx="22360">
                  <c:v>45</c:v>
                </c:pt>
                <c:pt idx="22361">
                  <c:v>44</c:v>
                </c:pt>
                <c:pt idx="22362">
                  <c:v>45</c:v>
                </c:pt>
                <c:pt idx="22363">
                  <c:v>44</c:v>
                </c:pt>
                <c:pt idx="22364">
                  <c:v>43</c:v>
                </c:pt>
                <c:pt idx="22365">
                  <c:v>44</c:v>
                </c:pt>
                <c:pt idx="22366">
                  <c:v>45</c:v>
                </c:pt>
                <c:pt idx="22367">
                  <c:v>46</c:v>
                </c:pt>
                <c:pt idx="22368">
                  <c:v>47</c:v>
                </c:pt>
                <c:pt idx="22369">
                  <c:v>46</c:v>
                </c:pt>
                <c:pt idx="22370">
                  <c:v>47</c:v>
                </c:pt>
                <c:pt idx="22371">
                  <c:v>46</c:v>
                </c:pt>
                <c:pt idx="22372">
                  <c:v>47</c:v>
                </c:pt>
                <c:pt idx="22373">
                  <c:v>46</c:v>
                </c:pt>
                <c:pt idx="22374">
                  <c:v>47</c:v>
                </c:pt>
                <c:pt idx="22375">
                  <c:v>46</c:v>
                </c:pt>
                <c:pt idx="22376">
                  <c:v>47</c:v>
                </c:pt>
                <c:pt idx="22377">
                  <c:v>48</c:v>
                </c:pt>
                <c:pt idx="22378">
                  <c:v>47</c:v>
                </c:pt>
                <c:pt idx="22379">
                  <c:v>48</c:v>
                </c:pt>
                <c:pt idx="22380">
                  <c:v>49</c:v>
                </c:pt>
                <c:pt idx="22381">
                  <c:v>48</c:v>
                </c:pt>
                <c:pt idx="22382">
                  <c:v>47</c:v>
                </c:pt>
                <c:pt idx="22383">
                  <c:v>48</c:v>
                </c:pt>
                <c:pt idx="22384">
                  <c:v>47</c:v>
                </c:pt>
                <c:pt idx="22385">
                  <c:v>46</c:v>
                </c:pt>
                <c:pt idx="22386">
                  <c:v>45</c:v>
                </c:pt>
                <c:pt idx="22387">
                  <c:v>44</c:v>
                </c:pt>
                <c:pt idx="22388">
                  <c:v>43</c:v>
                </c:pt>
                <c:pt idx="22389">
                  <c:v>44</c:v>
                </c:pt>
                <c:pt idx="22390">
                  <c:v>43</c:v>
                </c:pt>
                <c:pt idx="22391">
                  <c:v>44</c:v>
                </c:pt>
                <c:pt idx="22392">
                  <c:v>45</c:v>
                </c:pt>
                <c:pt idx="22393">
                  <c:v>46</c:v>
                </c:pt>
                <c:pt idx="22394">
                  <c:v>45</c:v>
                </c:pt>
                <c:pt idx="22395">
                  <c:v>46</c:v>
                </c:pt>
                <c:pt idx="22396">
                  <c:v>45</c:v>
                </c:pt>
                <c:pt idx="22397">
                  <c:v>46</c:v>
                </c:pt>
                <c:pt idx="22398">
                  <c:v>45</c:v>
                </c:pt>
                <c:pt idx="22399">
                  <c:v>44</c:v>
                </c:pt>
                <c:pt idx="22400">
                  <c:v>45</c:v>
                </c:pt>
                <c:pt idx="22401">
                  <c:v>46</c:v>
                </c:pt>
                <c:pt idx="22402">
                  <c:v>45</c:v>
                </c:pt>
                <c:pt idx="22403">
                  <c:v>44</c:v>
                </c:pt>
                <c:pt idx="22404">
                  <c:v>45</c:v>
                </c:pt>
                <c:pt idx="22405">
                  <c:v>46</c:v>
                </c:pt>
                <c:pt idx="22406">
                  <c:v>47</c:v>
                </c:pt>
                <c:pt idx="22407">
                  <c:v>46</c:v>
                </c:pt>
                <c:pt idx="22408">
                  <c:v>45</c:v>
                </c:pt>
                <c:pt idx="22409">
                  <c:v>46</c:v>
                </c:pt>
                <c:pt idx="22410">
                  <c:v>47</c:v>
                </c:pt>
                <c:pt idx="22411">
                  <c:v>48</c:v>
                </c:pt>
                <c:pt idx="22412">
                  <c:v>49</c:v>
                </c:pt>
                <c:pt idx="22413">
                  <c:v>48</c:v>
                </c:pt>
                <c:pt idx="22414">
                  <c:v>47</c:v>
                </c:pt>
                <c:pt idx="22415">
                  <c:v>48</c:v>
                </c:pt>
                <c:pt idx="22416">
                  <c:v>47</c:v>
                </c:pt>
                <c:pt idx="22417">
                  <c:v>46</c:v>
                </c:pt>
                <c:pt idx="22418">
                  <c:v>47</c:v>
                </c:pt>
                <c:pt idx="22419">
                  <c:v>48</c:v>
                </c:pt>
                <c:pt idx="22420">
                  <c:v>49</c:v>
                </c:pt>
                <c:pt idx="22421">
                  <c:v>50</c:v>
                </c:pt>
                <c:pt idx="22422">
                  <c:v>51</c:v>
                </c:pt>
                <c:pt idx="22423">
                  <c:v>50</c:v>
                </c:pt>
                <c:pt idx="22424">
                  <c:v>51</c:v>
                </c:pt>
                <c:pt idx="22425">
                  <c:v>50</c:v>
                </c:pt>
                <c:pt idx="22426">
                  <c:v>49</c:v>
                </c:pt>
                <c:pt idx="22427">
                  <c:v>48</c:v>
                </c:pt>
                <c:pt idx="22428">
                  <c:v>47</c:v>
                </c:pt>
                <c:pt idx="22429">
                  <c:v>48</c:v>
                </c:pt>
                <c:pt idx="22430">
                  <c:v>47</c:v>
                </c:pt>
                <c:pt idx="22431">
                  <c:v>46</c:v>
                </c:pt>
                <c:pt idx="22432">
                  <c:v>47</c:v>
                </c:pt>
                <c:pt idx="22433">
                  <c:v>46</c:v>
                </c:pt>
                <c:pt idx="22434">
                  <c:v>47</c:v>
                </c:pt>
                <c:pt idx="22435">
                  <c:v>46</c:v>
                </c:pt>
                <c:pt idx="22436">
                  <c:v>45</c:v>
                </c:pt>
                <c:pt idx="22437">
                  <c:v>44</c:v>
                </c:pt>
                <c:pt idx="22438">
                  <c:v>45</c:v>
                </c:pt>
                <c:pt idx="22439">
                  <c:v>46</c:v>
                </c:pt>
                <c:pt idx="22440">
                  <c:v>45</c:v>
                </c:pt>
                <c:pt idx="22441">
                  <c:v>46</c:v>
                </c:pt>
                <c:pt idx="22442">
                  <c:v>45</c:v>
                </c:pt>
                <c:pt idx="22443">
                  <c:v>46</c:v>
                </c:pt>
                <c:pt idx="22444">
                  <c:v>45</c:v>
                </c:pt>
                <c:pt idx="22445">
                  <c:v>46</c:v>
                </c:pt>
                <c:pt idx="22446">
                  <c:v>47</c:v>
                </c:pt>
                <c:pt idx="22447">
                  <c:v>46</c:v>
                </c:pt>
                <c:pt idx="22448">
                  <c:v>45</c:v>
                </c:pt>
                <c:pt idx="22449">
                  <c:v>44</c:v>
                </c:pt>
                <c:pt idx="22450">
                  <c:v>43</c:v>
                </c:pt>
                <c:pt idx="22451">
                  <c:v>42</c:v>
                </c:pt>
                <c:pt idx="22452">
                  <c:v>41</c:v>
                </c:pt>
                <c:pt idx="22453">
                  <c:v>42</c:v>
                </c:pt>
                <c:pt idx="22454">
                  <c:v>41</c:v>
                </c:pt>
                <c:pt idx="22455">
                  <c:v>42</c:v>
                </c:pt>
                <c:pt idx="22456">
                  <c:v>41</c:v>
                </c:pt>
                <c:pt idx="22457">
                  <c:v>40</c:v>
                </c:pt>
                <c:pt idx="22458">
                  <c:v>39</c:v>
                </c:pt>
                <c:pt idx="22459">
                  <c:v>38</c:v>
                </c:pt>
                <c:pt idx="22460">
                  <c:v>37</c:v>
                </c:pt>
                <c:pt idx="22461">
                  <c:v>38</c:v>
                </c:pt>
                <c:pt idx="22462">
                  <c:v>37</c:v>
                </c:pt>
                <c:pt idx="22463">
                  <c:v>36</c:v>
                </c:pt>
                <c:pt idx="22464">
                  <c:v>35</c:v>
                </c:pt>
                <c:pt idx="22465">
                  <c:v>36</c:v>
                </c:pt>
                <c:pt idx="22466">
                  <c:v>37</c:v>
                </c:pt>
                <c:pt idx="22467">
                  <c:v>36</c:v>
                </c:pt>
                <c:pt idx="22468">
                  <c:v>37</c:v>
                </c:pt>
                <c:pt idx="22469">
                  <c:v>36</c:v>
                </c:pt>
                <c:pt idx="22470">
                  <c:v>35</c:v>
                </c:pt>
                <c:pt idx="22471">
                  <c:v>34</c:v>
                </c:pt>
                <c:pt idx="22472">
                  <c:v>35</c:v>
                </c:pt>
                <c:pt idx="22473">
                  <c:v>34</c:v>
                </c:pt>
                <c:pt idx="22474">
                  <c:v>35</c:v>
                </c:pt>
                <c:pt idx="22475">
                  <c:v>36</c:v>
                </c:pt>
                <c:pt idx="22476">
                  <c:v>35</c:v>
                </c:pt>
                <c:pt idx="22477">
                  <c:v>36</c:v>
                </c:pt>
                <c:pt idx="22478">
                  <c:v>35</c:v>
                </c:pt>
                <c:pt idx="22479">
                  <c:v>34</c:v>
                </c:pt>
                <c:pt idx="22480">
                  <c:v>35</c:v>
                </c:pt>
                <c:pt idx="22481">
                  <c:v>34</c:v>
                </c:pt>
                <c:pt idx="22482">
                  <c:v>33</c:v>
                </c:pt>
                <c:pt idx="22483">
                  <c:v>34</c:v>
                </c:pt>
                <c:pt idx="22484">
                  <c:v>35</c:v>
                </c:pt>
                <c:pt idx="22485">
                  <c:v>36</c:v>
                </c:pt>
                <c:pt idx="22486">
                  <c:v>35</c:v>
                </c:pt>
                <c:pt idx="22487">
                  <c:v>34</c:v>
                </c:pt>
                <c:pt idx="22488">
                  <c:v>35</c:v>
                </c:pt>
                <c:pt idx="22489">
                  <c:v>36</c:v>
                </c:pt>
                <c:pt idx="22490">
                  <c:v>35</c:v>
                </c:pt>
                <c:pt idx="22491">
                  <c:v>34</c:v>
                </c:pt>
                <c:pt idx="22492">
                  <c:v>35</c:v>
                </c:pt>
                <c:pt idx="22493">
                  <c:v>34</c:v>
                </c:pt>
                <c:pt idx="22494">
                  <c:v>35</c:v>
                </c:pt>
                <c:pt idx="22495">
                  <c:v>36</c:v>
                </c:pt>
                <c:pt idx="22496">
                  <c:v>35</c:v>
                </c:pt>
                <c:pt idx="22497">
                  <c:v>34</c:v>
                </c:pt>
                <c:pt idx="22498">
                  <c:v>33</c:v>
                </c:pt>
                <c:pt idx="22499">
                  <c:v>32</c:v>
                </c:pt>
                <c:pt idx="22500">
                  <c:v>31</c:v>
                </c:pt>
                <c:pt idx="22501">
                  <c:v>30</c:v>
                </c:pt>
                <c:pt idx="22502">
                  <c:v>31</c:v>
                </c:pt>
                <c:pt idx="22503">
                  <c:v>32</c:v>
                </c:pt>
                <c:pt idx="22504">
                  <c:v>33</c:v>
                </c:pt>
                <c:pt idx="22505">
                  <c:v>34</c:v>
                </c:pt>
                <c:pt idx="22506">
                  <c:v>35</c:v>
                </c:pt>
                <c:pt idx="22507">
                  <c:v>34</c:v>
                </c:pt>
                <c:pt idx="22508">
                  <c:v>35</c:v>
                </c:pt>
                <c:pt idx="22509">
                  <c:v>36</c:v>
                </c:pt>
                <c:pt idx="22510">
                  <c:v>35</c:v>
                </c:pt>
                <c:pt idx="22511">
                  <c:v>34</c:v>
                </c:pt>
                <c:pt idx="22512">
                  <c:v>33</c:v>
                </c:pt>
                <c:pt idx="22513">
                  <c:v>32</c:v>
                </c:pt>
                <c:pt idx="22514">
                  <c:v>33</c:v>
                </c:pt>
                <c:pt idx="22515">
                  <c:v>34</c:v>
                </c:pt>
                <c:pt idx="22516">
                  <c:v>35</c:v>
                </c:pt>
                <c:pt idx="22517">
                  <c:v>34</c:v>
                </c:pt>
                <c:pt idx="22518">
                  <c:v>35</c:v>
                </c:pt>
                <c:pt idx="22519">
                  <c:v>34</c:v>
                </c:pt>
                <c:pt idx="22520">
                  <c:v>33</c:v>
                </c:pt>
                <c:pt idx="22521">
                  <c:v>32</c:v>
                </c:pt>
                <c:pt idx="22522">
                  <c:v>31</c:v>
                </c:pt>
                <c:pt idx="22523">
                  <c:v>30</c:v>
                </c:pt>
                <c:pt idx="22524">
                  <c:v>29</c:v>
                </c:pt>
                <c:pt idx="22525">
                  <c:v>30</c:v>
                </c:pt>
                <c:pt idx="22526">
                  <c:v>29</c:v>
                </c:pt>
                <c:pt idx="22527">
                  <c:v>30</c:v>
                </c:pt>
                <c:pt idx="22528">
                  <c:v>29</c:v>
                </c:pt>
                <c:pt idx="22529">
                  <c:v>28</c:v>
                </c:pt>
                <c:pt idx="22530">
                  <c:v>29</c:v>
                </c:pt>
                <c:pt idx="22531">
                  <c:v>30</c:v>
                </c:pt>
                <c:pt idx="22532">
                  <c:v>31</c:v>
                </c:pt>
                <c:pt idx="22533">
                  <c:v>32</c:v>
                </c:pt>
                <c:pt idx="22534">
                  <c:v>31</c:v>
                </c:pt>
                <c:pt idx="22535">
                  <c:v>30</c:v>
                </c:pt>
                <c:pt idx="22536">
                  <c:v>31</c:v>
                </c:pt>
                <c:pt idx="22537">
                  <c:v>32</c:v>
                </c:pt>
                <c:pt idx="22538">
                  <c:v>33</c:v>
                </c:pt>
                <c:pt idx="22539">
                  <c:v>34</c:v>
                </c:pt>
                <c:pt idx="22540">
                  <c:v>33</c:v>
                </c:pt>
                <c:pt idx="22541">
                  <c:v>32</c:v>
                </c:pt>
                <c:pt idx="22542">
                  <c:v>31</c:v>
                </c:pt>
                <c:pt idx="22543">
                  <c:v>30</c:v>
                </c:pt>
                <c:pt idx="22544">
                  <c:v>29</c:v>
                </c:pt>
                <c:pt idx="22545">
                  <c:v>30</c:v>
                </c:pt>
                <c:pt idx="22546">
                  <c:v>31</c:v>
                </c:pt>
                <c:pt idx="22547">
                  <c:v>32</c:v>
                </c:pt>
                <c:pt idx="22548">
                  <c:v>33</c:v>
                </c:pt>
                <c:pt idx="22549">
                  <c:v>32</c:v>
                </c:pt>
                <c:pt idx="22550">
                  <c:v>31</c:v>
                </c:pt>
                <c:pt idx="22551">
                  <c:v>32</c:v>
                </c:pt>
                <c:pt idx="22552">
                  <c:v>33</c:v>
                </c:pt>
                <c:pt idx="22553">
                  <c:v>32</c:v>
                </c:pt>
                <c:pt idx="22554">
                  <c:v>31</c:v>
                </c:pt>
                <c:pt idx="22555">
                  <c:v>30</c:v>
                </c:pt>
                <c:pt idx="22556">
                  <c:v>31</c:v>
                </c:pt>
                <c:pt idx="22557">
                  <c:v>30</c:v>
                </c:pt>
                <c:pt idx="22558">
                  <c:v>31</c:v>
                </c:pt>
                <c:pt idx="22559">
                  <c:v>30</c:v>
                </c:pt>
                <c:pt idx="22560">
                  <c:v>31</c:v>
                </c:pt>
                <c:pt idx="22561">
                  <c:v>32</c:v>
                </c:pt>
                <c:pt idx="22562">
                  <c:v>31</c:v>
                </c:pt>
                <c:pt idx="22563">
                  <c:v>30</c:v>
                </c:pt>
                <c:pt idx="22564">
                  <c:v>31</c:v>
                </c:pt>
                <c:pt idx="22565">
                  <c:v>32</c:v>
                </c:pt>
                <c:pt idx="22566">
                  <c:v>33</c:v>
                </c:pt>
                <c:pt idx="22567">
                  <c:v>34</c:v>
                </c:pt>
                <c:pt idx="22568">
                  <c:v>35</c:v>
                </c:pt>
                <c:pt idx="22569">
                  <c:v>34</c:v>
                </c:pt>
                <c:pt idx="22570">
                  <c:v>33</c:v>
                </c:pt>
                <c:pt idx="22571">
                  <c:v>34</c:v>
                </c:pt>
                <c:pt idx="22572">
                  <c:v>35</c:v>
                </c:pt>
                <c:pt idx="22573">
                  <c:v>36</c:v>
                </c:pt>
                <c:pt idx="22574">
                  <c:v>35</c:v>
                </c:pt>
                <c:pt idx="22575">
                  <c:v>34</c:v>
                </c:pt>
                <c:pt idx="22576">
                  <c:v>35</c:v>
                </c:pt>
                <c:pt idx="22577">
                  <c:v>36</c:v>
                </c:pt>
                <c:pt idx="22578">
                  <c:v>35</c:v>
                </c:pt>
                <c:pt idx="22579">
                  <c:v>34</c:v>
                </c:pt>
                <c:pt idx="22580">
                  <c:v>35</c:v>
                </c:pt>
                <c:pt idx="22581">
                  <c:v>36</c:v>
                </c:pt>
                <c:pt idx="22582">
                  <c:v>37</c:v>
                </c:pt>
                <c:pt idx="22583">
                  <c:v>36</c:v>
                </c:pt>
                <c:pt idx="22584">
                  <c:v>35</c:v>
                </c:pt>
                <c:pt idx="22585">
                  <c:v>34</c:v>
                </c:pt>
                <c:pt idx="22586">
                  <c:v>33</c:v>
                </c:pt>
                <c:pt idx="22587">
                  <c:v>34</c:v>
                </c:pt>
                <c:pt idx="22588">
                  <c:v>35</c:v>
                </c:pt>
                <c:pt idx="22589">
                  <c:v>36</c:v>
                </c:pt>
                <c:pt idx="22590">
                  <c:v>35</c:v>
                </c:pt>
                <c:pt idx="22591">
                  <c:v>36</c:v>
                </c:pt>
                <c:pt idx="22592">
                  <c:v>35</c:v>
                </c:pt>
                <c:pt idx="22593">
                  <c:v>34</c:v>
                </c:pt>
                <c:pt idx="22594">
                  <c:v>35</c:v>
                </c:pt>
                <c:pt idx="22595">
                  <c:v>34</c:v>
                </c:pt>
                <c:pt idx="22596">
                  <c:v>33</c:v>
                </c:pt>
                <c:pt idx="22597">
                  <c:v>32</c:v>
                </c:pt>
                <c:pt idx="22598">
                  <c:v>33</c:v>
                </c:pt>
                <c:pt idx="22599">
                  <c:v>34</c:v>
                </c:pt>
                <c:pt idx="22600">
                  <c:v>33</c:v>
                </c:pt>
                <c:pt idx="22601">
                  <c:v>34</c:v>
                </c:pt>
                <c:pt idx="22602">
                  <c:v>33</c:v>
                </c:pt>
                <c:pt idx="22603">
                  <c:v>32</c:v>
                </c:pt>
                <c:pt idx="22604">
                  <c:v>31</c:v>
                </c:pt>
                <c:pt idx="22605">
                  <c:v>32</c:v>
                </c:pt>
                <c:pt idx="22606">
                  <c:v>31</c:v>
                </c:pt>
                <c:pt idx="22607">
                  <c:v>30</c:v>
                </c:pt>
                <c:pt idx="22608">
                  <c:v>31</c:v>
                </c:pt>
                <c:pt idx="22609">
                  <c:v>32</c:v>
                </c:pt>
                <c:pt idx="22610">
                  <c:v>31</c:v>
                </c:pt>
                <c:pt idx="22611">
                  <c:v>32</c:v>
                </c:pt>
                <c:pt idx="22612">
                  <c:v>33</c:v>
                </c:pt>
                <c:pt idx="22613">
                  <c:v>32</c:v>
                </c:pt>
                <c:pt idx="22614">
                  <c:v>31</c:v>
                </c:pt>
                <c:pt idx="22615">
                  <c:v>30</c:v>
                </c:pt>
                <c:pt idx="22616">
                  <c:v>31</c:v>
                </c:pt>
                <c:pt idx="22617">
                  <c:v>30</c:v>
                </c:pt>
                <c:pt idx="22618">
                  <c:v>31</c:v>
                </c:pt>
                <c:pt idx="22619">
                  <c:v>30</c:v>
                </c:pt>
                <c:pt idx="22620">
                  <c:v>31</c:v>
                </c:pt>
                <c:pt idx="22621">
                  <c:v>30</c:v>
                </c:pt>
                <c:pt idx="22622">
                  <c:v>31</c:v>
                </c:pt>
                <c:pt idx="22623">
                  <c:v>32</c:v>
                </c:pt>
                <c:pt idx="22624">
                  <c:v>31</c:v>
                </c:pt>
                <c:pt idx="22625">
                  <c:v>32</c:v>
                </c:pt>
                <c:pt idx="22626">
                  <c:v>33</c:v>
                </c:pt>
                <c:pt idx="22627">
                  <c:v>32</c:v>
                </c:pt>
                <c:pt idx="22628">
                  <c:v>31</c:v>
                </c:pt>
                <c:pt idx="22629">
                  <c:v>32</c:v>
                </c:pt>
                <c:pt idx="22630">
                  <c:v>31</c:v>
                </c:pt>
                <c:pt idx="22631">
                  <c:v>32</c:v>
                </c:pt>
                <c:pt idx="22632">
                  <c:v>31</c:v>
                </c:pt>
                <c:pt idx="22633">
                  <c:v>30</c:v>
                </c:pt>
                <c:pt idx="22634">
                  <c:v>29</c:v>
                </c:pt>
                <c:pt idx="22635">
                  <c:v>28</c:v>
                </c:pt>
                <c:pt idx="22636">
                  <c:v>29</c:v>
                </c:pt>
                <c:pt idx="22637">
                  <c:v>30</c:v>
                </c:pt>
                <c:pt idx="22638">
                  <c:v>31</c:v>
                </c:pt>
                <c:pt idx="22639">
                  <c:v>30</c:v>
                </c:pt>
                <c:pt idx="22640">
                  <c:v>29</c:v>
                </c:pt>
                <c:pt idx="22641">
                  <c:v>30</c:v>
                </c:pt>
                <c:pt idx="22642">
                  <c:v>31</c:v>
                </c:pt>
                <c:pt idx="22643">
                  <c:v>30</c:v>
                </c:pt>
                <c:pt idx="22644">
                  <c:v>29</c:v>
                </c:pt>
                <c:pt idx="22645">
                  <c:v>30</c:v>
                </c:pt>
                <c:pt idx="22646">
                  <c:v>29</c:v>
                </c:pt>
                <c:pt idx="22647">
                  <c:v>28</c:v>
                </c:pt>
                <c:pt idx="22648">
                  <c:v>27</c:v>
                </c:pt>
                <c:pt idx="22649">
                  <c:v>28</c:v>
                </c:pt>
                <c:pt idx="22650">
                  <c:v>27</c:v>
                </c:pt>
                <c:pt idx="22651">
                  <c:v>28</c:v>
                </c:pt>
                <c:pt idx="22652">
                  <c:v>27</c:v>
                </c:pt>
                <c:pt idx="22653">
                  <c:v>26</c:v>
                </c:pt>
                <c:pt idx="22654">
                  <c:v>27</c:v>
                </c:pt>
                <c:pt idx="22655">
                  <c:v>26</c:v>
                </c:pt>
                <c:pt idx="22656">
                  <c:v>27</c:v>
                </c:pt>
                <c:pt idx="22657">
                  <c:v>26</c:v>
                </c:pt>
                <c:pt idx="22658">
                  <c:v>25</c:v>
                </c:pt>
                <c:pt idx="22659">
                  <c:v>26</c:v>
                </c:pt>
                <c:pt idx="22660">
                  <c:v>27</c:v>
                </c:pt>
                <c:pt idx="22661">
                  <c:v>26</c:v>
                </c:pt>
                <c:pt idx="22662">
                  <c:v>25</c:v>
                </c:pt>
                <c:pt idx="22663">
                  <c:v>24</c:v>
                </c:pt>
                <c:pt idx="22664">
                  <c:v>25</c:v>
                </c:pt>
                <c:pt idx="22665">
                  <c:v>24</c:v>
                </c:pt>
                <c:pt idx="22666">
                  <c:v>25</c:v>
                </c:pt>
                <c:pt idx="22667">
                  <c:v>24</c:v>
                </c:pt>
                <c:pt idx="22668">
                  <c:v>25</c:v>
                </c:pt>
                <c:pt idx="22669">
                  <c:v>24</c:v>
                </c:pt>
                <c:pt idx="22670">
                  <c:v>25</c:v>
                </c:pt>
                <c:pt idx="22671">
                  <c:v>24</c:v>
                </c:pt>
                <c:pt idx="22672">
                  <c:v>25</c:v>
                </c:pt>
                <c:pt idx="22673">
                  <c:v>26</c:v>
                </c:pt>
                <c:pt idx="22674">
                  <c:v>25</c:v>
                </c:pt>
                <c:pt idx="22675">
                  <c:v>26</c:v>
                </c:pt>
                <c:pt idx="22676">
                  <c:v>27</c:v>
                </c:pt>
                <c:pt idx="22677">
                  <c:v>28</c:v>
                </c:pt>
                <c:pt idx="22678">
                  <c:v>29</c:v>
                </c:pt>
                <c:pt idx="22679">
                  <c:v>28</c:v>
                </c:pt>
                <c:pt idx="22680">
                  <c:v>29</c:v>
                </c:pt>
                <c:pt idx="22681">
                  <c:v>28</c:v>
                </c:pt>
                <c:pt idx="22682">
                  <c:v>27</c:v>
                </c:pt>
                <c:pt idx="22683">
                  <c:v>28</c:v>
                </c:pt>
                <c:pt idx="22684">
                  <c:v>29</c:v>
                </c:pt>
                <c:pt idx="22685">
                  <c:v>28</c:v>
                </c:pt>
                <c:pt idx="22686">
                  <c:v>29</c:v>
                </c:pt>
                <c:pt idx="22687">
                  <c:v>28</c:v>
                </c:pt>
                <c:pt idx="22688">
                  <c:v>27</c:v>
                </c:pt>
                <c:pt idx="22689">
                  <c:v>26</c:v>
                </c:pt>
                <c:pt idx="22690">
                  <c:v>25</c:v>
                </c:pt>
                <c:pt idx="22691">
                  <c:v>24</c:v>
                </c:pt>
                <c:pt idx="22692">
                  <c:v>23</c:v>
                </c:pt>
                <c:pt idx="22693">
                  <c:v>24</c:v>
                </c:pt>
                <c:pt idx="22694">
                  <c:v>25</c:v>
                </c:pt>
                <c:pt idx="22695">
                  <c:v>26</c:v>
                </c:pt>
                <c:pt idx="22696">
                  <c:v>25</c:v>
                </c:pt>
                <c:pt idx="22697">
                  <c:v>26</c:v>
                </c:pt>
                <c:pt idx="22698">
                  <c:v>27</c:v>
                </c:pt>
                <c:pt idx="22699">
                  <c:v>28</c:v>
                </c:pt>
                <c:pt idx="22700">
                  <c:v>29</c:v>
                </c:pt>
                <c:pt idx="22701">
                  <c:v>28</c:v>
                </c:pt>
                <c:pt idx="22702">
                  <c:v>29</c:v>
                </c:pt>
                <c:pt idx="22703">
                  <c:v>30</c:v>
                </c:pt>
                <c:pt idx="22704">
                  <c:v>31</c:v>
                </c:pt>
                <c:pt idx="22705">
                  <c:v>32</c:v>
                </c:pt>
                <c:pt idx="22706">
                  <c:v>33</c:v>
                </c:pt>
                <c:pt idx="22707">
                  <c:v>34</c:v>
                </c:pt>
                <c:pt idx="22708">
                  <c:v>35</c:v>
                </c:pt>
                <c:pt idx="22709">
                  <c:v>34</c:v>
                </c:pt>
                <c:pt idx="22710">
                  <c:v>33</c:v>
                </c:pt>
                <c:pt idx="22711">
                  <c:v>32</c:v>
                </c:pt>
                <c:pt idx="22712">
                  <c:v>31</c:v>
                </c:pt>
                <c:pt idx="22713">
                  <c:v>30</c:v>
                </c:pt>
                <c:pt idx="22714">
                  <c:v>31</c:v>
                </c:pt>
                <c:pt idx="22715">
                  <c:v>32</c:v>
                </c:pt>
                <c:pt idx="22716">
                  <c:v>31</c:v>
                </c:pt>
                <c:pt idx="22717">
                  <c:v>30</c:v>
                </c:pt>
                <c:pt idx="22718">
                  <c:v>29</c:v>
                </c:pt>
                <c:pt idx="22719">
                  <c:v>28</c:v>
                </c:pt>
                <c:pt idx="22720">
                  <c:v>27</c:v>
                </c:pt>
                <c:pt idx="22721">
                  <c:v>28</c:v>
                </c:pt>
                <c:pt idx="22722">
                  <c:v>27</c:v>
                </c:pt>
                <c:pt idx="22723">
                  <c:v>26</c:v>
                </c:pt>
                <c:pt idx="22724">
                  <c:v>27</c:v>
                </c:pt>
                <c:pt idx="22725">
                  <c:v>28</c:v>
                </c:pt>
                <c:pt idx="22726">
                  <c:v>27</c:v>
                </c:pt>
                <c:pt idx="22727">
                  <c:v>26</c:v>
                </c:pt>
                <c:pt idx="22728">
                  <c:v>25</c:v>
                </c:pt>
                <c:pt idx="22729">
                  <c:v>26</c:v>
                </c:pt>
                <c:pt idx="22730">
                  <c:v>27</c:v>
                </c:pt>
                <c:pt idx="22731">
                  <c:v>26</c:v>
                </c:pt>
                <c:pt idx="22732">
                  <c:v>25</c:v>
                </c:pt>
                <c:pt idx="22733">
                  <c:v>24</c:v>
                </c:pt>
                <c:pt idx="22734">
                  <c:v>23</c:v>
                </c:pt>
                <c:pt idx="22735">
                  <c:v>24</c:v>
                </c:pt>
                <c:pt idx="22736">
                  <c:v>25</c:v>
                </c:pt>
                <c:pt idx="22737">
                  <c:v>26</c:v>
                </c:pt>
                <c:pt idx="22738">
                  <c:v>25</c:v>
                </c:pt>
                <c:pt idx="22739">
                  <c:v>24</c:v>
                </c:pt>
                <c:pt idx="22740">
                  <c:v>25</c:v>
                </c:pt>
                <c:pt idx="22741">
                  <c:v>24</c:v>
                </c:pt>
                <c:pt idx="22742">
                  <c:v>23</c:v>
                </c:pt>
                <c:pt idx="22743">
                  <c:v>24</c:v>
                </c:pt>
                <c:pt idx="22744">
                  <c:v>23</c:v>
                </c:pt>
                <c:pt idx="22745">
                  <c:v>22</c:v>
                </c:pt>
                <c:pt idx="22746">
                  <c:v>23</c:v>
                </c:pt>
                <c:pt idx="22747">
                  <c:v>22</c:v>
                </c:pt>
                <c:pt idx="22748">
                  <c:v>23</c:v>
                </c:pt>
                <c:pt idx="22749">
                  <c:v>22</c:v>
                </c:pt>
                <c:pt idx="22750">
                  <c:v>23</c:v>
                </c:pt>
                <c:pt idx="22751">
                  <c:v>24</c:v>
                </c:pt>
                <c:pt idx="22752">
                  <c:v>23</c:v>
                </c:pt>
                <c:pt idx="22753">
                  <c:v>24</c:v>
                </c:pt>
                <c:pt idx="22754">
                  <c:v>23</c:v>
                </c:pt>
                <c:pt idx="22755">
                  <c:v>22</c:v>
                </c:pt>
                <c:pt idx="22756">
                  <c:v>23</c:v>
                </c:pt>
                <c:pt idx="22757">
                  <c:v>22</c:v>
                </c:pt>
                <c:pt idx="22758">
                  <c:v>23</c:v>
                </c:pt>
                <c:pt idx="22759">
                  <c:v>24</c:v>
                </c:pt>
                <c:pt idx="22760">
                  <c:v>25</c:v>
                </c:pt>
                <c:pt idx="22761">
                  <c:v>24</c:v>
                </c:pt>
                <c:pt idx="22762">
                  <c:v>25</c:v>
                </c:pt>
                <c:pt idx="22763">
                  <c:v>24</c:v>
                </c:pt>
                <c:pt idx="22764">
                  <c:v>23</c:v>
                </c:pt>
                <c:pt idx="22765">
                  <c:v>24</c:v>
                </c:pt>
                <c:pt idx="22766">
                  <c:v>25</c:v>
                </c:pt>
                <c:pt idx="22767">
                  <c:v>26</c:v>
                </c:pt>
                <c:pt idx="22768">
                  <c:v>25</c:v>
                </c:pt>
                <c:pt idx="22769">
                  <c:v>26</c:v>
                </c:pt>
                <c:pt idx="22770">
                  <c:v>27</c:v>
                </c:pt>
                <c:pt idx="22771">
                  <c:v>26</c:v>
                </c:pt>
                <c:pt idx="22772">
                  <c:v>27</c:v>
                </c:pt>
                <c:pt idx="22773">
                  <c:v>26</c:v>
                </c:pt>
                <c:pt idx="22774">
                  <c:v>27</c:v>
                </c:pt>
                <c:pt idx="22775">
                  <c:v>28</c:v>
                </c:pt>
                <c:pt idx="22776">
                  <c:v>27</c:v>
                </c:pt>
                <c:pt idx="22777">
                  <c:v>26</c:v>
                </c:pt>
                <c:pt idx="22778">
                  <c:v>27</c:v>
                </c:pt>
                <c:pt idx="22779">
                  <c:v>26</c:v>
                </c:pt>
                <c:pt idx="22780">
                  <c:v>25</c:v>
                </c:pt>
                <c:pt idx="22781">
                  <c:v>26</c:v>
                </c:pt>
                <c:pt idx="22782">
                  <c:v>25</c:v>
                </c:pt>
                <c:pt idx="22783">
                  <c:v>26</c:v>
                </c:pt>
                <c:pt idx="22784">
                  <c:v>25</c:v>
                </c:pt>
                <c:pt idx="22785">
                  <c:v>26</c:v>
                </c:pt>
                <c:pt idx="22786">
                  <c:v>25</c:v>
                </c:pt>
                <c:pt idx="22787">
                  <c:v>24</c:v>
                </c:pt>
                <c:pt idx="22788">
                  <c:v>25</c:v>
                </c:pt>
                <c:pt idx="22789">
                  <c:v>24</c:v>
                </c:pt>
                <c:pt idx="22790">
                  <c:v>25</c:v>
                </c:pt>
                <c:pt idx="22791">
                  <c:v>24</c:v>
                </c:pt>
                <c:pt idx="22792">
                  <c:v>25</c:v>
                </c:pt>
                <c:pt idx="22793">
                  <c:v>24</c:v>
                </c:pt>
                <c:pt idx="22794">
                  <c:v>23</c:v>
                </c:pt>
                <c:pt idx="22795">
                  <c:v>22</c:v>
                </c:pt>
                <c:pt idx="22796">
                  <c:v>23</c:v>
                </c:pt>
                <c:pt idx="22797">
                  <c:v>22</c:v>
                </c:pt>
                <c:pt idx="22798">
                  <c:v>23</c:v>
                </c:pt>
                <c:pt idx="22799">
                  <c:v>24</c:v>
                </c:pt>
                <c:pt idx="22800">
                  <c:v>25</c:v>
                </c:pt>
                <c:pt idx="22801">
                  <c:v>24</c:v>
                </c:pt>
                <c:pt idx="22802">
                  <c:v>25</c:v>
                </c:pt>
                <c:pt idx="22803">
                  <c:v>26</c:v>
                </c:pt>
                <c:pt idx="22804">
                  <c:v>25</c:v>
                </c:pt>
                <c:pt idx="22805">
                  <c:v>24</c:v>
                </c:pt>
                <c:pt idx="22806">
                  <c:v>25</c:v>
                </c:pt>
                <c:pt idx="22807">
                  <c:v>26</c:v>
                </c:pt>
                <c:pt idx="22808">
                  <c:v>27</c:v>
                </c:pt>
                <c:pt idx="22809">
                  <c:v>26</c:v>
                </c:pt>
                <c:pt idx="22810">
                  <c:v>27</c:v>
                </c:pt>
                <c:pt idx="22811">
                  <c:v>26</c:v>
                </c:pt>
                <c:pt idx="22812">
                  <c:v>27</c:v>
                </c:pt>
                <c:pt idx="22813">
                  <c:v>28</c:v>
                </c:pt>
                <c:pt idx="22814">
                  <c:v>27</c:v>
                </c:pt>
                <c:pt idx="22815">
                  <c:v>28</c:v>
                </c:pt>
                <c:pt idx="22816">
                  <c:v>29</c:v>
                </c:pt>
                <c:pt idx="22817">
                  <c:v>30</c:v>
                </c:pt>
                <c:pt idx="22818">
                  <c:v>31</c:v>
                </c:pt>
                <c:pt idx="22819">
                  <c:v>32</c:v>
                </c:pt>
                <c:pt idx="22820">
                  <c:v>31</c:v>
                </c:pt>
                <c:pt idx="22821">
                  <c:v>30</c:v>
                </c:pt>
                <c:pt idx="22822">
                  <c:v>31</c:v>
                </c:pt>
                <c:pt idx="22823">
                  <c:v>32</c:v>
                </c:pt>
                <c:pt idx="22824">
                  <c:v>33</c:v>
                </c:pt>
                <c:pt idx="22825">
                  <c:v>34</c:v>
                </c:pt>
                <c:pt idx="22826">
                  <c:v>35</c:v>
                </c:pt>
                <c:pt idx="22827">
                  <c:v>34</c:v>
                </c:pt>
                <c:pt idx="22828">
                  <c:v>35</c:v>
                </c:pt>
                <c:pt idx="22829">
                  <c:v>34</c:v>
                </c:pt>
                <c:pt idx="22830">
                  <c:v>33</c:v>
                </c:pt>
                <c:pt idx="22831">
                  <c:v>32</c:v>
                </c:pt>
                <c:pt idx="22832">
                  <c:v>33</c:v>
                </c:pt>
                <c:pt idx="22833">
                  <c:v>34</c:v>
                </c:pt>
                <c:pt idx="22834">
                  <c:v>35</c:v>
                </c:pt>
                <c:pt idx="22835">
                  <c:v>36</c:v>
                </c:pt>
                <c:pt idx="22836">
                  <c:v>35</c:v>
                </c:pt>
                <c:pt idx="22837">
                  <c:v>36</c:v>
                </c:pt>
                <c:pt idx="22838">
                  <c:v>35</c:v>
                </c:pt>
                <c:pt idx="22839">
                  <c:v>34</c:v>
                </c:pt>
                <c:pt idx="22840">
                  <c:v>35</c:v>
                </c:pt>
                <c:pt idx="22841">
                  <c:v>36</c:v>
                </c:pt>
                <c:pt idx="22842">
                  <c:v>37</c:v>
                </c:pt>
                <c:pt idx="22843">
                  <c:v>38</c:v>
                </c:pt>
                <c:pt idx="22844">
                  <c:v>37</c:v>
                </c:pt>
                <c:pt idx="22845">
                  <c:v>36</c:v>
                </c:pt>
                <c:pt idx="22846">
                  <c:v>35</c:v>
                </c:pt>
                <c:pt idx="22847">
                  <c:v>36</c:v>
                </c:pt>
                <c:pt idx="22848">
                  <c:v>37</c:v>
                </c:pt>
                <c:pt idx="22849">
                  <c:v>36</c:v>
                </c:pt>
                <c:pt idx="22850">
                  <c:v>35</c:v>
                </c:pt>
                <c:pt idx="22851">
                  <c:v>36</c:v>
                </c:pt>
                <c:pt idx="22852">
                  <c:v>35</c:v>
                </c:pt>
                <c:pt idx="22853">
                  <c:v>34</c:v>
                </c:pt>
                <c:pt idx="22854">
                  <c:v>33</c:v>
                </c:pt>
                <c:pt idx="22855">
                  <c:v>34</c:v>
                </c:pt>
                <c:pt idx="22856">
                  <c:v>35</c:v>
                </c:pt>
                <c:pt idx="22857">
                  <c:v>36</c:v>
                </c:pt>
                <c:pt idx="22858">
                  <c:v>35</c:v>
                </c:pt>
                <c:pt idx="22859">
                  <c:v>34</c:v>
                </c:pt>
                <c:pt idx="22860">
                  <c:v>35</c:v>
                </c:pt>
                <c:pt idx="22861">
                  <c:v>34</c:v>
                </c:pt>
                <c:pt idx="22862">
                  <c:v>35</c:v>
                </c:pt>
                <c:pt idx="22863">
                  <c:v>34</c:v>
                </c:pt>
                <c:pt idx="22864">
                  <c:v>33</c:v>
                </c:pt>
                <c:pt idx="22865">
                  <c:v>32</c:v>
                </c:pt>
                <c:pt idx="22866">
                  <c:v>33</c:v>
                </c:pt>
                <c:pt idx="22867">
                  <c:v>34</c:v>
                </c:pt>
                <c:pt idx="22868">
                  <c:v>33</c:v>
                </c:pt>
                <c:pt idx="22869">
                  <c:v>32</c:v>
                </c:pt>
                <c:pt idx="22870">
                  <c:v>33</c:v>
                </c:pt>
                <c:pt idx="22871">
                  <c:v>32</c:v>
                </c:pt>
                <c:pt idx="22872">
                  <c:v>33</c:v>
                </c:pt>
                <c:pt idx="22873">
                  <c:v>32</c:v>
                </c:pt>
                <c:pt idx="22874">
                  <c:v>33</c:v>
                </c:pt>
                <c:pt idx="22875">
                  <c:v>34</c:v>
                </c:pt>
                <c:pt idx="22876">
                  <c:v>33</c:v>
                </c:pt>
                <c:pt idx="22877">
                  <c:v>34</c:v>
                </c:pt>
                <c:pt idx="22878">
                  <c:v>35</c:v>
                </c:pt>
                <c:pt idx="22879">
                  <c:v>34</c:v>
                </c:pt>
                <c:pt idx="22880">
                  <c:v>35</c:v>
                </c:pt>
                <c:pt idx="22881">
                  <c:v>34</c:v>
                </c:pt>
                <c:pt idx="22882">
                  <c:v>35</c:v>
                </c:pt>
                <c:pt idx="22883">
                  <c:v>36</c:v>
                </c:pt>
                <c:pt idx="22884">
                  <c:v>35</c:v>
                </c:pt>
                <c:pt idx="22885">
                  <c:v>34</c:v>
                </c:pt>
                <c:pt idx="22886">
                  <c:v>35</c:v>
                </c:pt>
                <c:pt idx="22887">
                  <c:v>36</c:v>
                </c:pt>
                <c:pt idx="22888">
                  <c:v>37</c:v>
                </c:pt>
                <c:pt idx="22889">
                  <c:v>38</c:v>
                </c:pt>
                <c:pt idx="22890">
                  <c:v>39</c:v>
                </c:pt>
                <c:pt idx="22891">
                  <c:v>40</c:v>
                </c:pt>
                <c:pt idx="22892">
                  <c:v>39</c:v>
                </c:pt>
                <c:pt idx="22893">
                  <c:v>40</c:v>
                </c:pt>
                <c:pt idx="22894">
                  <c:v>39</c:v>
                </c:pt>
                <c:pt idx="22895">
                  <c:v>40</c:v>
                </c:pt>
                <c:pt idx="22896">
                  <c:v>39</c:v>
                </c:pt>
                <c:pt idx="22897">
                  <c:v>38</c:v>
                </c:pt>
                <c:pt idx="22898">
                  <c:v>39</c:v>
                </c:pt>
                <c:pt idx="22899">
                  <c:v>38</c:v>
                </c:pt>
                <c:pt idx="22900">
                  <c:v>39</c:v>
                </c:pt>
                <c:pt idx="22901">
                  <c:v>40</c:v>
                </c:pt>
                <c:pt idx="22902">
                  <c:v>41</c:v>
                </c:pt>
                <c:pt idx="22903">
                  <c:v>42</c:v>
                </c:pt>
                <c:pt idx="22904">
                  <c:v>41</c:v>
                </c:pt>
                <c:pt idx="22905">
                  <c:v>42</c:v>
                </c:pt>
                <c:pt idx="22906">
                  <c:v>41</c:v>
                </c:pt>
                <c:pt idx="22907">
                  <c:v>40</c:v>
                </c:pt>
                <c:pt idx="22908">
                  <c:v>41</c:v>
                </c:pt>
                <c:pt idx="22909">
                  <c:v>40</c:v>
                </c:pt>
                <c:pt idx="22910">
                  <c:v>41</c:v>
                </c:pt>
                <c:pt idx="22911">
                  <c:v>40</c:v>
                </c:pt>
                <c:pt idx="22912">
                  <c:v>41</c:v>
                </c:pt>
                <c:pt idx="22913">
                  <c:v>40</c:v>
                </c:pt>
                <c:pt idx="22914">
                  <c:v>41</c:v>
                </c:pt>
                <c:pt idx="22915">
                  <c:v>40</c:v>
                </c:pt>
                <c:pt idx="22916">
                  <c:v>41</c:v>
                </c:pt>
                <c:pt idx="22917">
                  <c:v>40</c:v>
                </c:pt>
                <c:pt idx="22918">
                  <c:v>39</c:v>
                </c:pt>
                <c:pt idx="22919">
                  <c:v>40</c:v>
                </c:pt>
                <c:pt idx="22920">
                  <c:v>41</c:v>
                </c:pt>
                <c:pt idx="22921">
                  <c:v>42</c:v>
                </c:pt>
                <c:pt idx="22922">
                  <c:v>43</c:v>
                </c:pt>
                <c:pt idx="22923">
                  <c:v>42</c:v>
                </c:pt>
                <c:pt idx="22924">
                  <c:v>43</c:v>
                </c:pt>
                <c:pt idx="22925">
                  <c:v>42</c:v>
                </c:pt>
                <c:pt idx="22926">
                  <c:v>41</c:v>
                </c:pt>
                <c:pt idx="22927">
                  <c:v>40</c:v>
                </c:pt>
                <c:pt idx="22928">
                  <c:v>39</c:v>
                </c:pt>
                <c:pt idx="22929">
                  <c:v>38</c:v>
                </c:pt>
                <c:pt idx="22930">
                  <c:v>39</c:v>
                </c:pt>
                <c:pt idx="22931">
                  <c:v>38</c:v>
                </c:pt>
                <c:pt idx="22932">
                  <c:v>37</c:v>
                </c:pt>
                <c:pt idx="22933">
                  <c:v>36</c:v>
                </c:pt>
                <c:pt idx="22934">
                  <c:v>35</c:v>
                </c:pt>
                <c:pt idx="22935">
                  <c:v>34</c:v>
                </c:pt>
                <c:pt idx="22936">
                  <c:v>35</c:v>
                </c:pt>
                <c:pt idx="22937">
                  <c:v>34</c:v>
                </c:pt>
                <c:pt idx="22938">
                  <c:v>35</c:v>
                </c:pt>
                <c:pt idx="22939">
                  <c:v>34</c:v>
                </c:pt>
                <c:pt idx="22940">
                  <c:v>33</c:v>
                </c:pt>
                <c:pt idx="22941">
                  <c:v>34</c:v>
                </c:pt>
                <c:pt idx="22942">
                  <c:v>35</c:v>
                </c:pt>
                <c:pt idx="22943">
                  <c:v>36</c:v>
                </c:pt>
                <c:pt idx="22944">
                  <c:v>37</c:v>
                </c:pt>
                <c:pt idx="22945">
                  <c:v>36</c:v>
                </c:pt>
                <c:pt idx="22946">
                  <c:v>37</c:v>
                </c:pt>
                <c:pt idx="22947">
                  <c:v>38</c:v>
                </c:pt>
                <c:pt idx="22948">
                  <c:v>37</c:v>
                </c:pt>
                <c:pt idx="22949">
                  <c:v>36</c:v>
                </c:pt>
                <c:pt idx="22950">
                  <c:v>35</c:v>
                </c:pt>
                <c:pt idx="22951">
                  <c:v>36</c:v>
                </c:pt>
                <c:pt idx="22952">
                  <c:v>37</c:v>
                </c:pt>
                <c:pt idx="22953">
                  <c:v>36</c:v>
                </c:pt>
                <c:pt idx="22954">
                  <c:v>35</c:v>
                </c:pt>
                <c:pt idx="22955">
                  <c:v>36</c:v>
                </c:pt>
                <c:pt idx="22956">
                  <c:v>37</c:v>
                </c:pt>
                <c:pt idx="22957">
                  <c:v>38</c:v>
                </c:pt>
                <c:pt idx="22958">
                  <c:v>37</c:v>
                </c:pt>
                <c:pt idx="22959">
                  <c:v>36</c:v>
                </c:pt>
                <c:pt idx="22960">
                  <c:v>37</c:v>
                </c:pt>
                <c:pt idx="22961">
                  <c:v>36</c:v>
                </c:pt>
                <c:pt idx="22962">
                  <c:v>35</c:v>
                </c:pt>
                <c:pt idx="22963">
                  <c:v>36</c:v>
                </c:pt>
                <c:pt idx="22964">
                  <c:v>35</c:v>
                </c:pt>
                <c:pt idx="22965">
                  <c:v>34</c:v>
                </c:pt>
                <c:pt idx="22966">
                  <c:v>35</c:v>
                </c:pt>
                <c:pt idx="22967">
                  <c:v>36</c:v>
                </c:pt>
                <c:pt idx="22968">
                  <c:v>37</c:v>
                </c:pt>
                <c:pt idx="22969">
                  <c:v>38</c:v>
                </c:pt>
                <c:pt idx="22970">
                  <c:v>37</c:v>
                </c:pt>
                <c:pt idx="22971">
                  <c:v>38</c:v>
                </c:pt>
                <c:pt idx="22972">
                  <c:v>37</c:v>
                </c:pt>
                <c:pt idx="22973">
                  <c:v>36</c:v>
                </c:pt>
                <c:pt idx="22974">
                  <c:v>35</c:v>
                </c:pt>
                <c:pt idx="22975">
                  <c:v>36</c:v>
                </c:pt>
                <c:pt idx="22976">
                  <c:v>37</c:v>
                </c:pt>
                <c:pt idx="22977">
                  <c:v>38</c:v>
                </c:pt>
                <c:pt idx="22978">
                  <c:v>37</c:v>
                </c:pt>
                <c:pt idx="22979">
                  <c:v>36</c:v>
                </c:pt>
                <c:pt idx="22980">
                  <c:v>35</c:v>
                </c:pt>
                <c:pt idx="22981">
                  <c:v>36</c:v>
                </c:pt>
                <c:pt idx="22982">
                  <c:v>37</c:v>
                </c:pt>
                <c:pt idx="22983">
                  <c:v>36</c:v>
                </c:pt>
                <c:pt idx="22984">
                  <c:v>35</c:v>
                </c:pt>
                <c:pt idx="22985">
                  <c:v>36</c:v>
                </c:pt>
                <c:pt idx="22986">
                  <c:v>35</c:v>
                </c:pt>
                <c:pt idx="22987">
                  <c:v>36</c:v>
                </c:pt>
                <c:pt idx="22988">
                  <c:v>35</c:v>
                </c:pt>
                <c:pt idx="22989">
                  <c:v>34</c:v>
                </c:pt>
                <c:pt idx="22990">
                  <c:v>35</c:v>
                </c:pt>
                <c:pt idx="22991">
                  <c:v>36</c:v>
                </c:pt>
                <c:pt idx="22992">
                  <c:v>37</c:v>
                </c:pt>
                <c:pt idx="22993">
                  <c:v>36</c:v>
                </c:pt>
                <c:pt idx="22994">
                  <c:v>35</c:v>
                </c:pt>
                <c:pt idx="22995">
                  <c:v>34</c:v>
                </c:pt>
                <c:pt idx="22996">
                  <c:v>35</c:v>
                </c:pt>
                <c:pt idx="22997">
                  <c:v>36</c:v>
                </c:pt>
                <c:pt idx="22998">
                  <c:v>37</c:v>
                </c:pt>
                <c:pt idx="22999">
                  <c:v>36</c:v>
                </c:pt>
                <c:pt idx="23000">
                  <c:v>35</c:v>
                </c:pt>
                <c:pt idx="23001">
                  <c:v>34</c:v>
                </c:pt>
                <c:pt idx="23002">
                  <c:v>35</c:v>
                </c:pt>
                <c:pt idx="23003">
                  <c:v>34</c:v>
                </c:pt>
                <c:pt idx="23004">
                  <c:v>33</c:v>
                </c:pt>
                <c:pt idx="23005">
                  <c:v>32</c:v>
                </c:pt>
                <c:pt idx="23006">
                  <c:v>31</c:v>
                </c:pt>
                <c:pt idx="23007">
                  <c:v>30</c:v>
                </c:pt>
                <c:pt idx="23008">
                  <c:v>31</c:v>
                </c:pt>
                <c:pt idx="23009">
                  <c:v>32</c:v>
                </c:pt>
                <c:pt idx="23010">
                  <c:v>31</c:v>
                </c:pt>
                <c:pt idx="23011">
                  <c:v>30</c:v>
                </c:pt>
                <c:pt idx="23012">
                  <c:v>31</c:v>
                </c:pt>
                <c:pt idx="23013">
                  <c:v>32</c:v>
                </c:pt>
                <c:pt idx="23014">
                  <c:v>33</c:v>
                </c:pt>
                <c:pt idx="23015">
                  <c:v>32</c:v>
                </c:pt>
                <c:pt idx="23016">
                  <c:v>31</c:v>
                </c:pt>
                <c:pt idx="23017">
                  <c:v>30</c:v>
                </c:pt>
                <c:pt idx="23018">
                  <c:v>31</c:v>
                </c:pt>
                <c:pt idx="23019">
                  <c:v>30</c:v>
                </c:pt>
                <c:pt idx="23020">
                  <c:v>31</c:v>
                </c:pt>
                <c:pt idx="23021">
                  <c:v>30</c:v>
                </c:pt>
                <c:pt idx="23022">
                  <c:v>29</c:v>
                </c:pt>
                <c:pt idx="23023">
                  <c:v>28</c:v>
                </c:pt>
                <c:pt idx="23024">
                  <c:v>29</c:v>
                </c:pt>
                <c:pt idx="23025">
                  <c:v>30</c:v>
                </c:pt>
                <c:pt idx="23026">
                  <c:v>31</c:v>
                </c:pt>
                <c:pt idx="23027">
                  <c:v>32</c:v>
                </c:pt>
                <c:pt idx="23028">
                  <c:v>31</c:v>
                </c:pt>
                <c:pt idx="23029">
                  <c:v>30</c:v>
                </c:pt>
                <c:pt idx="23030">
                  <c:v>31</c:v>
                </c:pt>
                <c:pt idx="23031">
                  <c:v>32</c:v>
                </c:pt>
                <c:pt idx="23032">
                  <c:v>33</c:v>
                </c:pt>
                <c:pt idx="23033">
                  <c:v>32</c:v>
                </c:pt>
                <c:pt idx="23034">
                  <c:v>31</c:v>
                </c:pt>
                <c:pt idx="23035">
                  <c:v>32</c:v>
                </c:pt>
                <c:pt idx="23036">
                  <c:v>33</c:v>
                </c:pt>
                <c:pt idx="23037">
                  <c:v>32</c:v>
                </c:pt>
                <c:pt idx="23038">
                  <c:v>33</c:v>
                </c:pt>
                <c:pt idx="23039">
                  <c:v>32</c:v>
                </c:pt>
                <c:pt idx="23040">
                  <c:v>31</c:v>
                </c:pt>
                <c:pt idx="23041">
                  <c:v>32</c:v>
                </c:pt>
                <c:pt idx="23042">
                  <c:v>31</c:v>
                </c:pt>
                <c:pt idx="23043">
                  <c:v>30</c:v>
                </c:pt>
                <c:pt idx="23044">
                  <c:v>29</c:v>
                </c:pt>
                <c:pt idx="23045">
                  <c:v>28</c:v>
                </c:pt>
                <c:pt idx="23046">
                  <c:v>27</c:v>
                </c:pt>
                <c:pt idx="23047">
                  <c:v>28</c:v>
                </c:pt>
                <c:pt idx="23048">
                  <c:v>27</c:v>
                </c:pt>
                <c:pt idx="23049">
                  <c:v>28</c:v>
                </c:pt>
                <c:pt idx="23050">
                  <c:v>27</c:v>
                </c:pt>
                <c:pt idx="23051">
                  <c:v>28</c:v>
                </c:pt>
                <c:pt idx="23052">
                  <c:v>29</c:v>
                </c:pt>
                <c:pt idx="23053">
                  <c:v>28</c:v>
                </c:pt>
                <c:pt idx="23054">
                  <c:v>29</c:v>
                </c:pt>
                <c:pt idx="23055">
                  <c:v>28</c:v>
                </c:pt>
                <c:pt idx="23056">
                  <c:v>27</c:v>
                </c:pt>
                <c:pt idx="23057">
                  <c:v>26</c:v>
                </c:pt>
                <c:pt idx="23058">
                  <c:v>27</c:v>
                </c:pt>
                <c:pt idx="23059">
                  <c:v>28</c:v>
                </c:pt>
                <c:pt idx="23060">
                  <c:v>29</c:v>
                </c:pt>
                <c:pt idx="23061">
                  <c:v>28</c:v>
                </c:pt>
                <c:pt idx="23062">
                  <c:v>27</c:v>
                </c:pt>
                <c:pt idx="23063">
                  <c:v>28</c:v>
                </c:pt>
                <c:pt idx="23064">
                  <c:v>29</c:v>
                </c:pt>
                <c:pt idx="23065">
                  <c:v>28</c:v>
                </c:pt>
                <c:pt idx="23066">
                  <c:v>27</c:v>
                </c:pt>
                <c:pt idx="23067">
                  <c:v>28</c:v>
                </c:pt>
                <c:pt idx="23068">
                  <c:v>29</c:v>
                </c:pt>
                <c:pt idx="23069">
                  <c:v>28</c:v>
                </c:pt>
                <c:pt idx="23070">
                  <c:v>29</c:v>
                </c:pt>
                <c:pt idx="23071">
                  <c:v>28</c:v>
                </c:pt>
                <c:pt idx="23072">
                  <c:v>27</c:v>
                </c:pt>
                <c:pt idx="23073">
                  <c:v>26</c:v>
                </c:pt>
                <c:pt idx="23074">
                  <c:v>25</c:v>
                </c:pt>
                <c:pt idx="23075">
                  <c:v>24</c:v>
                </c:pt>
                <c:pt idx="23076">
                  <c:v>23</c:v>
                </c:pt>
                <c:pt idx="23077">
                  <c:v>24</c:v>
                </c:pt>
                <c:pt idx="23078">
                  <c:v>23</c:v>
                </c:pt>
                <c:pt idx="23079">
                  <c:v>22</c:v>
                </c:pt>
                <c:pt idx="23080">
                  <c:v>23</c:v>
                </c:pt>
                <c:pt idx="23081">
                  <c:v>24</c:v>
                </c:pt>
                <c:pt idx="23082">
                  <c:v>23</c:v>
                </c:pt>
                <c:pt idx="23083">
                  <c:v>24</c:v>
                </c:pt>
                <c:pt idx="23084">
                  <c:v>23</c:v>
                </c:pt>
                <c:pt idx="23085">
                  <c:v>22</c:v>
                </c:pt>
                <c:pt idx="23086">
                  <c:v>23</c:v>
                </c:pt>
                <c:pt idx="23087">
                  <c:v>22</c:v>
                </c:pt>
                <c:pt idx="23088">
                  <c:v>23</c:v>
                </c:pt>
                <c:pt idx="23089">
                  <c:v>24</c:v>
                </c:pt>
                <c:pt idx="23090">
                  <c:v>23</c:v>
                </c:pt>
                <c:pt idx="23091">
                  <c:v>24</c:v>
                </c:pt>
                <c:pt idx="23092">
                  <c:v>25</c:v>
                </c:pt>
                <c:pt idx="23093">
                  <c:v>26</c:v>
                </c:pt>
                <c:pt idx="23094">
                  <c:v>25</c:v>
                </c:pt>
                <c:pt idx="23095">
                  <c:v>24</c:v>
                </c:pt>
                <c:pt idx="23096">
                  <c:v>25</c:v>
                </c:pt>
                <c:pt idx="23097">
                  <c:v>26</c:v>
                </c:pt>
                <c:pt idx="23098">
                  <c:v>25</c:v>
                </c:pt>
                <c:pt idx="23099">
                  <c:v>24</c:v>
                </c:pt>
                <c:pt idx="23100">
                  <c:v>23</c:v>
                </c:pt>
                <c:pt idx="23101">
                  <c:v>22</c:v>
                </c:pt>
                <c:pt idx="23102">
                  <c:v>21</c:v>
                </c:pt>
                <c:pt idx="23103">
                  <c:v>20</c:v>
                </c:pt>
                <c:pt idx="23104">
                  <c:v>21</c:v>
                </c:pt>
                <c:pt idx="23105">
                  <c:v>22</c:v>
                </c:pt>
                <c:pt idx="23106">
                  <c:v>21</c:v>
                </c:pt>
                <c:pt idx="23107">
                  <c:v>22</c:v>
                </c:pt>
                <c:pt idx="23108">
                  <c:v>21</c:v>
                </c:pt>
                <c:pt idx="23109">
                  <c:v>22</c:v>
                </c:pt>
                <c:pt idx="23110">
                  <c:v>21</c:v>
                </c:pt>
                <c:pt idx="23111">
                  <c:v>22</c:v>
                </c:pt>
                <c:pt idx="23112">
                  <c:v>21</c:v>
                </c:pt>
                <c:pt idx="23113">
                  <c:v>22</c:v>
                </c:pt>
                <c:pt idx="23114">
                  <c:v>23</c:v>
                </c:pt>
                <c:pt idx="23115">
                  <c:v>22</c:v>
                </c:pt>
                <c:pt idx="23116">
                  <c:v>21</c:v>
                </c:pt>
                <c:pt idx="23117">
                  <c:v>22</c:v>
                </c:pt>
                <c:pt idx="23118">
                  <c:v>23</c:v>
                </c:pt>
                <c:pt idx="23119">
                  <c:v>22</c:v>
                </c:pt>
                <c:pt idx="23120">
                  <c:v>21</c:v>
                </c:pt>
                <c:pt idx="23121">
                  <c:v>22</c:v>
                </c:pt>
                <c:pt idx="23122">
                  <c:v>21</c:v>
                </c:pt>
                <c:pt idx="23123">
                  <c:v>20</c:v>
                </c:pt>
                <c:pt idx="23124">
                  <c:v>21</c:v>
                </c:pt>
                <c:pt idx="23125">
                  <c:v>22</c:v>
                </c:pt>
                <c:pt idx="23126">
                  <c:v>23</c:v>
                </c:pt>
                <c:pt idx="23127">
                  <c:v>22</c:v>
                </c:pt>
                <c:pt idx="23128">
                  <c:v>21</c:v>
                </c:pt>
                <c:pt idx="23129">
                  <c:v>20</c:v>
                </c:pt>
                <c:pt idx="23130">
                  <c:v>19</c:v>
                </c:pt>
                <c:pt idx="23131">
                  <c:v>18</c:v>
                </c:pt>
                <c:pt idx="23132">
                  <c:v>19</c:v>
                </c:pt>
                <c:pt idx="23133">
                  <c:v>20</c:v>
                </c:pt>
                <c:pt idx="23134">
                  <c:v>21</c:v>
                </c:pt>
                <c:pt idx="23135">
                  <c:v>22</c:v>
                </c:pt>
                <c:pt idx="23136">
                  <c:v>23</c:v>
                </c:pt>
                <c:pt idx="23137">
                  <c:v>22</c:v>
                </c:pt>
                <c:pt idx="23138">
                  <c:v>23</c:v>
                </c:pt>
                <c:pt idx="23139">
                  <c:v>24</c:v>
                </c:pt>
                <c:pt idx="23140">
                  <c:v>23</c:v>
                </c:pt>
                <c:pt idx="23141">
                  <c:v>22</c:v>
                </c:pt>
                <c:pt idx="23142">
                  <c:v>23</c:v>
                </c:pt>
                <c:pt idx="23143">
                  <c:v>22</c:v>
                </c:pt>
                <c:pt idx="23144">
                  <c:v>21</c:v>
                </c:pt>
                <c:pt idx="23145">
                  <c:v>22</c:v>
                </c:pt>
                <c:pt idx="23146">
                  <c:v>21</c:v>
                </c:pt>
                <c:pt idx="23147">
                  <c:v>22</c:v>
                </c:pt>
                <c:pt idx="23148">
                  <c:v>21</c:v>
                </c:pt>
                <c:pt idx="23149">
                  <c:v>22</c:v>
                </c:pt>
                <c:pt idx="23150">
                  <c:v>21</c:v>
                </c:pt>
                <c:pt idx="23151">
                  <c:v>20</c:v>
                </c:pt>
                <c:pt idx="23152">
                  <c:v>19</c:v>
                </c:pt>
                <c:pt idx="23153">
                  <c:v>18</c:v>
                </c:pt>
                <c:pt idx="23154">
                  <c:v>17</c:v>
                </c:pt>
                <c:pt idx="23155">
                  <c:v>18</c:v>
                </c:pt>
                <c:pt idx="23156">
                  <c:v>19</c:v>
                </c:pt>
                <c:pt idx="23157">
                  <c:v>20</c:v>
                </c:pt>
                <c:pt idx="23158">
                  <c:v>19</c:v>
                </c:pt>
                <c:pt idx="23159">
                  <c:v>20</c:v>
                </c:pt>
                <c:pt idx="23160">
                  <c:v>19</c:v>
                </c:pt>
                <c:pt idx="23161">
                  <c:v>20</c:v>
                </c:pt>
                <c:pt idx="23162">
                  <c:v>19</c:v>
                </c:pt>
                <c:pt idx="23163">
                  <c:v>18</c:v>
                </c:pt>
                <c:pt idx="23164">
                  <c:v>17</c:v>
                </c:pt>
                <c:pt idx="23165">
                  <c:v>18</c:v>
                </c:pt>
                <c:pt idx="23166">
                  <c:v>17</c:v>
                </c:pt>
                <c:pt idx="23167">
                  <c:v>16</c:v>
                </c:pt>
                <c:pt idx="23168">
                  <c:v>15</c:v>
                </c:pt>
                <c:pt idx="23169">
                  <c:v>14</c:v>
                </c:pt>
                <c:pt idx="23170">
                  <c:v>13</c:v>
                </c:pt>
                <c:pt idx="23171">
                  <c:v>12</c:v>
                </c:pt>
                <c:pt idx="23172">
                  <c:v>11</c:v>
                </c:pt>
                <c:pt idx="23173">
                  <c:v>10</c:v>
                </c:pt>
                <c:pt idx="23174">
                  <c:v>11</c:v>
                </c:pt>
                <c:pt idx="23175">
                  <c:v>10</c:v>
                </c:pt>
                <c:pt idx="23176">
                  <c:v>9</c:v>
                </c:pt>
                <c:pt idx="23177">
                  <c:v>8</c:v>
                </c:pt>
                <c:pt idx="23178">
                  <c:v>9</c:v>
                </c:pt>
                <c:pt idx="23179">
                  <c:v>8</c:v>
                </c:pt>
                <c:pt idx="23180">
                  <c:v>7</c:v>
                </c:pt>
                <c:pt idx="23181">
                  <c:v>8</c:v>
                </c:pt>
                <c:pt idx="23182">
                  <c:v>9</c:v>
                </c:pt>
                <c:pt idx="23183">
                  <c:v>10</c:v>
                </c:pt>
                <c:pt idx="23184">
                  <c:v>11</c:v>
                </c:pt>
                <c:pt idx="23185">
                  <c:v>12</c:v>
                </c:pt>
                <c:pt idx="23186">
                  <c:v>13</c:v>
                </c:pt>
                <c:pt idx="23187">
                  <c:v>12</c:v>
                </c:pt>
                <c:pt idx="23188">
                  <c:v>11</c:v>
                </c:pt>
                <c:pt idx="23189">
                  <c:v>10</c:v>
                </c:pt>
                <c:pt idx="23190">
                  <c:v>9</c:v>
                </c:pt>
                <c:pt idx="23191">
                  <c:v>8</c:v>
                </c:pt>
                <c:pt idx="23192">
                  <c:v>7</c:v>
                </c:pt>
                <c:pt idx="23193">
                  <c:v>6</c:v>
                </c:pt>
                <c:pt idx="23194">
                  <c:v>7</c:v>
                </c:pt>
                <c:pt idx="23195">
                  <c:v>6</c:v>
                </c:pt>
                <c:pt idx="23196">
                  <c:v>5</c:v>
                </c:pt>
                <c:pt idx="23197">
                  <c:v>4</c:v>
                </c:pt>
                <c:pt idx="23198">
                  <c:v>5</c:v>
                </c:pt>
                <c:pt idx="23199">
                  <c:v>4</c:v>
                </c:pt>
                <c:pt idx="23200">
                  <c:v>3</c:v>
                </c:pt>
                <c:pt idx="23201">
                  <c:v>4</c:v>
                </c:pt>
                <c:pt idx="23202">
                  <c:v>3</c:v>
                </c:pt>
                <c:pt idx="23203">
                  <c:v>4</c:v>
                </c:pt>
                <c:pt idx="23204">
                  <c:v>3</c:v>
                </c:pt>
                <c:pt idx="23205">
                  <c:v>4</c:v>
                </c:pt>
                <c:pt idx="23206">
                  <c:v>5</c:v>
                </c:pt>
                <c:pt idx="23207">
                  <c:v>6</c:v>
                </c:pt>
                <c:pt idx="23208">
                  <c:v>7</c:v>
                </c:pt>
                <c:pt idx="23209">
                  <c:v>8</c:v>
                </c:pt>
                <c:pt idx="23210">
                  <c:v>9</c:v>
                </c:pt>
                <c:pt idx="23211">
                  <c:v>10</c:v>
                </c:pt>
                <c:pt idx="23212">
                  <c:v>11</c:v>
                </c:pt>
                <c:pt idx="23213">
                  <c:v>12</c:v>
                </c:pt>
                <c:pt idx="23214">
                  <c:v>13</c:v>
                </c:pt>
                <c:pt idx="23215">
                  <c:v>12</c:v>
                </c:pt>
                <c:pt idx="23216">
                  <c:v>11</c:v>
                </c:pt>
                <c:pt idx="23217">
                  <c:v>10</c:v>
                </c:pt>
                <c:pt idx="23218">
                  <c:v>11</c:v>
                </c:pt>
                <c:pt idx="23219">
                  <c:v>10</c:v>
                </c:pt>
                <c:pt idx="23220">
                  <c:v>9</c:v>
                </c:pt>
                <c:pt idx="23221">
                  <c:v>10</c:v>
                </c:pt>
                <c:pt idx="23222">
                  <c:v>11</c:v>
                </c:pt>
                <c:pt idx="23223">
                  <c:v>10</c:v>
                </c:pt>
                <c:pt idx="23224">
                  <c:v>9</c:v>
                </c:pt>
                <c:pt idx="23225">
                  <c:v>10</c:v>
                </c:pt>
                <c:pt idx="23226">
                  <c:v>9</c:v>
                </c:pt>
                <c:pt idx="23227">
                  <c:v>10</c:v>
                </c:pt>
                <c:pt idx="23228">
                  <c:v>11</c:v>
                </c:pt>
                <c:pt idx="23229">
                  <c:v>12</c:v>
                </c:pt>
                <c:pt idx="23230">
                  <c:v>13</c:v>
                </c:pt>
                <c:pt idx="23231">
                  <c:v>14</c:v>
                </c:pt>
                <c:pt idx="23232">
                  <c:v>15</c:v>
                </c:pt>
                <c:pt idx="23233">
                  <c:v>16</c:v>
                </c:pt>
                <c:pt idx="23234">
                  <c:v>15</c:v>
                </c:pt>
                <c:pt idx="23235">
                  <c:v>16</c:v>
                </c:pt>
                <c:pt idx="23236">
                  <c:v>17</c:v>
                </c:pt>
                <c:pt idx="23237">
                  <c:v>18</c:v>
                </c:pt>
                <c:pt idx="23238">
                  <c:v>19</c:v>
                </c:pt>
                <c:pt idx="23239">
                  <c:v>18</c:v>
                </c:pt>
                <c:pt idx="23240">
                  <c:v>19</c:v>
                </c:pt>
                <c:pt idx="23241">
                  <c:v>20</c:v>
                </c:pt>
                <c:pt idx="23242">
                  <c:v>21</c:v>
                </c:pt>
                <c:pt idx="23243">
                  <c:v>20</c:v>
                </c:pt>
                <c:pt idx="23244">
                  <c:v>21</c:v>
                </c:pt>
                <c:pt idx="23245">
                  <c:v>22</c:v>
                </c:pt>
                <c:pt idx="23246">
                  <c:v>21</c:v>
                </c:pt>
                <c:pt idx="23247">
                  <c:v>22</c:v>
                </c:pt>
                <c:pt idx="23248">
                  <c:v>21</c:v>
                </c:pt>
                <c:pt idx="23249">
                  <c:v>20</c:v>
                </c:pt>
                <c:pt idx="23250">
                  <c:v>19</c:v>
                </c:pt>
                <c:pt idx="23251">
                  <c:v>18</c:v>
                </c:pt>
                <c:pt idx="23252">
                  <c:v>19</c:v>
                </c:pt>
                <c:pt idx="23253">
                  <c:v>20</c:v>
                </c:pt>
                <c:pt idx="23254">
                  <c:v>21</c:v>
                </c:pt>
                <c:pt idx="23255">
                  <c:v>22</c:v>
                </c:pt>
                <c:pt idx="23256">
                  <c:v>23</c:v>
                </c:pt>
                <c:pt idx="23257">
                  <c:v>22</c:v>
                </c:pt>
                <c:pt idx="23258">
                  <c:v>21</c:v>
                </c:pt>
                <c:pt idx="23259">
                  <c:v>22</c:v>
                </c:pt>
                <c:pt idx="23260">
                  <c:v>23</c:v>
                </c:pt>
                <c:pt idx="23261">
                  <c:v>24</c:v>
                </c:pt>
                <c:pt idx="23262">
                  <c:v>25</c:v>
                </c:pt>
                <c:pt idx="23263">
                  <c:v>24</c:v>
                </c:pt>
                <c:pt idx="23264">
                  <c:v>25</c:v>
                </c:pt>
                <c:pt idx="23265">
                  <c:v>24</c:v>
                </c:pt>
                <c:pt idx="23266">
                  <c:v>25</c:v>
                </c:pt>
                <c:pt idx="23267">
                  <c:v>26</c:v>
                </c:pt>
                <c:pt idx="23268">
                  <c:v>25</c:v>
                </c:pt>
                <c:pt idx="23269">
                  <c:v>26</c:v>
                </c:pt>
                <c:pt idx="23270">
                  <c:v>27</c:v>
                </c:pt>
                <c:pt idx="23271">
                  <c:v>28</c:v>
                </c:pt>
                <c:pt idx="23272">
                  <c:v>29</c:v>
                </c:pt>
                <c:pt idx="23273">
                  <c:v>30</c:v>
                </c:pt>
                <c:pt idx="23274">
                  <c:v>31</c:v>
                </c:pt>
                <c:pt idx="23275">
                  <c:v>30</c:v>
                </c:pt>
                <c:pt idx="23276">
                  <c:v>31</c:v>
                </c:pt>
                <c:pt idx="23277">
                  <c:v>32</c:v>
                </c:pt>
                <c:pt idx="23278">
                  <c:v>31</c:v>
                </c:pt>
                <c:pt idx="23279">
                  <c:v>30</c:v>
                </c:pt>
                <c:pt idx="23280">
                  <c:v>31</c:v>
                </c:pt>
                <c:pt idx="23281">
                  <c:v>30</c:v>
                </c:pt>
                <c:pt idx="23282">
                  <c:v>31</c:v>
                </c:pt>
                <c:pt idx="23283">
                  <c:v>30</c:v>
                </c:pt>
                <c:pt idx="23284">
                  <c:v>29</c:v>
                </c:pt>
                <c:pt idx="23285">
                  <c:v>28</c:v>
                </c:pt>
                <c:pt idx="23286">
                  <c:v>27</c:v>
                </c:pt>
                <c:pt idx="23287">
                  <c:v>28</c:v>
                </c:pt>
                <c:pt idx="23288">
                  <c:v>29</c:v>
                </c:pt>
                <c:pt idx="23289">
                  <c:v>30</c:v>
                </c:pt>
                <c:pt idx="23290">
                  <c:v>29</c:v>
                </c:pt>
                <c:pt idx="23291">
                  <c:v>30</c:v>
                </c:pt>
                <c:pt idx="23292">
                  <c:v>31</c:v>
                </c:pt>
                <c:pt idx="23293">
                  <c:v>32</c:v>
                </c:pt>
                <c:pt idx="23294">
                  <c:v>31</c:v>
                </c:pt>
                <c:pt idx="23295">
                  <c:v>32</c:v>
                </c:pt>
                <c:pt idx="23296">
                  <c:v>31</c:v>
                </c:pt>
                <c:pt idx="23297">
                  <c:v>32</c:v>
                </c:pt>
                <c:pt idx="23298">
                  <c:v>33</c:v>
                </c:pt>
                <c:pt idx="23299">
                  <c:v>32</c:v>
                </c:pt>
                <c:pt idx="23300">
                  <c:v>33</c:v>
                </c:pt>
                <c:pt idx="23301">
                  <c:v>34</c:v>
                </c:pt>
                <c:pt idx="23302">
                  <c:v>33</c:v>
                </c:pt>
                <c:pt idx="23303">
                  <c:v>32</c:v>
                </c:pt>
                <c:pt idx="23304">
                  <c:v>33</c:v>
                </c:pt>
                <c:pt idx="23305">
                  <c:v>34</c:v>
                </c:pt>
                <c:pt idx="23306">
                  <c:v>35</c:v>
                </c:pt>
                <c:pt idx="23307">
                  <c:v>36</c:v>
                </c:pt>
                <c:pt idx="23308">
                  <c:v>35</c:v>
                </c:pt>
                <c:pt idx="23309">
                  <c:v>34</c:v>
                </c:pt>
                <c:pt idx="23310">
                  <c:v>35</c:v>
                </c:pt>
                <c:pt idx="23311">
                  <c:v>34</c:v>
                </c:pt>
                <c:pt idx="23312">
                  <c:v>33</c:v>
                </c:pt>
                <c:pt idx="23313">
                  <c:v>32</c:v>
                </c:pt>
                <c:pt idx="23314">
                  <c:v>33</c:v>
                </c:pt>
                <c:pt idx="23315">
                  <c:v>32</c:v>
                </c:pt>
                <c:pt idx="23316">
                  <c:v>31</c:v>
                </c:pt>
                <c:pt idx="23317">
                  <c:v>30</c:v>
                </c:pt>
                <c:pt idx="23318">
                  <c:v>31</c:v>
                </c:pt>
                <c:pt idx="23319">
                  <c:v>32</c:v>
                </c:pt>
                <c:pt idx="23320">
                  <c:v>33</c:v>
                </c:pt>
                <c:pt idx="23321">
                  <c:v>32</c:v>
                </c:pt>
                <c:pt idx="23322">
                  <c:v>31</c:v>
                </c:pt>
                <c:pt idx="23323">
                  <c:v>32</c:v>
                </c:pt>
                <c:pt idx="23324">
                  <c:v>31</c:v>
                </c:pt>
                <c:pt idx="23325">
                  <c:v>32</c:v>
                </c:pt>
                <c:pt idx="23326">
                  <c:v>31</c:v>
                </c:pt>
                <c:pt idx="23327">
                  <c:v>32</c:v>
                </c:pt>
                <c:pt idx="23328">
                  <c:v>31</c:v>
                </c:pt>
                <c:pt idx="23329">
                  <c:v>32</c:v>
                </c:pt>
                <c:pt idx="23330">
                  <c:v>33</c:v>
                </c:pt>
                <c:pt idx="23331">
                  <c:v>34</c:v>
                </c:pt>
                <c:pt idx="23332">
                  <c:v>33</c:v>
                </c:pt>
                <c:pt idx="23333">
                  <c:v>32</c:v>
                </c:pt>
                <c:pt idx="23334">
                  <c:v>31</c:v>
                </c:pt>
                <c:pt idx="23335">
                  <c:v>32</c:v>
                </c:pt>
                <c:pt idx="23336">
                  <c:v>33</c:v>
                </c:pt>
                <c:pt idx="23337">
                  <c:v>34</c:v>
                </c:pt>
                <c:pt idx="23338">
                  <c:v>35</c:v>
                </c:pt>
                <c:pt idx="23339">
                  <c:v>34</c:v>
                </c:pt>
                <c:pt idx="23340">
                  <c:v>35</c:v>
                </c:pt>
                <c:pt idx="23341">
                  <c:v>36</c:v>
                </c:pt>
                <c:pt idx="23342">
                  <c:v>35</c:v>
                </c:pt>
                <c:pt idx="23343">
                  <c:v>36</c:v>
                </c:pt>
                <c:pt idx="23344">
                  <c:v>35</c:v>
                </c:pt>
                <c:pt idx="23345">
                  <c:v>34</c:v>
                </c:pt>
                <c:pt idx="23346">
                  <c:v>33</c:v>
                </c:pt>
                <c:pt idx="23347">
                  <c:v>34</c:v>
                </c:pt>
                <c:pt idx="23348">
                  <c:v>33</c:v>
                </c:pt>
                <c:pt idx="23349">
                  <c:v>32</c:v>
                </c:pt>
                <c:pt idx="23350">
                  <c:v>31</c:v>
                </c:pt>
                <c:pt idx="23351">
                  <c:v>32</c:v>
                </c:pt>
                <c:pt idx="23352">
                  <c:v>33</c:v>
                </c:pt>
                <c:pt idx="23353">
                  <c:v>34</c:v>
                </c:pt>
                <c:pt idx="23354">
                  <c:v>33</c:v>
                </c:pt>
                <c:pt idx="23355">
                  <c:v>34</c:v>
                </c:pt>
                <c:pt idx="23356">
                  <c:v>33</c:v>
                </c:pt>
                <c:pt idx="23357">
                  <c:v>34</c:v>
                </c:pt>
                <c:pt idx="23358">
                  <c:v>35</c:v>
                </c:pt>
                <c:pt idx="23359">
                  <c:v>34</c:v>
                </c:pt>
                <c:pt idx="23360">
                  <c:v>35</c:v>
                </c:pt>
                <c:pt idx="23361">
                  <c:v>36</c:v>
                </c:pt>
                <c:pt idx="23362">
                  <c:v>35</c:v>
                </c:pt>
                <c:pt idx="23363">
                  <c:v>36</c:v>
                </c:pt>
                <c:pt idx="23364">
                  <c:v>35</c:v>
                </c:pt>
                <c:pt idx="23365">
                  <c:v>34</c:v>
                </c:pt>
                <c:pt idx="23366">
                  <c:v>35</c:v>
                </c:pt>
                <c:pt idx="23367">
                  <c:v>36</c:v>
                </c:pt>
                <c:pt idx="23368">
                  <c:v>35</c:v>
                </c:pt>
                <c:pt idx="23369">
                  <c:v>34</c:v>
                </c:pt>
                <c:pt idx="23370">
                  <c:v>33</c:v>
                </c:pt>
                <c:pt idx="23371">
                  <c:v>32</c:v>
                </c:pt>
                <c:pt idx="23372">
                  <c:v>33</c:v>
                </c:pt>
                <c:pt idx="23373">
                  <c:v>32</c:v>
                </c:pt>
                <c:pt idx="23374">
                  <c:v>33</c:v>
                </c:pt>
                <c:pt idx="23375">
                  <c:v>34</c:v>
                </c:pt>
                <c:pt idx="23376">
                  <c:v>35</c:v>
                </c:pt>
                <c:pt idx="23377">
                  <c:v>36</c:v>
                </c:pt>
                <c:pt idx="23378">
                  <c:v>37</c:v>
                </c:pt>
                <c:pt idx="23379">
                  <c:v>38</c:v>
                </c:pt>
                <c:pt idx="23380">
                  <c:v>37</c:v>
                </c:pt>
                <c:pt idx="23381">
                  <c:v>38</c:v>
                </c:pt>
                <c:pt idx="23382">
                  <c:v>39</c:v>
                </c:pt>
                <c:pt idx="23383">
                  <c:v>40</c:v>
                </c:pt>
                <c:pt idx="23384">
                  <c:v>41</c:v>
                </c:pt>
                <c:pt idx="23385">
                  <c:v>40</c:v>
                </c:pt>
                <c:pt idx="23386">
                  <c:v>41</c:v>
                </c:pt>
                <c:pt idx="23387">
                  <c:v>40</c:v>
                </c:pt>
                <c:pt idx="23388">
                  <c:v>39</c:v>
                </c:pt>
                <c:pt idx="23389">
                  <c:v>38</c:v>
                </c:pt>
                <c:pt idx="23390">
                  <c:v>37</c:v>
                </c:pt>
                <c:pt idx="23391">
                  <c:v>38</c:v>
                </c:pt>
                <c:pt idx="23392">
                  <c:v>39</c:v>
                </c:pt>
                <c:pt idx="23393">
                  <c:v>38</c:v>
                </c:pt>
                <c:pt idx="23394">
                  <c:v>37</c:v>
                </c:pt>
                <c:pt idx="23395">
                  <c:v>36</c:v>
                </c:pt>
                <c:pt idx="23396">
                  <c:v>35</c:v>
                </c:pt>
                <c:pt idx="23397">
                  <c:v>36</c:v>
                </c:pt>
                <c:pt idx="23398">
                  <c:v>35</c:v>
                </c:pt>
                <c:pt idx="23399">
                  <c:v>34</c:v>
                </c:pt>
                <c:pt idx="23400">
                  <c:v>35</c:v>
                </c:pt>
                <c:pt idx="23401">
                  <c:v>36</c:v>
                </c:pt>
                <c:pt idx="23402">
                  <c:v>35</c:v>
                </c:pt>
                <c:pt idx="23403">
                  <c:v>36</c:v>
                </c:pt>
                <c:pt idx="23404">
                  <c:v>35</c:v>
                </c:pt>
                <c:pt idx="23405">
                  <c:v>34</c:v>
                </c:pt>
                <c:pt idx="23406">
                  <c:v>35</c:v>
                </c:pt>
                <c:pt idx="23407">
                  <c:v>34</c:v>
                </c:pt>
                <c:pt idx="23408">
                  <c:v>35</c:v>
                </c:pt>
                <c:pt idx="23409">
                  <c:v>34</c:v>
                </c:pt>
                <c:pt idx="23410">
                  <c:v>35</c:v>
                </c:pt>
                <c:pt idx="23411">
                  <c:v>36</c:v>
                </c:pt>
                <c:pt idx="23412">
                  <c:v>35</c:v>
                </c:pt>
                <c:pt idx="23413">
                  <c:v>34</c:v>
                </c:pt>
                <c:pt idx="23414">
                  <c:v>33</c:v>
                </c:pt>
                <c:pt idx="23415">
                  <c:v>34</c:v>
                </c:pt>
                <c:pt idx="23416">
                  <c:v>35</c:v>
                </c:pt>
                <c:pt idx="23417">
                  <c:v>34</c:v>
                </c:pt>
                <c:pt idx="23418">
                  <c:v>33</c:v>
                </c:pt>
                <c:pt idx="23419">
                  <c:v>32</c:v>
                </c:pt>
                <c:pt idx="23420">
                  <c:v>31</c:v>
                </c:pt>
                <c:pt idx="23421">
                  <c:v>32</c:v>
                </c:pt>
                <c:pt idx="23422">
                  <c:v>33</c:v>
                </c:pt>
                <c:pt idx="23423">
                  <c:v>32</c:v>
                </c:pt>
                <c:pt idx="23424">
                  <c:v>31</c:v>
                </c:pt>
                <c:pt idx="23425">
                  <c:v>32</c:v>
                </c:pt>
                <c:pt idx="23426">
                  <c:v>31</c:v>
                </c:pt>
                <c:pt idx="23427">
                  <c:v>32</c:v>
                </c:pt>
                <c:pt idx="23428">
                  <c:v>31</c:v>
                </c:pt>
                <c:pt idx="23429">
                  <c:v>32</c:v>
                </c:pt>
                <c:pt idx="23430">
                  <c:v>31</c:v>
                </c:pt>
                <c:pt idx="23431">
                  <c:v>30</c:v>
                </c:pt>
                <c:pt idx="23432">
                  <c:v>31</c:v>
                </c:pt>
                <c:pt idx="23433">
                  <c:v>30</c:v>
                </c:pt>
                <c:pt idx="23434">
                  <c:v>29</c:v>
                </c:pt>
                <c:pt idx="23435">
                  <c:v>28</c:v>
                </c:pt>
                <c:pt idx="23436">
                  <c:v>27</c:v>
                </c:pt>
                <c:pt idx="23437">
                  <c:v>26</c:v>
                </c:pt>
                <c:pt idx="23438">
                  <c:v>27</c:v>
                </c:pt>
                <c:pt idx="23439">
                  <c:v>26</c:v>
                </c:pt>
                <c:pt idx="23440">
                  <c:v>27</c:v>
                </c:pt>
                <c:pt idx="23441">
                  <c:v>26</c:v>
                </c:pt>
                <c:pt idx="23442">
                  <c:v>25</c:v>
                </c:pt>
                <c:pt idx="23443">
                  <c:v>26</c:v>
                </c:pt>
                <c:pt idx="23444">
                  <c:v>25</c:v>
                </c:pt>
                <c:pt idx="23445">
                  <c:v>24</c:v>
                </c:pt>
                <c:pt idx="23446">
                  <c:v>25</c:v>
                </c:pt>
                <c:pt idx="23447">
                  <c:v>24</c:v>
                </c:pt>
                <c:pt idx="23448">
                  <c:v>23</c:v>
                </c:pt>
                <c:pt idx="23449">
                  <c:v>24</c:v>
                </c:pt>
                <c:pt idx="23450">
                  <c:v>23</c:v>
                </c:pt>
                <c:pt idx="23451">
                  <c:v>22</c:v>
                </c:pt>
                <c:pt idx="23452">
                  <c:v>23</c:v>
                </c:pt>
                <c:pt idx="23453">
                  <c:v>22</c:v>
                </c:pt>
                <c:pt idx="23454">
                  <c:v>23</c:v>
                </c:pt>
                <c:pt idx="23455">
                  <c:v>22</c:v>
                </c:pt>
                <c:pt idx="23456">
                  <c:v>23</c:v>
                </c:pt>
                <c:pt idx="23457">
                  <c:v>24</c:v>
                </c:pt>
                <c:pt idx="23458">
                  <c:v>25</c:v>
                </c:pt>
                <c:pt idx="23459">
                  <c:v>24</c:v>
                </c:pt>
                <c:pt idx="23460">
                  <c:v>25</c:v>
                </c:pt>
                <c:pt idx="23461">
                  <c:v>24</c:v>
                </c:pt>
                <c:pt idx="23462">
                  <c:v>25</c:v>
                </c:pt>
                <c:pt idx="23463">
                  <c:v>24</c:v>
                </c:pt>
                <c:pt idx="23464">
                  <c:v>23</c:v>
                </c:pt>
                <c:pt idx="23465">
                  <c:v>22</c:v>
                </c:pt>
                <c:pt idx="23466">
                  <c:v>21</c:v>
                </c:pt>
                <c:pt idx="23467">
                  <c:v>20</c:v>
                </c:pt>
                <c:pt idx="23468">
                  <c:v>21</c:v>
                </c:pt>
                <c:pt idx="23469">
                  <c:v>22</c:v>
                </c:pt>
                <c:pt idx="23470">
                  <c:v>23</c:v>
                </c:pt>
                <c:pt idx="23471">
                  <c:v>22</c:v>
                </c:pt>
                <c:pt idx="23472">
                  <c:v>23</c:v>
                </c:pt>
                <c:pt idx="23473">
                  <c:v>24</c:v>
                </c:pt>
                <c:pt idx="23474">
                  <c:v>23</c:v>
                </c:pt>
                <c:pt idx="23475">
                  <c:v>22</c:v>
                </c:pt>
                <c:pt idx="23476">
                  <c:v>21</c:v>
                </c:pt>
                <c:pt idx="23477">
                  <c:v>20</c:v>
                </c:pt>
                <c:pt idx="23478">
                  <c:v>21</c:v>
                </c:pt>
                <c:pt idx="23479">
                  <c:v>22</c:v>
                </c:pt>
                <c:pt idx="23480">
                  <c:v>21</c:v>
                </c:pt>
                <c:pt idx="23481">
                  <c:v>22</c:v>
                </c:pt>
                <c:pt idx="23482">
                  <c:v>23</c:v>
                </c:pt>
                <c:pt idx="23483">
                  <c:v>22</c:v>
                </c:pt>
                <c:pt idx="23484">
                  <c:v>23</c:v>
                </c:pt>
                <c:pt idx="23485">
                  <c:v>22</c:v>
                </c:pt>
                <c:pt idx="23486">
                  <c:v>23</c:v>
                </c:pt>
                <c:pt idx="23487">
                  <c:v>24</c:v>
                </c:pt>
                <c:pt idx="23488">
                  <c:v>25</c:v>
                </c:pt>
                <c:pt idx="23489">
                  <c:v>24</c:v>
                </c:pt>
                <c:pt idx="23490">
                  <c:v>23</c:v>
                </c:pt>
                <c:pt idx="23491">
                  <c:v>24</c:v>
                </c:pt>
                <c:pt idx="23492">
                  <c:v>23</c:v>
                </c:pt>
                <c:pt idx="23493">
                  <c:v>22</c:v>
                </c:pt>
                <c:pt idx="23494">
                  <c:v>23</c:v>
                </c:pt>
                <c:pt idx="23495">
                  <c:v>22</c:v>
                </c:pt>
                <c:pt idx="23496">
                  <c:v>21</c:v>
                </c:pt>
                <c:pt idx="23497">
                  <c:v>20</c:v>
                </c:pt>
                <c:pt idx="23498">
                  <c:v>19</c:v>
                </c:pt>
                <c:pt idx="23499">
                  <c:v>18</c:v>
                </c:pt>
                <c:pt idx="23500">
                  <c:v>17</c:v>
                </c:pt>
                <c:pt idx="23501">
                  <c:v>18</c:v>
                </c:pt>
                <c:pt idx="23502">
                  <c:v>19</c:v>
                </c:pt>
                <c:pt idx="23503">
                  <c:v>20</c:v>
                </c:pt>
                <c:pt idx="23504">
                  <c:v>21</c:v>
                </c:pt>
                <c:pt idx="23505">
                  <c:v>22</c:v>
                </c:pt>
                <c:pt idx="23506">
                  <c:v>23</c:v>
                </c:pt>
                <c:pt idx="23507">
                  <c:v>24</c:v>
                </c:pt>
                <c:pt idx="23508">
                  <c:v>25</c:v>
                </c:pt>
                <c:pt idx="23509">
                  <c:v>24</c:v>
                </c:pt>
                <c:pt idx="23510">
                  <c:v>23</c:v>
                </c:pt>
                <c:pt idx="23511">
                  <c:v>24</c:v>
                </c:pt>
                <c:pt idx="23512">
                  <c:v>23</c:v>
                </c:pt>
                <c:pt idx="23513">
                  <c:v>24</c:v>
                </c:pt>
                <c:pt idx="23514">
                  <c:v>25</c:v>
                </c:pt>
                <c:pt idx="23515">
                  <c:v>24</c:v>
                </c:pt>
                <c:pt idx="23516">
                  <c:v>23</c:v>
                </c:pt>
                <c:pt idx="23517">
                  <c:v>24</c:v>
                </c:pt>
                <c:pt idx="23518">
                  <c:v>25</c:v>
                </c:pt>
                <c:pt idx="23519">
                  <c:v>24</c:v>
                </c:pt>
                <c:pt idx="23520">
                  <c:v>25</c:v>
                </c:pt>
                <c:pt idx="23521">
                  <c:v>24</c:v>
                </c:pt>
                <c:pt idx="23522">
                  <c:v>23</c:v>
                </c:pt>
                <c:pt idx="23523">
                  <c:v>24</c:v>
                </c:pt>
                <c:pt idx="23524">
                  <c:v>25</c:v>
                </c:pt>
                <c:pt idx="23525">
                  <c:v>26</c:v>
                </c:pt>
                <c:pt idx="23526">
                  <c:v>27</c:v>
                </c:pt>
                <c:pt idx="23527">
                  <c:v>28</c:v>
                </c:pt>
                <c:pt idx="23528">
                  <c:v>27</c:v>
                </c:pt>
                <c:pt idx="23529">
                  <c:v>26</c:v>
                </c:pt>
                <c:pt idx="23530">
                  <c:v>25</c:v>
                </c:pt>
                <c:pt idx="23531">
                  <c:v>26</c:v>
                </c:pt>
                <c:pt idx="23532">
                  <c:v>25</c:v>
                </c:pt>
                <c:pt idx="23533">
                  <c:v>24</c:v>
                </c:pt>
                <c:pt idx="23534">
                  <c:v>25</c:v>
                </c:pt>
                <c:pt idx="23535">
                  <c:v>26</c:v>
                </c:pt>
                <c:pt idx="23536">
                  <c:v>27</c:v>
                </c:pt>
                <c:pt idx="23537">
                  <c:v>28</c:v>
                </c:pt>
                <c:pt idx="23538">
                  <c:v>29</c:v>
                </c:pt>
                <c:pt idx="23539">
                  <c:v>30</c:v>
                </c:pt>
                <c:pt idx="23540">
                  <c:v>29</c:v>
                </c:pt>
                <c:pt idx="23541">
                  <c:v>30</c:v>
                </c:pt>
                <c:pt idx="23542">
                  <c:v>29</c:v>
                </c:pt>
                <c:pt idx="23543">
                  <c:v>30</c:v>
                </c:pt>
                <c:pt idx="23544">
                  <c:v>29</c:v>
                </c:pt>
                <c:pt idx="23545">
                  <c:v>28</c:v>
                </c:pt>
                <c:pt idx="23546">
                  <c:v>29</c:v>
                </c:pt>
                <c:pt idx="23547">
                  <c:v>30</c:v>
                </c:pt>
                <c:pt idx="23548">
                  <c:v>31</c:v>
                </c:pt>
                <c:pt idx="23549">
                  <c:v>32</c:v>
                </c:pt>
                <c:pt idx="23550">
                  <c:v>31</c:v>
                </c:pt>
                <c:pt idx="23551">
                  <c:v>30</c:v>
                </c:pt>
                <c:pt idx="23552">
                  <c:v>29</c:v>
                </c:pt>
                <c:pt idx="23553">
                  <c:v>28</c:v>
                </c:pt>
                <c:pt idx="23554">
                  <c:v>29</c:v>
                </c:pt>
                <c:pt idx="23555">
                  <c:v>30</c:v>
                </c:pt>
                <c:pt idx="23556">
                  <c:v>31</c:v>
                </c:pt>
                <c:pt idx="23557">
                  <c:v>32</c:v>
                </c:pt>
                <c:pt idx="23558">
                  <c:v>33</c:v>
                </c:pt>
                <c:pt idx="23559">
                  <c:v>32</c:v>
                </c:pt>
                <c:pt idx="23560">
                  <c:v>31</c:v>
                </c:pt>
                <c:pt idx="23561">
                  <c:v>32</c:v>
                </c:pt>
                <c:pt idx="23562">
                  <c:v>31</c:v>
                </c:pt>
                <c:pt idx="23563">
                  <c:v>30</c:v>
                </c:pt>
                <c:pt idx="23564">
                  <c:v>29</c:v>
                </c:pt>
                <c:pt idx="23565">
                  <c:v>28</c:v>
                </c:pt>
                <c:pt idx="23566">
                  <c:v>29</c:v>
                </c:pt>
                <c:pt idx="23567">
                  <c:v>30</c:v>
                </c:pt>
                <c:pt idx="23568">
                  <c:v>31</c:v>
                </c:pt>
                <c:pt idx="23569">
                  <c:v>32</c:v>
                </c:pt>
                <c:pt idx="23570">
                  <c:v>31</c:v>
                </c:pt>
                <c:pt idx="23571">
                  <c:v>30</c:v>
                </c:pt>
                <c:pt idx="23572">
                  <c:v>29</c:v>
                </c:pt>
                <c:pt idx="23573">
                  <c:v>28</c:v>
                </c:pt>
                <c:pt idx="23574">
                  <c:v>27</c:v>
                </c:pt>
                <c:pt idx="23575">
                  <c:v>26</c:v>
                </c:pt>
                <c:pt idx="23576">
                  <c:v>25</c:v>
                </c:pt>
                <c:pt idx="23577">
                  <c:v>26</c:v>
                </c:pt>
                <c:pt idx="23578">
                  <c:v>27</c:v>
                </c:pt>
                <c:pt idx="23579">
                  <c:v>28</c:v>
                </c:pt>
                <c:pt idx="23580">
                  <c:v>27</c:v>
                </c:pt>
                <c:pt idx="23581">
                  <c:v>26</c:v>
                </c:pt>
                <c:pt idx="23582">
                  <c:v>27</c:v>
                </c:pt>
                <c:pt idx="23583">
                  <c:v>26</c:v>
                </c:pt>
                <c:pt idx="23584">
                  <c:v>27</c:v>
                </c:pt>
                <c:pt idx="23585">
                  <c:v>26</c:v>
                </c:pt>
                <c:pt idx="23586">
                  <c:v>25</c:v>
                </c:pt>
                <c:pt idx="23587">
                  <c:v>26</c:v>
                </c:pt>
                <c:pt idx="23588">
                  <c:v>25</c:v>
                </c:pt>
                <c:pt idx="23589">
                  <c:v>24</c:v>
                </c:pt>
                <c:pt idx="23590">
                  <c:v>23</c:v>
                </c:pt>
                <c:pt idx="23591">
                  <c:v>22</c:v>
                </c:pt>
                <c:pt idx="23592">
                  <c:v>21</c:v>
                </c:pt>
                <c:pt idx="23593">
                  <c:v>22</c:v>
                </c:pt>
                <c:pt idx="23594">
                  <c:v>21</c:v>
                </c:pt>
                <c:pt idx="23595">
                  <c:v>20</c:v>
                </c:pt>
                <c:pt idx="23596">
                  <c:v>21</c:v>
                </c:pt>
                <c:pt idx="23597">
                  <c:v>22</c:v>
                </c:pt>
                <c:pt idx="23598">
                  <c:v>21</c:v>
                </c:pt>
                <c:pt idx="23599">
                  <c:v>20</c:v>
                </c:pt>
                <c:pt idx="23600">
                  <c:v>21</c:v>
                </c:pt>
                <c:pt idx="23601">
                  <c:v>20</c:v>
                </c:pt>
                <c:pt idx="23602">
                  <c:v>19</c:v>
                </c:pt>
                <c:pt idx="23603">
                  <c:v>18</c:v>
                </c:pt>
                <c:pt idx="23604">
                  <c:v>19</c:v>
                </c:pt>
                <c:pt idx="23605">
                  <c:v>18</c:v>
                </c:pt>
                <c:pt idx="23606">
                  <c:v>19</c:v>
                </c:pt>
                <c:pt idx="23607">
                  <c:v>20</c:v>
                </c:pt>
                <c:pt idx="23608">
                  <c:v>19</c:v>
                </c:pt>
                <c:pt idx="23609">
                  <c:v>18</c:v>
                </c:pt>
                <c:pt idx="23610">
                  <c:v>17</c:v>
                </c:pt>
                <c:pt idx="23611">
                  <c:v>18</c:v>
                </c:pt>
                <c:pt idx="23612">
                  <c:v>17</c:v>
                </c:pt>
                <c:pt idx="23613">
                  <c:v>16</c:v>
                </c:pt>
                <c:pt idx="23614">
                  <c:v>17</c:v>
                </c:pt>
                <c:pt idx="23615">
                  <c:v>18</c:v>
                </c:pt>
                <c:pt idx="23616">
                  <c:v>19</c:v>
                </c:pt>
                <c:pt idx="23617">
                  <c:v>20</c:v>
                </c:pt>
                <c:pt idx="23618">
                  <c:v>21</c:v>
                </c:pt>
                <c:pt idx="23619">
                  <c:v>22</c:v>
                </c:pt>
                <c:pt idx="23620">
                  <c:v>21</c:v>
                </c:pt>
                <c:pt idx="23621">
                  <c:v>20</c:v>
                </c:pt>
                <c:pt idx="23622">
                  <c:v>19</c:v>
                </c:pt>
                <c:pt idx="23623">
                  <c:v>18</c:v>
                </c:pt>
                <c:pt idx="23624">
                  <c:v>17</c:v>
                </c:pt>
                <c:pt idx="23625">
                  <c:v>16</c:v>
                </c:pt>
                <c:pt idx="23626">
                  <c:v>17</c:v>
                </c:pt>
                <c:pt idx="23627">
                  <c:v>16</c:v>
                </c:pt>
                <c:pt idx="23628">
                  <c:v>15</c:v>
                </c:pt>
                <c:pt idx="23629">
                  <c:v>14</c:v>
                </c:pt>
                <c:pt idx="23630">
                  <c:v>13</c:v>
                </c:pt>
                <c:pt idx="23631">
                  <c:v>12</c:v>
                </c:pt>
                <c:pt idx="23632">
                  <c:v>11</c:v>
                </c:pt>
                <c:pt idx="23633">
                  <c:v>12</c:v>
                </c:pt>
                <c:pt idx="23634">
                  <c:v>13</c:v>
                </c:pt>
                <c:pt idx="23635">
                  <c:v>12</c:v>
                </c:pt>
                <c:pt idx="23636">
                  <c:v>11</c:v>
                </c:pt>
                <c:pt idx="23637">
                  <c:v>10</c:v>
                </c:pt>
                <c:pt idx="23638">
                  <c:v>11</c:v>
                </c:pt>
                <c:pt idx="23639">
                  <c:v>10</c:v>
                </c:pt>
                <c:pt idx="23640">
                  <c:v>9</c:v>
                </c:pt>
                <c:pt idx="23641">
                  <c:v>10</c:v>
                </c:pt>
                <c:pt idx="23642">
                  <c:v>9</c:v>
                </c:pt>
                <c:pt idx="23643">
                  <c:v>8</c:v>
                </c:pt>
                <c:pt idx="23644">
                  <c:v>9</c:v>
                </c:pt>
                <c:pt idx="23645">
                  <c:v>10</c:v>
                </c:pt>
                <c:pt idx="23646">
                  <c:v>9</c:v>
                </c:pt>
                <c:pt idx="23647">
                  <c:v>10</c:v>
                </c:pt>
                <c:pt idx="23648">
                  <c:v>11</c:v>
                </c:pt>
                <c:pt idx="23649">
                  <c:v>10</c:v>
                </c:pt>
                <c:pt idx="23650">
                  <c:v>11</c:v>
                </c:pt>
                <c:pt idx="23651">
                  <c:v>10</c:v>
                </c:pt>
                <c:pt idx="23652">
                  <c:v>11</c:v>
                </c:pt>
                <c:pt idx="23653">
                  <c:v>10</c:v>
                </c:pt>
                <c:pt idx="23654">
                  <c:v>9</c:v>
                </c:pt>
                <c:pt idx="23655">
                  <c:v>8</c:v>
                </c:pt>
                <c:pt idx="23656">
                  <c:v>9</c:v>
                </c:pt>
                <c:pt idx="23657">
                  <c:v>8</c:v>
                </c:pt>
                <c:pt idx="23658">
                  <c:v>7</c:v>
                </c:pt>
                <c:pt idx="23659">
                  <c:v>8</c:v>
                </c:pt>
                <c:pt idx="23660">
                  <c:v>9</c:v>
                </c:pt>
                <c:pt idx="23661">
                  <c:v>8</c:v>
                </c:pt>
                <c:pt idx="23662">
                  <c:v>9</c:v>
                </c:pt>
                <c:pt idx="23663">
                  <c:v>10</c:v>
                </c:pt>
                <c:pt idx="23664">
                  <c:v>9</c:v>
                </c:pt>
                <c:pt idx="23665">
                  <c:v>8</c:v>
                </c:pt>
                <c:pt idx="23666">
                  <c:v>9</c:v>
                </c:pt>
                <c:pt idx="23667">
                  <c:v>10</c:v>
                </c:pt>
                <c:pt idx="23668">
                  <c:v>11</c:v>
                </c:pt>
                <c:pt idx="23669">
                  <c:v>12</c:v>
                </c:pt>
                <c:pt idx="23670">
                  <c:v>13</c:v>
                </c:pt>
                <c:pt idx="23671">
                  <c:v>14</c:v>
                </c:pt>
                <c:pt idx="23672">
                  <c:v>13</c:v>
                </c:pt>
                <c:pt idx="23673">
                  <c:v>12</c:v>
                </c:pt>
                <c:pt idx="23674">
                  <c:v>11</c:v>
                </c:pt>
                <c:pt idx="23675">
                  <c:v>12</c:v>
                </c:pt>
                <c:pt idx="23676">
                  <c:v>13</c:v>
                </c:pt>
                <c:pt idx="23677">
                  <c:v>14</c:v>
                </c:pt>
                <c:pt idx="23678">
                  <c:v>13</c:v>
                </c:pt>
                <c:pt idx="23679">
                  <c:v>12</c:v>
                </c:pt>
                <c:pt idx="23680">
                  <c:v>13</c:v>
                </c:pt>
                <c:pt idx="23681">
                  <c:v>14</c:v>
                </c:pt>
                <c:pt idx="23682">
                  <c:v>15</c:v>
                </c:pt>
                <c:pt idx="23683">
                  <c:v>14</c:v>
                </c:pt>
                <c:pt idx="23684">
                  <c:v>13</c:v>
                </c:pt>
                <c:pt idx="23685">
                  <c:v>14</c:v>
                </c:pt>
                <c:pt idx="23686">
                  <c:v>15</c:v>
                </c:pt>
                <c:pt idx="23687">
                  <c:v>14</c:v>
                </c:pt>
                <c:pt idx="23688">
                  <c:v>15</c:v>
                </c:pt>
                <c:pt idx="23689">
                  <c:v>14</c:v>
                </c:pt>
                <c:pt idx="23690">
                  <c:v>15</c:v>
                </c:pt>
                <c:pt idx="23691">
                  <c:v>16</c:v>
                </c:pt>
                <c:pt idx="23692">
                  <c:v>17</c:v>
                </c:pt>
                <c:pt idx="23693">
                  <c:v>16</c:v>
                </c:pt>
                <c:pt idx="23694">
                  <c:v>17</c:v>
                </c:pt>
                <c:pt idx="23695">
                  <c:v>18</c:v>
                </c:pt>
                <c:pt idx="23696">
                  <c:v>17</c:v>
                </c:pt>
                <c:pt idx="23697">
                  <c:v>16</c:v>
                </c:pt>
                <c:pt idx="23698">
                  <c:v>17</c:v>
                </c:pt>
                <c:pt idx="23699">
                  <c:v>16</c:v>
                </c:pt>
                <c:pt idx="23700">
                  <c:v>15</c:v>
                </c:pt>
                <c:pt idx="23701">
                  <c:v>16</c:v>
                </c:pt>
                <c:pt idx="23702">
                  <c:v>17</c:v>
                </c:pt>
                <c:pt idx="23703">
                  <c:v>18</c:v>
                </c:pt>
                <c:pt idx="23704">
                  <c:v>19</c:v>
                </c:pt>
                <c:pt idx="23705">
                  <c:v>18</c:v>
                </c:pt>
                <c:pt idx="23706">
                  <c:v>19</c:v>
                </c:pt>
                <c:pt idx="23707">
                  <c:v>20</c:v>
                </c:pt>
                <c:pt idx="23708">
                  <c:v>19</c:v>
                </c:pt>
                <c:pt idx="23709">
                  <c:v>18</c:v>
                </c:pt>
                <c:pt idx="23710">
                  <c:v>19</c:v>
                </c:pt>
                <c:pt idx="23711">
                  <c:v>18</c:v>
                </c:pt>
                <c:pt idx="23712">
                  <c:v>17</c:v>
                </c:pt>
                <c:pt idx="23713">
                  <c:v>16</c:v>
                </c:pt>
                <c:pt idx="23714">
                  <c:v>15</c:v>
                </c:pt>
                <c:pt idx="23715">
                  <c:v>14</c:v>
                </c:pt>
                <c:pt idx="23716">
                  <c:v>13</c:v>
                </c:pt>
                <c:pt idx="23717">
                  <c:v>14</c:v>
                </c:pt>
                <c:pt idx="23718">
                  <c:v>13</c:v>
                </c:pt>
                <c:pt idx="23719">
                  <c:v>14</c:v>
                </c:pt>
                <c:pt idx="23720">
                  <c:v>15</c:v>
                </c:pt>
                <c:pt idx="23721">
                  <c:v>16</c:v>
                </c:pt>
                <c:pt idx="23722">
                  <c:v>15</c:v>
                </c:pt>
                <c:pt idx="23723">
                  <c:v>16</c:v>
                </c:pt>
                <c:pt idx="23724">
                  <c:v>17</c:v>
                </c:pt>
                <c:pt idx="23725">
                  <c:v>18</c:v>
                </c:pt>
                <c:pt idx="23726">
                  <c:v>17</c:v>
                </c:pt>
                <c:pt idx="23727">
                  <c:v>16</c:v>
                </c:pt>
                <c:pt idx="23728">
                  <c:v>17</c:v>
                </c:pt>
                <c:pt idx="23729">
                  <c:v>18</c:v>
                </c:pt>
                <c:pt idx="23730">
                  <c:v>17</c:v>
                </c:pt>
                <c:pt idx="23731">
                  <c:v>16</c:v>
                </c:pt>
                <c:pt idx="23732">
                  <c:v>17</c:v>
                </c:pt>
                <c:pt idx="23733">
                  <c:v>16</c:v>
                </c:pt>
                <c:pt idx="23734">
                  <c:v>15</c:v>
                </c:pt>
                <c:pt idx="23735">
                  <c:v>16</c:v>
                </c:pt>
                <c:pt idx="23736">
                  <c:v>15</c:v>
                </c:pt>
                <c:pt idx="23737">
                  <c:v>16</c:v>
                </c:pt>
                <c:pt idx="23738">
                  <c:v>17</c:v>
                </c:pt>
                <c:pt idx="23739">
                  <c:v>18</c:v>
                </c:pt>
                <c:pt idx="23740">
                  <c:v>19</c:v>
                </c:pt>
                <c:pt idx="23741">
                  <c:v>18</c:v>
                </c:pt>
                <c:pt idx="23742">
                  <c:v>19</c:v>
                </c:pt>
                <c:pt idx="23743">
                  <c:v>18</c:v>
                </c:pt>
                <c:pt idx="23744">
                  <c:v>17</c:v>
                </c:pt>
                <c:pt idx="23745">
                  <c:v>16</c:v>
                </c:pt>
                <c:pt idx="23746">
                  <c:v>17</c:v>
                </c:pt>
                <c:pt idx="23747">
                  <c:v>16</c:v>
                </c:pt>
                <c:pt idx="23748">
                  <c:v>17</c:v>
                </c:pt>
                <c:pt idx="23749">
                  <c:v>16</c:v>
                </c:pt>
                <c:pt idx="23750">
                  <c:v>15</c:v>
                </c:pt>
                <c:pt idx="23751">
                  <c:v>14</c:v>
                </c:pt>
                <c:pt idx="23752">
                  <c:v>13</c:v>
                </c:pt>
                <c:pt idx="23753">
                  <c:v>12</c:v>
                </c:pt>
                <c:pt idx="23754">
                  <c:v>13</c:v>
                </c:pt>
                <c:pt idx="23755">
                  <c:v>14</c:v>
                </c:pt>
                <c:pt idx="23756">
                  <c:v>15</c:v>
                </c:pt>
                <c:pt idx="23757">
                  <c:v>16</c:v>
                </c:pt>
                <c:pt idx="23758">
                  <c:v>15</c:v>
                </c:pt>
                <c:pt idx="23759">
                  <c:v>14</c:v>
                </c:pt>
                <c:pt idx="23760">
                  <c:v>13</c:v>
                </c:pt>
                <c:pt idx="23761">
                  <c:v>12</c:v>
                </c:pt>
                <c:pt idx="23762">
                  <c:v>13</c:v>
                </c:pt>
                <c:pt idx="23763">
                  <c:v>14</c:v>
                </c:pt>
                <c:pt idx="23764">
                  <c:v>13</c:v>
                </c:pt>
                <c:pt idx="23765">
                  <c:v>14</c:v>
                </c:pt>
                <c:pt idx="23766">
                  <c:v>15</c:v>
                </c:pt>
                <c:pt idx="23767">
                  <c:v>14</c:v>
                </c:pt>
                <c:pt idx="23768">
                  <c:v>15</c:v>
                </c:pt>
                <c:pt idx="23769">
                  <c:v>14</c:v>
                </c:pt>
                <c:pt idx="23770">
                  <c:v>15</c:v>
                </c:pt>
                <c:pt idx="23771">
                  <c:v>14</c:v>
                </c:pt>
                <c:pt idx="23772">
                  <c:v>13</c:v>
                </c:pt>
                <c:pt idx="23773">
                  <c:v>14</c:v>
                </c:pt>
                <c:pt idx="23774">
                  <c:v>15</c:v>
                </c:pt>
                <c:pt idx="23775">
                  <c:v>14</c:v>
                </c:pt>
                <c:pt idx="23776">
                  <c:v>15</c:v>
                </c:pt>
                <c:pt idx="23777">
                  <c:v>16</c:v>
                </c:pt>
                <c:pt idx="23778">
                  <c:v>15</c:v>
                </c:pt>
                <c:pt idx="23779">
                  <c:v>16</c:v>
                </c:pt>
                <c:pt idx="23780">
                  <c:v>17</c:v>
                </c:pt>
                <c:pt idx="23781">
                  <c:v>18</c:v>
                </c:pt>
                <c:pt idx="23782">
                  <c:v>19</c:v>
                </c:pt>
                <c:pt idx="23783">
                  <c:v>18</c:v>
                </c:pt>
                <c:pt idx="23784">
                  <c:v>19</c:v>
                </c:pt>
                <c:pt idx="23785">
                  <c:v>20</c:v>
                </c:pt>
                <c:pt idx="23786">
                  <c:v>19</c:v>
                </c:pt>
                <c:pt idx="23787">
                  <c:v>20</c:v>
                </c:pt>
                <c:pt idx="23788">
                  <c:v>21</c:v>
                </c:pt>
                <c:pt idx="23789">
                  <c:v>22</c:v>
                </c:pt>
                <c:pt idx="23790">
                  <c:v>23</c:v>
                </c:pt>
                <c:pt idx="23791">
                  <c:v>24</c:v>
                </c:pt>
                <c:pt idx="23792">
                  <c:v>25</c:v>
                </c:pt>
                <c:pt idx="23793">
                  <c:v>24</c:v>
                </c:pt>
                <c:pt idx="23794">
                  <c:v>23</c:v>
                </c:pt>
                <c:pt idx="23795">
                  <c:v>22</c:v>
                </c:pt>
                <c:pt idx="23796">
                  <c:v>21</c:v>
                </c:pt>
                <c:pt idx="23797">
                  <c:v>22</c:v>
                </c:pt>
                <c:pt idx="23798">
                  <c:v>21</c:v>
                </c:pt>
                <c:pt idx="23799">
                  <c:v>20</c:v>
                </c:pt>
                <c:pt idx="23800">
                  <c:v>19</c:v>
                </c:pt>
                <c:pt idx="23801">
                  <c:v>18</c:v>
                </c:pt>
                <c:pt idx="23802">
                  <c:v>17</c:v>
                </c:pt>
                <c:pt idx="23803">
                  <c:v>18</c:v>
                </c:pt>
                <c:pt idx="23804">
                  <c:v>17</c:v>
                </c:pt>
                <c:pt idx="23805">
                  <c:v>18</c:v>
                </c:pt>
                <c:pt idx="23806">
                  <c:v>17</c:v>
                </c:pt>
                <c:pt idx="23807">
                  <c:v>16</c:v>
                </c:pt>
                <c:pt idx="23808">
                  <c:v>15</c:v>
                </c:pt>
                <c:pt idx="23809">
                  <c:v>16</c:v>
                </c:pt>
                <c:pt idx="23810">
                  <c:v>15</c:v>
                </c:pt>
                <c:pt idx="23811">
                  <c:v>14</c:v>
                </c:pt>
                <c:pt idx="23812">
                  <c:v>15</c:v>
                </c:pt>
                <c:pt idx="23813">
                  <c:v>14</c:v>
                </c:pt>
                <c:pt idx="23814">
                  <c:v>15</c:v>
                </c:pt>
                <c:pt idx="23815">
                  <c:v>16</c:v>
                </c:pt>
                <c:pt idx="23816">
                  <c:v>17</c:v>
                </c:pt>
                <c:pt idx="23817">
                  <c:v>16</c:v>
                </c:pt>
                <c:pt idx="23818">
                  <c:v>17</c:v>
                </c:pt>
                <c:pt idx="23819">
                  <c:v>18</c:v>
                </c:pt>
                <c:pt idx="23820">
                  <c:v>19</c:v>
                </c:pt>
                <c:pt idx="23821">
                  <c:v>18</c:v>
                </c:pt>
                <c:pt idx="23822">
                  <c:v>17</c:v>
                </c:pt>
                <c:pt idx="23823">
                  <c:v>16</c:v>
                </c:pt>
                <c:pt idx="23824">
                  <c:v>17</c:v>
                </c:pt>
                <c:pt idx="23825">
                  <c:v>16</c:v>
                </c:pt>
                <c:pt idx="23826">
                  <c:v>17</c:v>
                </c:pt>
                <c:pt idx="23827">
                  <c:v>16</c:v>
                </c:pt>
                <c:pt idx="23828">
                  <c:v>15</c:v>
                </c:pt>
                <c:pt idx="23829">
                  <c:v>16</c:v>
                </c:pt>
                <c:pt idx="23830">
                  <c:v>15</c:v>
                </c:pt>
                <c:pt idx="23831">
                  <c:v>14</c:v>
                </c:pt>
                <c:pt idx="23832">
                  <c:v>15</c:v>
                </c:pt>
                <c:pt idx="23833">
                  <c:v>16</c:v>
                </c:pt>
                <c:pt idx="23834">
                  <c:v>17</c:v>
                </c:pt>
                <c:pt idx="23835">
                  <c:v>16</c:v>
                </c:pt>
                <c:pt idx="23836">
                  <c:v>17</c:v>
                </c:pt>
                <c:pt idx="23837">
                  <c:v>16</c:v>
                </c:pt>
                <c:pt idx="23838">
                  <c:v>15</c:v>
                </c:pt>
                <c:pt idx="23839">
                  <c:v>14</c:v>
                </c:pt>
                <c:pt idx="23840">
                  <c:v>13</c:v>
                </c:pt>
                <c:pt idx="23841">
                  <c:v>12</c:v>
                </c:pt>
                <c:pt idx="23842">
                  <c:v>13</c:v>
                </c:pt>
                <c:pt idx="23843">
                  <c:v>12</c:v>
                </c:pt>
                <c:pt idx="23844">
                  <c:v>13</c:v>
                </c:pt>
                <c:pt idx="23845">
                  <c:v>14</c:v>
                </c:pt>
                <c:pt idx="23846">
                  <c:v>13</c:v>
                </c:pt>
                <c:pt idx="23847">
                  <c:v>12</c:v>
                </c:pt>
                <c:pt idx="23848">
                  <c:v>13</c:v>
                </c:pt>
                <c:pt idx="23849">
                  <c:v>12</c:v>
                </c:pt>
                <c:pt idx="23850">
                  <c:v>13</c:v>
                </c:pt>
                <c:pt idx="23851">
                  <c:v>14</c:v>
                </c:pt>
                <c:pt idx="23852">
                  <c:v>15</c:v>
                </c:pt>
                <c:pt idx="23853">
                  <c:v>16</c:v>
                </c:pt>
                <c:pt idx="23854">
                  <c:v>17</c:v>
                </c:pt>
                <c:pt idx="23855">
                  <c:v>18</c:v>
                </c:pt>
                <c:pt idx="23856">
                  <c:v>17</c:v>
                </c:pt>
                <c:pt idx="23857">
                  <c:v>16</c:v>
                </c:pt>
                <c:pt idx="23858">
                  <c:v>17</c:v>
                </c:pt>
                <c:pt idx="23859">
                  <c:v>18</c:v>
                </c:pt>
                <c:pt idx="23860">
                  <c:v>19</c:v>
                </c:pt>
                <c:pt idx="23861">
                  <c:v>20</c:v>
                </c:pt>
                <c:pt idx="23862">
                  <c:v>21</c:v>
                </c:pt>
                <c:pt idx="23863">
                  <c:v>22</c:v>
                </c:pt>
                <c:pt idx="23864">
                  <c:v>23</c:v>
                </c:pt>
                <c:pt idx="23865">
                  <c:v>24</c:v>
                </c:pt>
                <c:pt idx="23866">
                  <c:v>23</c:v>
                </c:pt>
                <c:pt idx="23867">
                  <c:v>24</c:v>
                </c:pt>
                <c:pt idx="23868">
                  <c:v>25</c:v>
                </c:pt>
                <c:pt idx="23869">
                  <c:v>24</c:v>
                </c:pt>
                <c:pt idx="23870">
                  <c:v>23</c:v>
                </c:pt>
                <c:pt idx="23871">
                  <c:v>22</c:v>
                </c:pt>
                <c:pt idx="23872">
                  <c:v>21</c:v>
                </c:pt>
                <c:pt idx="23873">
                  <c:v>20</c:v>
                </c:pt>
                <c:pt idx="23874">
                  <c:v>21</c:v>
                </c:pt>
                <c:pt idx="23875">
                  <c:v>20</c:v>
                </c:pt>
                <c:pt idx="23876">
                  <c:v>21</c:v>
                </c:pt>
                <c:pt idx="23877">
                  <c:v>20</c:v>
                </c:pt>
                <c:pt idx="23878">
                  <c:v>21</c:v>
                </c:pt>
                <c:pt idx="23879">
                  <c:v>22</c:v>
                </c:pt>
                <c:pt idx="23880">
                  <c:v>21</c:v>
                </c:pt>
                <c:pt idx="23881">
                  <c:v>22</c:v>
                </c:pt>
                <c:pt idx="23882">
                  <c:v>23</c:v>
                </c:pt>
                <c:pt idx="23883">
                  <c:v>22</c:v>
                </c:pt>
                <c:pt idx="23884">
                  <c:v>23</c:v>
                </c:pt>
                <c:pt idx="23885">
                  <c:v>24</c:v>
                </c:pt>
                <c:pt idx="23886">
                  <c:v>23</c:v>
                </c:pt>
                <c:pt idx="23887">
                  <c:v>22</c:v>
                </c:pt>
                <c:pt idx="23888">
                  <c:v>21</c:v>
                </c:pt>
                <c:pt idx="23889">
                  <c:v>20</c:v>
                </c:pt>
                <c:pt idx="23890">
                  <c:v>19</c:v>
                </c:pt>
                <c:pt idx="23891">
                  <c:v>20</c:v>
                </c:pt>
                <c:pt idx="23892">
                  <c:v>21</c:v>
                </c:pt>
                <c:pt idx="23893">
                  <c:v>22</c:v>
                </c:pt>
                <c:pt idx="23894">
                  <c:v>23</c:v>
                </c:pt>
                <c:pt idx="23895">
                  <c:v>24</c:v>
                </c:pt>
                <c:pt idx="23896">
                  <c:v>23</c:v>
                </c:pt>
                <c:pt idx="23897">
                  <c:v>24</c:v>
                </c:pt>
                <c:pt idx="23898">
                  <c:v>23</c:v>
                </c:pt>
                <c:pt idx="23899">
                  <c:v>22</c:v>
                </c:pt>
                <c:pt idx="23900">
                  <c:v>21</c:v>
                </c:pt>
                <c:pt idx="23901">
                  <c:v>22</c:v>
                </c:pt>
                <c:pt idx="23902">
                  <c:v>21</c:v>
                </c:pt>
                <c:pt idx="23903">
                  <c:v>22</c:v>
                </c:pt>
                <c:pt idx="23904">
                  <c:v>21</c:v>
                </c:pt>
                <c:pt idx="23905">
                  <c:v>20</c:v>
                </c:pt>
                <c:pt idx="23906">
                  <c:v>21</c:v>
                </c:pt>
                <c:pt idx="23907">
                  <c:v>22</c:v>
                </c:pt>
                <c:pt idx="23908">
                  <c:v>21</c:v>
                </c:pt>
                <c:pt idx="23909">
                  <c:v>22</c:v>
                </c:pt>
                <c:pt idx="23910">
                  <c:v>21</c:v>
                </c:pt>
                <c:pt idx="23911">
                  <c:v>20</c:v>
                </c:pt>
                <c:pt idx="23912">
                  <c:v>19</c:v>
                </c:pt>
                <c:pt idx="23913">
                  <c:v>20</c:v>
                </c:pt>
                <c:pt idx="23914">
                  <c:v>19</c:v>
                </c:pt>
                <c:pt idx="23915">
                  <c:v>20</c:v>
                </c:pt>
                <c:pt idx="23916">
                  <c:v>21</c:v>
                </c:pt>
                <c:pt idx="23917">
                  <c:v>22</c:v>
                </c:pt>
                <c:pt idx="23918">
                  <c:v>21</c:v>
                </c:pt>
                <c:pt idx="23919">
                  <c:v>20</c:v>
                </c:pt>
                <c:pt idx="23920">
                  <c:v>19</c:v>
                </c:pt>
                <c:pt idx="23921">
                  <c:v>18</c:v>
                </c:pt>
                <c:pt idx="23922">
                  <c:v>17</c:v>
                </c:pt>
                <c:pt idx="23923">
                  <c:v>18</c:v>
                </c:pt>
                <c:pt idx="23924">
                  <c:v>17</c:v>
                </c:pt>
                <c:pt idx="23925">
                  <c:v>18</c:v>
                </c:pt>
                <c:pt idx="23926">
                  <c:v>17</c:v>
                </c:pt>
                <c:pt idx="23927">
                  <c:v>18</c:v>
                </c:pt>
                <c:pt idx="23928">
                  <c:v>17</c:v>
                </c:pt>
                <c:pt idx="23929">
                  <c:v>18</c:v>
                </c:pt>
                <c:pt idx="23930">
                  <c:v>19</c:v>
                </c:pt>
                <c:pt idx="23931">
                  <c:v>18</c:v>
                </c:pt>
                <c:pt idx="23932">
                  <c:v>17</c:v>
                </c:pt>
                <c:pt idx="23933">
                  <c:v>16</c:v>
                </c:pt>
                <c:pt idx="23934">
                  <c:v>17</c:v>
                </c:pt>
                <c:pt idx="23935">
                  <c:v>18</c:v>
                </c:pt>
                <c:pt idx="23936">
                  <c:v>19</c:v>
                </c:pt>
                <c:pt idx="23937">
                  <c:v>18</c:v>
                </c:pt>
                <c:pt idx="23938">
                  <c:v>17</c:v>
                </c:pt>
                <c:pt idx="23939">
                  <c:v>18</c:v>
                </c:pt>
                <c:pt idx="23940">
                  <c:v>17</c:v>
                </c:pt>
                <c:pt idx="23941">
                  <c:v>16</c:v>
                </c:pt>
                <c:pt idx="23942">
                  <c:v>17</c:v>
                </c:pt>
                <c:pt idx="23943">
                  <c:v>18</c:v>
                </c:pt>
                <c:pt idx="23944">
                  <c:v>17</c:v>
                </c:pt>
                <c:pt idx="23945">
                  <c:v>16</c:v>
                </c:pt>
                <c:pt idx="23946">
                  <c:v>17</c:v>
                </c:pt>
                <c:pt idx="23947">
                  <c:v>16</c:v>
                </c:pt>
                <c:pt idx="23948">
                  <c:v>17</c:v>
                </c:pt>
                <c:pt idx="23949">
                  <c:v>16</c:v>
                </c:pt>
                <c:pt idx="23950">
                  <c:v>15</c:v>
                </c:pt>
                <c:pt idx="23951">
                  <c:v>16</c:v>
                </c:pt>
                <c:pt idx="23952">
                  <c:v>15</c:v>
                </c:pt>
                <c:pt idx="23953">
                  <c:v>16</c:v>
                </c:pt>
                <c:pt idx="23954">
                  <c:v>17</c:v>
                </c:pt>
                <c:pt idx="23955">
                  <c:v>18</c:v>
                </c:pt>
                <c:pt idx="23956">
                  <c:v>19</c:v>
                </c:pt>
                <c:pt idx="23957">
                  <c:v>20</c:v>
                </c:pt>
                <c:pt idx="23958">
                  <c:v>19</c:v>
                </c:pt>
                <c:pt idx="23959">
                  <c:v>18</c:v>
                </c:pt>
                <c:pt idx="23960">
                  <c:v>19</c:v>
                </c:pt>
                <c:pt idx="23961">
                  <c:v>20</c:v>
                </c:pt>
                <c:pt idx="23962">
                  <c:v>19</c:v>
                </c:pt>
                <c:pt idx="23963">
                  <c:v>20</c:v>
                </c:pt>
                <c:pt idx="23964">
                  <c:v>21</c:v>
                </c:pt>
                <c:pt idx="23965">
                  <c:v>22</c:v>
                </c:pt>
                <c:pt idx="23966">
                  <c:v>23</c:v>
                </c:pt>
                <c:pt idx="23967">
                  <c:v>22</c:v>
                </c:pt>
                <c:pt idx="23968">
                  <c:v>23</c:v>
                </c:pt>
                <c:pt idx="23969">
                  <c:v>22</c:v>
                </c:pt>
                <c:pt idx="23970">
                  <c:v>23</c:v>
                </c:pt>
                <c:pt idx="23971">
                  <c:v>22</c:v>
                </c:pt>
                <c:pt idx="23972">
                  <c:v>23</c:v>
                </c:pt>
                <c:pt idx="23973">
                  <c:v>22</c:v>
                </c:pt>
                <c:pt idx="23974">
                  <c:v>21</c:v>
                </c:pt>
                <c:pt idx="23975">
                  <c:v>20</c:v>
                </c:pt>
                <c:pt idx="23976">
                  <c:v>19</c:v>
                </c:pt>
                <c:pt idx="23977">
                  <c:v>20</c:v>
                </c:pt>
                <c:pt idx="23978">
                  <c:v>21</c:v>
                </c:pt>
                <c:pt idx="23979">
                  <c:v>22</c:v>
                </c:pt>
                <c:pt idx="23980">
                  <c:v>21</c:v>
                </c:pt>
                <c:pt idx="23981">
                  <c:v>20</c:v>
                </c:pt>
                <c:pt idx="23982">
                  <c:v>19</c:v>
                </c:pt>
                <c:pt idx="23983">
                  <c:v>20</c:v>
                </c:pt>
                <c:pt idx="23984">
                  <c:v>19</c:v>
                </c:pt>
                <c:pt idx="23985">
                  <c:v>18</c:v>
                </c:pt>
                <c:pt idx="23986">
                  <c:v>19</c:v>
                </c:pt>
                <c:pt idx="23987">
                  <c:v>18</c:v>
                </c:pt>
                <c:pt idx="23988">
                  <c:v>19</c:v>
                </c:pt>
                <c:pt idx="23989">
                  <c:v>18</c:v>
                </c:pt>
                <c:pt idx="23990">
                  <c:v>19</c:v>
                </c:pt>
                <c:pt idx="23991">
                  <c:v>20</c:v>
                </c:pt>
                <c:pt idx="23992">
                  <c:v>19</c:v>
                </c:pt>
                <c:pt idx="23993">
                  <c:v>20</c:v>
                </c:pt>
                <c:pt idx="23994">
                  <c:v>21</c:v>
                </c:pt>
                <c:pt idx="23995">
                  <c:v>20</c:v>
                </c:pt>
                <c:pt idx="23996">
                  <c:v>19</c:v>
                </c:pt>
                <c:pt idx="23997">
                  <c:v>20</c:v>
                </c:pt>
                <c:pt idx="23998">
                  <c:v>21</c:v>
                </c:pt>
                <c:pt idx="23999">
                  <c:v>20</c:v>
                </c:pt>
                <c:pt idx="24000">
                  <c:v>21</c:v>
                </c:pt>
                <c:pt idx="24001">
                  <c:v>20</c:v>
                </c:pt>
                <c:pt idx="24002">
                  <c:v>19</c:v>
                </c:pt>
                <c:pt idx="24003">
                  <c:v>18</c:v>
                </c:pt>
                <c:pt idx="24004">
                  <c:v>19</c:v>
                </c:pt>
                <c:pt idx="24005">
                  <c:v>18</c:v>
                </c:pt>
                <c:pt idx="24006">
                  <c:v>17</c:v>
                </c:pt>
                <c:pt idx="24007">
                  <c:v>16</c:v>
                </c:pt>
                <c:pt idx="24008">
                  <c:v>17</c:v>
                </c:pt>
                <c:pt idx="24009">
                  <c:v>18</c:v>
                </c:pt>
                <c:pt idx="24010">
                  <c:v>17</c:v>
                </c:pt>
                <c:pt idx="24011">
                  <c:v>16</c:v>
                </c:pt>
                <c:pt idx="24012">
                  <c:v>15</c:v>
                </c:pt>
                <c:pt idx="24013">
                  <c:v>14</c:v>
                </c:pt>
                <c:pt idx="24014">
                  <c:v>15</c:v>
                </c:pt>
                <c:pt idx="24015">
                  <c:v>16</c:v>
                </c:pt>
                <c:pt idx="24016">
                  <c:v>17</c:v>
                </c:pt>
                <c:pt idx="24017">
                  <c:v>18</c:v>
                </c:pt>
                <c:pt idx="24018">
                  <c:v>19</c:v>
                </c:pt>
                <c:pt idx="24019">
                  <c:v>20</c:v>
                </c:pt>
                <c:pt idx="24020">
                  <c:v>19</c:v>
                </c:pt>
                <c:pt idx="24021">
                  <c:v>20</c:v>
                </c:pt>
                <c:pt idx="24022">
                  <c:v>21</c:v>
                </c:pt>
                <c:pt idx="24023">
                  <c:v>22</c:v>
                </c:pt>
                <c:pt idx="24024">
                  <c:v>23</c:v>
                </c:pt>
                <c:pt idx="24025">
                  <c:v>24</c:v>
                </c:pt>
                <c:pt idx="24026">
                  <c:v>25</c:v>
                </c:pt>
                <c:pt idx="24027">
                  <c:v>26</c:v>
                </c:pt>
                <c:pt idx="24028">
                  <c:v>27</c:v>
                </c:pt>
                <c:pt idx="24029">
                  <c:v>28</c:v>
                </c:pt>
                <c:pt idx="24030">
                  <c:v>27</c:v>
                </c:pt>
                <c:pt idx="24031">
                  <c:v>26</c:v>
                </c:pt>
                <c:pt idx="24032">
                  <c:v>25</c:v>
                </c:pt>
                <c:pt idx="24033">
                  <c:v>24</c:v>
                </c:pt>
                <c:pt idx="24034">
                  <c:v>23</c:v>
                </c:pt>
                <c:pt idx="24035">
                  <c:v>22</c:v>
                </c:pt>
                <c:pt idx="24036">
                  <c:v>23</c:v>
                </c:pt>
                <c:pt idx="24037">
                  <c:v>22</c:v>
                </c:pt>
                <c:pt idx="24038">
                  <c:v>21</c:v>
                </c:pt>
                <c:pt idx="24039">
                  <c:v>20</c:v>
                </c:pt>
                <c:pt idx="24040">
                  <c:v>21</c:v>
                </c:pt>
                <c:pt idx="24041">
                  <c:v>20</c:v>
                </c:pt>
                <c:pt idx="24042">
                  <c:v>21</c:v>
                </c:pt>
                <c:pt idx="24043">
                  <c:v>20</c:v>
                </c:pt>
                <c:pt idx="24044">
                  <c:v>19</c:v>
                </c:pt>
                <c:pt idx="24045">
                  <c:v>18</c:v>
                </c:pt>
                <c:pt idx="24046">
                  <c:v>19</c:v>
                </c:pt>
                <c:pt idx="24047">
                  <c:v>18</c:v>
                </c:pt>
                <c:pt idx="24048">
                  <c:v>19</c:v>
                </c:pt>
                <c:pt idx="24049">
                  <c:v>18</c:v>
                </c:pt>
                <c:pt idx="24050">
                  <c:v>17</c:v>
                </c:pt>
                <c:pt idx="24051">
                  <c:v>18</c:v>
                </c:pt>
                <c:pt idx="24052">
                  <c:v>19</c:v>
                </c:pt>
                <c:pt idx="24053">
                  <c:v>18</c:v>
                </c:pt>
                <c:pt idx="24054">
                  <c:v>19</c:v>
                </c:pt>
                <c:pt idx="24055">
                  <c:v>20</c:v>
                </c:pt>
                <c:pt idx="24056">
                  <c:v>21</c:v>
                </c:pt>
                <c:pt idx="24057">
                  <c:v>20</c:v>
                </c:pt>
                <c:pt idx="24058">
                  <c:v>21</c:v>
                </c:pt>
                <c:pt idx="24059">
                  <c:v>22</c:v>
                </c:pt>
                <c:pt idx="24060">
                  <c:v>23</c:v>
                </c:pt>
                <c:pt idx="24061">
                  <c:v>22</c:v>
                </c:pt>
                <c:pt idx="24062">
                  <c:v>23</c:v>
                </c:pt>
                <c:pt idx="24063">
                  <c:v>22</c:v>
                </c:pt>
                <c:pt idx="24064">
                  <c:v>23</c:v>
                </c:pt>
                <c:pt idx="24065">
                  <c:v>24</c:v>
                </c:pt>
                <c:pt idx="24066">
                  <c:v>25</c:v>
                </c:pt>
                <c:pt idx="24067">
                  <c:v>24</c:v>
                </c:pt>
                <c:pt idx="24068">
                  <c:v>25</c:v>
                </c:pt>
                <c:pt idx="24069">
                  <c:v>24</c:v>
                </c:pt>
                <c:pt idx="24070">
                  <c:v>25</c:v>
                </c:pt>
                <c:pt idx="24071">
                  <c:v>26</c:v>
                </c:pt>
                <c:pt idx="24072">
                  <c:v>25</c:v>
                </c:pt>
                <c:pt idx="24073">
                  <c:v>26</c:v>
                </c:pt>
                <c:pt idx="24074">
                  <c:v>25</c:v>
                </c:pt>
                <c:pt idx="24075">
                  <c:v>24</c:v>
                </c:pt>
                <c:pt idx="24076">
                  <c:v>23</c:v>
                </c:pt>
                <c:pt idx="24077">
                  <c:v>24</c:v>
                </c:pt>
                <c:pt idx="24078">
                  <c:v>23</c:v>
                </c:pt>
                <c:pt idx="24079">
                  <c:v>24</c:v>
                </c:pt>
                <c:pt idx="24080">
                  <c:v>25</c:v>
                </c:pt>
                <c:pt idx="24081">
                  <c:v>24</c:v>
                </c:pt>
                <c:pt idx="24082">
                  <c:v>25</c:v>
                </c:pt>
                <c:pt idx="24083">
                  <c:v>24</c:v>
                </c:pt>
                <c:pt idx="24084">
                  <c:v>23</c:v>
                </c:pt>
                <c:pt idx="24085">
                  <c:v>22</c:v>
                </c:pt>
                <c:pt idx="24086">
                  <c:v>23</c:v>
                </c:pt>
                <c:pt idx="24087">
                  <c:v>24</c:v>
                </c:pt>
                <c:pt idx="24088">
                  <c:v>25</c:v>
                </c:pt>
                <c:pt idx="24089">
                  <c:v>26</c:v>
                </c:pt>
                <c:pt idx="24090">
                  <c:v>25</c:v>
                </c:pt>
                <c:pt idx="24091">
                  <c:v>26</c:v>
                </c:pt>
                <c:pt idx="24092">
                  <c:v>27</c:v>
                </c:pt>
                <c:pt idx="24093">
                  <c:v>28</c:v>
                </c:pt>
                <c:pt idx="24094">
                  <c:v>27</c:v>
                </c:pt>
                <c:pt idx="24095">
                  <c:v>28</c:v>
                </c:pt>
                <c:pt idx="24096">
                  <c:v>27</c:v>
                </c:pt>
                <c:pt idx="24097">
                  <c:v>26</c:v>
                </c:pt>
                <c:pt idx="24098">
                  <c:v>27</c:v>
                </c:pt>
                <c:pt idx="24099">
                  <c:v>28</c:v>
                </c:pt>
                <c:pt idx="24100">
                  <c:v>29</c:v>
                </c:pt>
                <c:pt idx="24101">
                  <c:v>30</c:v>
                </c:pt>
                <c:pt idx="24102">
                  <c:v>31</c:v>
                </c:pt>
                <c:pt idx="24103">
                  <c:v>32</c:v>
                </c:pt>
                <c:pt idx="24104">
                  <c:v>31</c:v>
                </c:pt>
                <c:pt idx="24105">
                  <c:v>30</c:v>
                </c:pt>
                <c:pt idx="24106">
                  <c:v>29</c:v>
                </c:pt>
                <c:pt idx="24107">
                  <c:v>30</c:v>
                </c:pt>
                <c:pt idx="24108">
                  <c:v>31</c:v>
                </c:pt>
                <c:pt idx="24109">
                  <c:v>30</c:v>
                </c:pt>
                <c:pt idx="24110">
                  <c:v>31</c:v>
                </c:pt>
                <c:pt idx="24111">
                  <c:v>32</c:v>
                </c:pt>
                <c:pt idx="24112">
                  <c:v>31</c:v>
                </c:pt>
                <c:pt idx="24113">
                  <c:v>30</c:v>
                </c:pt>
                <c:pt idx="24114">
                  <c:v>31</c:v>
                </c:pt>
                <c:pt idx="24115">
                  <c:v>32</c:v>
                </c:pt>
                <c:pt idx="24116">
                  <c:v>31</c:v>
                </c:pt>
                <c:pt idx="24117">
                  <c:v>30</c:v>
                </c:pt>
                <c:pt idx="24118">
                  <c:v>31</c:v>
                </c:pt>
                <c:pt idx="24119">
                  <c:v>30</c:v>
                </c:pt>
                <c:pt idx="24120">
                  <c:v>31</c:v>
                </c:pt>
                <c:pt idx="24121">
                  <c:v>32</c:v>
                </c:pt>
                <c:pt idx="24122">
                  <c:v>33</c:v>
                </c:pt>
                <c:pt idx="24123">
                  <c:v>34</c:v>
                </c:pt>
                <c:pt idx="24124">
                  <c:v>35</c:v>
                </c:pt>
                <c:pt idx="24125">
                  <c:v>36</c:v>
                </c:pt>
                <c:pt idx="24126">
                  <c:v>37</c:v>
                </c:pt>
                <c:pt idx="24127">
                  <c:v>38</c:v>
                </c:pt>
                <c:pt idx="24128">
                  <c:v>37</c:v>
                </c:pt>
                <c:pt idx="24129">
                  <c:v>36</c:v>
                </c:pt>
                <c:pt idx="24130">
                  <c:v>37</c:v>
                </c:pt>
                <c:pt idx="24131">
                  <c:v>36</c:v>
                </c:pt>
                <c:pt idx="24132">
                  <c:v>35</c:v>
                </c:pt>
                <c:pt idx="24133">
                  <c:v>34</c:v>
                </c:pt>
                <c:pt idx="24134">
                  <c:v>33</c:v>
                </c:pt>
                <c:pt idx="24135">
                  <c:v>32</c:v>
                </c:pt>
                <c:pt idx="24136">
                  <c:v>31</c:v>
                </c:pt>
                <c:pt idx="24137">
                  <c:v>30</c:v>
                </c:pt>
                <c:pt idx="24138">
                  <c:v>31</c:v>
                </c:pt>
                <c:pt idx="24139">
                  <c:v>32</c:v>
                </c:pt>
                <c:pt idx="24140">
                  <c:v>33</c:v>
                </c:pt>
                <c:pt idx="24141">
                  <c:v>34</c:v>
                </c:pt>
                <c:pt idx="24142">
                  <c:v>33</c:v>
                </c:pt>
                <c:pt idx="24143">
                  <c:v>32</c:v>
                </c:pt>
                <c:pt idx="24144">
                  <c:v>31</c:v>
                </c:pt>
                <c:pt idx="24145">
                  <c:v>30</c:v>
                </c:pt>
                <c:pt idx="24146">
                  <c:v>29</c:v>
                </c:pt>
                <c:pt idx="24147">
                  <c:v>30</c:v>
                </c:pt>
                <c:pt idx="24148">
                  <c:v>31</c:v>
                </c:pt>
                <c:pt idx="24149">
                  <c:v>32</c:v>
                </c:pt>
                <c:pt idx="24150">
                  <c:v>31</c:v>
                </c:pt>
                <c:pt idx="24151">
                  <c:v>32</c:v>
                </c:pt>
                <c:pt idx="24152">
                  <c:v>33</c:v>
                </c:pt>
                <c:pt idx="24153">
                  <c:v>34</c:v>
                </c:pt>
                <c:pt idx="24154">
                  <c:v>33</c:v>
                </c:pt>
                <c:pt idx="24155">
                  <c:v>34</c:v>
                </c:pt>
                <c:pt idx="24156">
                  <c:v>33</c:v>
                </c:pt>
                <c:pt idx="24157">
                  <c:v>34</c:v>
                </c:pt>
                <c:pt idx="24158">
                  <c:v>35</c:v>
                </c:pt>
                <c:pt idx="24159">
                  <c:v>34</c:v>
                </c:pt>
                <c:pt idx="24160">
                  <c:v>33</c:v>
                </c:pt>
                <c:pt idx="24161">
                  <c:v>32</c:v>
                </c:pt>
                <c:pt idx="24162">
                  <c:v>33</c:v>
                </c:pt>
                <c:pt idx="24163">
                  <c:v>34</c:v>
                </c:pt>
                <c:pt idx="24164">
                  <c:v>33</c:v>
                </c:pt>
                <c:pt idx="24165">
                  <c:v>32</c:v>
                </c:pt>
                <c:pt idx="24166">
                  <c:v>31</c:v>
                </c:pt>
                <c:pt idx="24167">
                  <c:v>32</c:v>
                </c:pt>
                <c:pt idx="24168">
                  <c:v>31</c:v>
                </c:pt>
                <c:pt idx="24169">
                  <c:v>30</c:v>
                </c:pt>
                <c:pt idx="24170">
                  <c:v>29</c:v>
                </c:pt>
                <c:pt idx="24171">
                  <c:v>28</c:v>
                </c:pt>
                <c:pt idx="24172">
                  <c:v>27</c:v>
                </c:pt>
                <c:pt idx="24173">
                  <c:v>26</c:v>
                </c:pt>
                <c:pt idx="24174">
                  <c:v>27</c:v>
                </c:pt>
                <c:pt idx="24175">
                  <c:v>26</c:v>
                </c:pt>
                <c:pt idx="24176">
                  <c:v>27</c:v>
                </c:pt>
                <c:pt idx="24177">
                  <c:v>28</c:v>
                </c:pt>
                <c:pt idx="24178">
                  <c:v>27</c:v>
                </c:pt>
                <c:pt idx="24179">
                  <c:v>26</c:v>
                </c:pt>
                <c:pt idx="24180">
                  <c:v>27</c:v>
                </c:pt>
                <c:pt idx="24181">
                  <c:v>26</c:v>
                </c:pt>
                <c:pt idx="24182">
                  <c:v>25</c:v>
                </c:pt>
                <c:pt idx="24183">
                  <c:v>24</c:v>
                </c:pt>
                <c:pt idx="24184">
                  <c:v>23</c:v>
                </c:pt>
                <c:pt idx="24185">
                  <c:v>24</c:v>
                </c:pt>
                <c:pt idx="24186">
                  <c:v>23</c:v>
                </c:pt>
                <c:pt idx="24187">
                  <c:v>24</c:v>
                </c:pt>
                <c:pt idx="24188">
                  <c:v>23</c:v>
                </c:pt>
                <c:pt idx="24189">
                  <c:v>22</c:v>
                </c:pt>
                <c:pt idx="24190">
                  <c:v>23</c:v>
                </c:pt>
                <c:pt idx="24191">
                  <c:v>24</c:v>
                </c:pt>
                <c:pt idx="24192">
                  <c:v>23</c:v>
                </c:pt>
                <c:pt idx="24193">
                  <c:v>22</c:v>
                </c:pt>
                <c:pt idx="24194">
                  <c:v>21</c:v>
                </c:pt>
                <c:pt idx="24195">
                  <c:v>22</c:v>
                </c:pt>
                <c:pt idx="24196">
                  <c:v>23</c:v>
                </c:pt>
                <c:pt idx="24197">
                  <c:v>22</c:v>
                </c:pt>
                <c:pt idx="24198">
                  <c:v>21</c:v>
                </c:pt>
                <c:pt idx="24199">
                  <c:v>22</c:v>
                </c:pt>
                <c:pt idx="24200">
                  <c:v>21</c:v>
                </c:pt>
                <c:pt idx="24201">
                  <c:v>20</c:v>
                </c:pt>
                <c:pt idx="24202">
                  <c:v>19</c:v>
                </c:pt>
                <c:pt idx="24203">
                  <c:v>20</c:v>
                </c:pt>
                <c:pt idx="24204">
                  <c:v>19</c:v>
                </c:pt>
                <c:pt idx="24205">
                  <c:v>20</c:v>
                </c:pt>
                <c:pt idx="24206">
                  <c:v>19</c:v>
                </c:pt>
                <c:pt idx="24207">
                  <c:v>18</c:v>
                </c:pt>
                <c:pt idx="24208">
                  <c:v>17</c:v>
                </c:pt>
                <c:pt idx="24209">
                  <c:v>18</c:v>
                </c:pt>
                <c:pt idx="24210">
                  <c:v>19</c:v>
                </c:pt>
                <c:pt idx="24211">
                  <c:v>20</c:v>
                </c:pt>
                <c:pt idx="24212">
                  <c:v>21</c:v>
                </c:pt>
                <c:pt idx="24213">
                  <c:v>22</c:v>
                </c:pt>
                <c:pt idx="24214">
                  <c:v>23</c:v>
                </c:pt>
                <c:pt idx="24215">
                  <c:v>24</c:v>
                </c:pt>
                <c:pt idx="24216">
                  <c:v>25</c:v>
                </c:pt>
                <c:pt idx="24217">
                  <c:v>26</c:v>
                </c:pt>
                <c:pt idx="24218">
                  <c:v>25</c:v>
                </c:pt>
                <c:pt idx="24219">
                  <c:v>24</c:v>
                </c:pt>
                <c:pt idx="24220">
                  <c:v>25</c:v>
                </c:pt>
                <c:pt idx="24221">
                  <c:v>26</c:v>
                </c:pt>
                <c:pt idx="24222">
                  <c:v>27</c:v>
                </c:pt>
                <c:pt idx="24223">
                  <c:v>26</c:v>
                </c:pt>
                <c:pt idx="24224">
                  <c:v>27</c:v>
                </c:pt>
                <c:pt idx="24225">
                  <c:v>28</c:v>
                </c:pt>
                <c:pt idx="24226">
                  <c:v>29</c:v>
                </c:pt>
                <c:pt idx="24227">
                  <c:v>28</c:v>
                </c:pt>
                <c:pt idx="24228">
                  <c:v>29</c:v>
                </c:pt>
                <c:pt idx="24229">
                  <c:v>28</c:v>
                </c:pt>
                <c:pt idx="24230">
                  <c:v>29</c:v>
                </c:pt>
                <c:pt idx="24231">
                  <c:v>30</c:v>
                </c:pt>
                <c:pt idx="24232">
                  <c:v>29</c:v>
                </c:pt>
                <c:pt idx="24233">
                  <c:v>30</c:v>
                </c:pt>
                <c:pt idx="24234">
                  <c:v>31</c:v>
                </c:pt>
                <c:pt idx="24235">
                  <c:v>32</c:v>
                </c:pt>
                <c:pt idx="24236">
                  <c:v>33</c:v>
                </c:pt>
                <c:pt idx="24237">
                  <c:v>34</c:v>
                </c:pt>
                <c:pt idx="24238">
                  <c:v>33</c:v>
                </c:pt>
                <c:pt idx="24239">
                  <c:v>32</c:v>
                </c:pt>
                <c:pt idx="24240">
                  <c:v>33</c:v>
                </c:pt>
                <c:pt idx="24241">
                  <c:v>34</c:v>
                </c:pt>
                <c:pt idx="24242">
                  <c:v>35</c:v>
                </c:pt>
                <c:pt idx="24243">
                  <c:v>34</c:v>
                </c:pt>
                <c:pt idx="24244">
                  <c:v>35</c:v>
                </c:pt>
                <c:pt idx="24245">
                  <c:v>36</c:v>
                </c:pt>
                <c:pt idx="24246">
                  <c:v>37</c:v>
                </c:pt>
                <c:pt idx="24247">
                  <c:v>38</c:v>
                </c:pt>
                <c:pt idx="24248">
                  <c:v>37</c:v>
                </c:pt>
                <c:pt idx="24249">
                  <c:v>38</c:v>
                </c:pt>
                <c:pt idx="24250">
                  <c:v>39</c:v>
                </c:pt>
                <c:pt idx="24251">
                  <c:v>40</c:v>
                </c:pt>
                <c:pt idx="24252">
                  <c:v>39</c:v>
                </c:pt>
                <c:pt idx="24253">
                  <c:v>38</c:v>
                </c:pt>
                <c:pt idx="24254">
                  <c:v>39</c:v>
                </c:pt>
                <c:pt idx="24255">
                  <c:v>38</c:v>
                </c:pt>
                <c:pt idx="24256">
                  <c:v>39</c:v>
                </c:pt>
                <c:pt idx="24257">
                  <c:v>40</c:v>
                </c:pt>
                <c:pt idx="24258">
                  <c:v>39</c:v>
                </c:pt>
                <c:pt idx="24259">
                  <c:v>38</c:v>
                </c:pt>
                <c:pt idx="24260">
                  <c:v>37</c:v>
                </c:pt>
                <c:pt idx="24261">
                  <c:v>38</c:v>
                </c:pt>
                <c:pt idx="24262">
                  <c:v>39</c:v>
                </c:pt>
                <c:pt idx="24263">
                  <c:v>38</c:v>
                </c:pt>
                <c:pt idx="24264">
                  <c:v>39</c:v>
                </c:pt>
                <c:pt idx="24265">
                  <c:v>40</c:v>
                </c:pt>
                <c:pt idx="24266">
                  <c:v>39</c:v>
                </c:pt>
                <c:pt idx="24267">
                  <c:v>40</c:v>
                </c:pt>
                <c:pt idx="24268">
                  <c:v>39</c:v>
                </c:pt>
                <c:pt idx="24269">
                  <c:v>40</c:v>
                </c:pt>
                <c:pt idx="24270">
                  <c:v>41</c:v>
                </c:pt>
                <c:pt idx="24271">
                  <c:v>42</c:v>
                </c:pt>
                <c:pt idx="24272">
                  <c:v>41</c:v>
                </c:pt>
                <c:pt idx="24273">
                  <c:v>40</c:v>
                </c:pt>
                <c:pt idx="24274">
                  <c:v>41</c:v>
                </c:pt>
                <c:pt idx="24275">
                  <c:v>42</c:v>
                </c:pt>
                <c:pt idx="24276">
                  <c:v>43</c:v>
                </c:pt>
                <c:pt idx="24277">
                  <c:v>42</c:v>
                </c:pt>
                <c:pt idx="24278">
                  <c:v>41</c:v>
                </c:pt>
                <c:pt idx="24279">
                  <c:v>40</c:v>
                </c:pt>
                <c:pt idx="24280">
                  <c:v>39</c:v>
                </c:pt>
                <c:pt idx="24281">
                  <c:v>40</c:v>
                </c:pt>
                <c:pt idx="24282">
                  <c:v>39</c:v>
                </c:pt>
                <c:pt idx="24283">
                  <c:v>40</c:v>
                </c:pt>
                <c:pt idx="24284">
                  <c:v>41</c:v>
                </c:pt>
                <c:pt idx="24285">
                  <c:v>42</c:v>
                </c:pt>
                <c:pt idx="24286">
                  <c:v>41</c:v>
                </c:pt>
                <c:pt idx="24287">
                  <c:v>42</c:v>
                </c:pt>
                <c:pt idx="24288">
                  <c:v>41</c:v>
                </c:pt>
                <c:pt idx="24289">
                  <c:v>42</c:v>
                </c:pt>
                <c:pt idx="24290">
                  <c:v>41</c:v>
                </c:pt>
                <c:pt idx="24291">
                  <c:v>40</c:v>
                </c:pt>
                <c:pt idx="24292">
                  <c:v>39</c:v>
                </c:pt>
                <c:pt idx="24293">
                  <c:v>40</c:v>
                </c:pt>
                <c:pt idx="24294">
                  <c:v>39</c:v>
                </c:pt>
                <c:pt idx="24295">
                  <c:v>40</c:v>
                </c:pt>
                <c:pt idx="24296">
                  <c:v>41</c:v>
                </c:pt>
                <c:pt idx="24297">
                  <c:v>40</c:v>
                </c:pt>
                <c:pt idx="24298">
                  <c:v>41</c:v>
                </c:pt>
                <c:pt idx="24299">
                  <c:v>40</c:v>
                </c:pt>
                <c:pt idx="24300">
                  <c:v>41</c:v>
                </c:pt>
                <c:pt idx="24301">
                  <c:v>40</c:v>
                </c:pt>
                <c:pt idx="24302">
                  <c:v>39</c:v>
                </c:pt>
                <c:pt idx="24303">
                  <c:v>38</c:v>
                </c:pt>
                <c:pt idx="24304">
                  <c:v>37</c:v>
                </c:pt>
                <c:pt idx="24305">
                  <c:v>36</c:v>
                </c:pt>
                <c:pt idx="24306">
                  <c:v>37</c:v>
                </c:pt>
                <c:pt idx="24307">
                  <c:v>38</c:v>
                </c:pt>
                <c:pt idx="24308">
                  <c:v>39</c:v>
                </c:pt>
                <c:pt idx="24309">
                  <c:v>40</c:v>
                </c:pt>
                <c:pt idx="24310">
                  <c:v>41</c:v>
                </c:pt>
                <c:pt idx="24311">
                  <c:v>42</c:v>
                </c:pt>
                <c:pt idx="24312">
                  <c:v>41</c:v>
                </c:pt>
                <c:pt idx="24313">
                  <c:v>40</c:v>
                </c:pt>
                <c:pt idx="24314">
                  <c:v>41</c:v>
                </c:pt>
                <c:pt idx="24315">
                  <c:v>42</c:v>
                </c:pt>
                <c:pt idx="24316">
                  <c:v>43</c:v>
                </c:pt>
                <c:pt idx="24317">
                  <c:v>42</c:v>
                </c:pt>
                <c:pt idx="24318">
                  <c:v>41</c:v>
                </c:pt>
                <c:pt idx="24319">
                  <c:v>42</c:v>
                </c:pt>
                <c:pt idx="24320">
                  <c:v>41</c:v>
                </c:pt>
                <c:pt idx="24321">
                  <c:v>42</c:v>
                </c:pt>
                <c:pt idx="24322">
                  <c:v>43</c:v>
                </c:pt>
                <c:pt idx="24323">
                  <c:v>44</c:v>
                </c:pt>
                <c:pt idx="24324">
                  <c:v>43</c:v>
                </c:pt>
                <c:pt idx="24325">
                  <c:v>44</c:v>
                </c:pt>
                <c:pt idx="24326">
                  <c:v>45</c:v>
                </c:pt>
                <c:pt idx="24327">
                  <c:v>46</c:v>
                </c:pt>
                <c:pt idx="24328">
                  <c:v>47</c:v>
                </c:pt>
                <c:pt idx="24329">
                  <c:v>48</c:v>
                </c:pt>
                <c:pt idx="24330">
                  <c:v>49</c:v>
                </c:pt>
                <c:pt idx="24331">
                  <c:v>50</c:v>
                </c:pt>
                <c:pt idx="24332">
                  <c:v>49</c:v>
                </c:pt>
                <c:pt idx="24333">
                  <c:v>50</c:v>
                </c:pt>
                <c:pt idx="24334">
                  <c:v>49</c:v>
                </c:pt>
                <c:pt idx="24335">
                  <c:v>48</c:v>
                </c:pt>
                <c:pt idx="24336">
                  <c:v>49</c:v>
                </c:pt>
                <c:pt idx="24337">
                  <c:v>50</c:v>
                </c:pt>
                <c:pt idx="24338">
                  <c:v>49</c:v>
                </c:pt>
                <c:pt idx="24339">
                  <c:v>48</c:v>
                </c:pt>
                <c:pt idx="24340">
                  <c:v>49</c:v>
                </c:pt>
                <c:pt idx="24341">
                  <c:v>50</c:v>
                </c:pt>
                <c:pt idx="24342">
                  <c:v>49</c:v>
                </c:pt>
                <c:pt idx="24343">
                  <c:v>50</c:v>
                </c:pt>
                <c:pt idx="24344">
                  <c:v>49</c:v>
                </c:pt>
                <c:pt idx="24345">
                  <c:v>48</c:v>
                </c:pt>
                <c:pt idx="24346">
                  <c:v>47</c:v>
                </c:pt>
                <c:pt idx="24347">
                  <c:v>48</c:v>
                </c:pt>
                <c:pt idx="24348">
                  <c:v>49</c:v>
                </c:pt>
                <c:pt idx="24349">
                  <c:v>50</c:v>
                </c:pt>
                <c:pt idx="24350">
                  <c:v>51</c:v>
                </c:pt>
                <c:pt idx="24351">
                  <c:v>52</c:v>
                </c:pt>
                <c:pt idx="24352">
                  <c:v>51</c:v>
                </c:pt>
                <c:pt idx="24353">
                  <c:v>50</c:v>
                </c:pt>
                <c:pt idx="24354">
                  <c:v>49</c:v>
                </c:pt>
                <c:pt idx="24355">
                  <c:v>50</c:v>
                </c:pt>
                <c:pt idx="24356">
                  <c:v>49</c:v>
                </c:pt>
                <c:pt idx="24357">
                  <c:v>50</c:v>
                </c:pt>
                <c:pt idx="24358">
                  <c:v>49</c:v>
                </c:pt>
                <c:pt idx="24359">
                  <c:v>48</c:v>
                </c:pt>
                <c:pt idx="24360">
                  <c:v>49</c:v>
                </c:pt>
                <c:pt idx="24361">
                  <c:v>50</c:v>
                </c:pt>
                <c:pt idx="24362">
                  <c:v>51</c:v>
                </c:pt>
                <c:pt idx="24363">
                  <c:v>52</c:v>
                </c:pt>
                <c:pt idx="24364">
                  <c:v>53</c:v>
                </c:pt>
                <c:pt idx="24365">
                  <c:v>52</c:v>
                </c:pt>
                <c:pt idx="24366">
                  <c:v>53</c:v>
                </c:pt>
                <c:pt idx="24367">
                  <c:v>52</c:v>
                </c:pt>
                <c:pt idx="24368">
                  <c:v>53</c:v>
                </c:pt>
                <c:pt idx="24369">
                  <c:v>54</c:v>
                </c:pt>
                <c:pt idx="24370">
                  <c:v>53</c:v>
                </c:pt>
                <c:pt idx="24371">
                  <c:v>54</c:v>
                </c:pt>
                <c:pt idx="24372">
                  <c:v>53</c:v>
                </c:pt>
                <c:pt idx="24373">
                  <c:v>54</c:v>
                </c:pt>
                <c:pt idx="24374">
                  <c:v>53</c:v>
                </c:pt>
                <c:pt idx="24375">
                  <c:v>54</c:v>
                </c:pt>
                <c:pt idx="24376">
                  <c:v>55</c:v>
                </c:pt>
                <c:pt idx="24377">
                  <c:v>56</c:v>
                </c:pt>
                <c:pt idx="24378">
                  <c:v>55</c:v>
                </c:pt>
                <c:pt idx="24379">
                  <c:v>54</c:v>
                </c:pt>
                <c:pt idx="24380">
                  <c:v>55</c:v>
                </c:pt>
                <c:pt idx="24381">
                  <c:v>54</c:v>
                </c:pt>
                <c:pt idx="24382">
                  <c:v>55</c:v>
                </c:pt>
                <c:pt idx="24383">
                  <c:v>56</c:v>
                </c:pt>
                <c:pt idx="24384">
                  <c:v>57</c:v>
                </c:pt>
                <c:pt idx="24385">
                  <c:v>56</c:v>
                </c:pt>
                <c:pt idx="24386">
                  <c:v>55</c:v>
                </c:pt>
                <c:pt idx="24387">
                  <c:v>54</c:v>
                </c:pt>
                <c:pt idx="24388">
                  <c:v>55</c:v>
                </c:pt>
                <c:pt idx="24389">
                  <c:v>54</c:v>
                </c:pt>
                <c:pt idx="24390">
                  <c:v>55</c:v>
                </c:pt>
                <c:pt idx="24391">
                  <c:v>56</c:v>
                </c:pt>
                <c:pt idx="24392">
                  <c:v>55</c:v>
                </c:pt>
                <c:pt idx="24393">
                  <c:v>56</c:v>
                </c:pt>
                <c:pt idx="24394">
                  <c:v>55</c:v>
                </c:pt>
                <c:pt idx="24395">
                  <c:v>54</c:v>
                </c:pt>
                <c:pt idx="24396">
                  <c:v>53</c:v>
                </c:pt>
                <c:pt idx="24397">
                  <c:v>54</c:v>
                </c:pt>
                <c:pt idx="24398">
                  <c:v>55</c:v>
                </c:pt>
                <c:pt idx="24399">
                  <c:v>54</c:v>
                </c:pt>
                <c:pt idx="24400">
                  <c:v>55</c:v>
                </c:pt>
                <c:pt idx="24401">
                  <c:v>54</c:v>
                </c:pt>
                <c:pt idx="24402">
                  <c:v>55</c:v>
                </c:pt>
                <c:pt idx="24403">
                  <c:v>56</c:v>
                </c:pt>
                <c:pt idx="24404">
                  <c:v>55</c:v>
                </c:pt>
                <c:pt idx="24405">
                  <c:v>54</c:v>
                </c:pt>
                <c:pt idx="24406">
                  <c:v>53</c:v>
                </c:pt>
                <c:pt idx="24407">
                  <c:v>52</c:v>
                </c:pt>
                <c:pt idx="24408">
                  <c:v>53</c:v>
                </c:pt>
                <c:pt idx="24409">
                  <c:v>54</c:v>
                </c:pt>
                <c:pt idx="24410">
                  <c:v>53</c:v>
                </c:pt>
                <c:pt idx="24411">
                  <c:v>54</c:v>
                </c:pt>
                <c:pt idx="24412">
                  <c:v>55</c:v>
                </c:pt>
                <c:pt idx="24413">
                  <c:v>56</c:v>
                </c:pt>
                <c:pt idx="24414">
                  <c:v>55</c:v>
                </c:pt>
                <c:pt idx="24415">
                  <c:v>54</c:v>
                </c:pt>
                <c:pt idx="24416">
                  <c:v>53</c:v>
                </c:pt>
                <c:pt idx="24417">
                  <c:v>54</c:v>
                </c:pt>
                <c:pt idx="24418">
                  <c:v>53</c:v>
                </c:pt>
                <c:pt idx="24419">
                  <c:v>52</c:v>
                </c:pt>
                <c:pt idx="24420">
                  <c:v>53</c:v>
                </c:pt>
                <c:pt idx="24421">
                  <c:v>52</c:v>
                </c:pt>
                <c:pt idx="24422">
                  <c:v>51</c:v>
                </c:pt>
                <c:pt idx="24423">
                  <c:v>52</c:v>
                </c:pt>
                <c:pt idx="24424">
                  <c:v>51</c:v>
                </c:pt>
                <c:pt idx="24425">
                  <c:v>50</c:v>
                </c:pt>
                <c:pt idx="24426">
                  <c:v>51</c:v>
                </c:pt>
                <c:pt idx="24427">
                  <c:v>52</c:v>
                </c:pt>
                <c:pt idx="24428">
                  <c:v>51</c:v>
                </c:pt>
                <c:pt idx="24429">
                  <c:v>52</c:v>
                </c:pt>
                <c:pt idx="24430">
                  <c:v>53</c:v>
                </c:pt>
                <c:pt idx="24431">
                  <c:v>54</c:v>
                </c:pt>
                <c:pt idx="24432">
                  <c:v>53</c:v>
                </c:pt>
                <c:pt idx="24433">
                  <c:v>52</c:v>
                </c:pt>
                <c:pt idx="24434">
                  <c:v>53</c:v>
                </c:pt>
                <c:pt idx="24435">
                  <c:v>52</c:v>
                </c:pt>
                <c:pt idx="24436">
                  <c:v>53</c:v>
                </c:pt>
                <c:pt idx="24437">
                  <c:v>52</c:v>
                </c:pt>
                <c:pt idx="24438">
                  <c:v>51</c:v>
                </c:pt>
                <c:pt idx="24439">
                  <c:v>50</c:v>
                </c:pt>
                <c:pt idx="24440">
                  <c:v>49</c:v>
                </c:pt>
                <c:pt idx="24441">
                  <c:v>50</c:v>
                </c:pt>
                <c:pt idx="24442">
                  <c:v>51</c:v>
                </c:pt>
                <c:pt idx="24443">
                  <c:v>50</c:v>
                </c:pt>
                <c:pt idx="24444">
                  <c:v>49</c:v>
                </c:pt>
                <c:pt idx="24445">
                  <c:v>50</c:v>
                </c:pt>
                <c:pt idx="24446">
                  <c:v>51</c:v>
                </c:pt>
                <c:pt idx="24447">
                  <c:v>50</c:v>
                </c:pt>
                <c:pt idx="24448">
                  <c:v>49</c:v>
                </c:pt>
                <c:pt idx="24449">
                  <c:v>50</c:v>
                </c:pt>
                <c:pt idx="24450">
                  <c:v>51</c:v>
                </c:pt>
                <c:pt idx="24451">
                  <c:v>50</c:v>
                </c:pt>
                <c:pt idx="24452">
                  <c:v>49</c:v>
                </c:pt>
                <c:pt idx="24453">
                  <c:v>50</c:v>
                </c:pt>
                <c:pt idx="24454">
                  <c:v>49</c:v>
                </c:pt>
                <c:pt idx="24455">
                  <c:v>48</c:v>
                </c:pt>
                <c:pt idx="24456">
                  <c:v>49</c:v>
                </c:pt>
                <c:pt idx="24457">
                  <c:v>48</c:v>
                </c:pt>
                <c:pt idx="24458">
                  <c:v>49</c:v>
                </c:pt>
                <c:pt idx="24459">
                  <c:v>48</c:v>
                </c:pt>
                <c:pt idx="24460">
                  <c:v>47</c:v>
                </c:pt>
                <c:pt idx="24461">
                  <c:v>46</c:v>
                </c:pt>
                <c:pt idx="24462">
                  <c:v>47</c:v>
                </c:pt>
                <c:pt idx="24463">
                  <c:v>48</c:v>
                </c:pt>
                <c:pt idx="24464">
                  <c:v>49</c:v>
                </c:pt>
                <c:pt idx="24465">
                  <c:v>48</c:v>
                </c:pt>
                <c:pt idx="24466">
                  <c:v>49</c:v>
                </c:pt>
                <c:pt idx="24467">
                  <c:v>50</c:v>
                </c:pt>
                <c:pt idx="24468">
                  <c:v>49</c:v>
                </c:pt>
                <c:pt idx="24469">
                  <c:v>48</c:v>
                </c:pt>
                <c:pt idx="24470">
                  <c:v>47</c:v>
                </c:pt>
                <c:pt idx="24471">
                  <c:v>46</c:v>
                </c:pt>
                <c:pt idx="24472">
                  <c:v>45</c:v>
                </c:pt>
                <c:pt idx="24473">
                  <c:v>44</c:v>
                </c:pt>
                <c:pt idx="24474">
                  <c:v>45</c:v>
                </c:pt>
                <c:pt idx="24475">
                  <c:v>46</c:v>
                </c:pt>
                <c:pt idx="24476">
                  <c:v>45</c:v>
                </c:pt>
                <c:pt idx="24477">
                  <c:v>44</c:v>
                </c:pt>
                <c:pt idx="24478">
                  <c:v>45</c:v>
                </c:pt>
                <c:pt idx="24479">
                  <c:v>46</c:v>
                </c:pt>
                <c:pt idx="24480">
                  <c:v>45</c:v>
                </c:pt>
                <c:pt idx="24481">
                  <c:v>46</c:v>
                </c:pt>
                <c:pt idx="24482">
                  <c:v>45</c:v>
                </c:pt>
                <c:pt idx="24483">
                  <c:v>44</c:v>
                </c:pt>
                <c:pt idx="24484">
                  <c:v>43</c:v>
                </c:pt>
                <c:pt idx="24485">
                  <c:v>42</c:v>
                </c:pt>
                <c:pt idx="24486">
                  <c:v>43</c:v>
                </c:pt>
                <c:pt idx="24487">
                  <c:v>44</c:v>
                </c:pt>
                <c:pt idx="24488">
                  <c:v>43</c:v>
                </c:pt>
                <c:pt idx="24489">
                  <c:v>42</c:v>
                </c:pt>
                <c:pt idx="24490">
                  <c:v>41</c:v>
                </c:pt>
                <c:pt idx="24491">
                  <c:v>42</c:v>
                </c:pt>
                <c:pt idx="24492">
                  <c:v>41</c:v>
                </c:pt>
                <c:pt idx="24493">
                  <c:v>40</c:v>
                </c:pt>
                <c:pt idx="24494">
                  <c:v>41</c:v>
                </c:pt>
                <c:pt idx="24495">
                  <c:v>40</c:v>
                </c:pt>
                <c:pt idx="24496">
                  <c:v>39</c:v>
                </c:pt>
                <c:pt idx="24497">
                  <c:v>38</c:v>
                </c:pt>
                <c:pt idx="24498">
                  <c:v>39</c:v>
                </c:pt>
                <c:pt idx="24499">
                  <c:v>40</c:v>
                </c:pt>
                <c:pt idx="24500">
                  <c:v>39</c:v>
                </c:pt>
                <c:pt idx="24501">
                  <c:v>38</c:v>
                </c:pt>
                <c:pt idx="24502">
                  <c:v>37</c:v>
                </c:pt>
                <c:pt idx="24503">
                  <c:v>38</c:v>
                </c:pt>
                <c:pt idx="24504">
                  <c:v>37</c:v>
                </c:pt>
                <c:pt idx="24505">
                  <c:v>36</c:v>
                </c:pt>
                <c:pt idx="24506">
                  <c:v>35</c:v>
                </c:pt>
                <c:pt idx="24507">
                  <c:v>36</c:v>
                </c:pt>
                <c:pt idx="24508">
                  <c:v>37</c:v>
                </c:pt>
                <c:pt idx="24509">
                  <c:v>36</c:v>
                </c:pt>
                <c:pt idx="24510">
                  <c:v>37</c:v>
                </c:pt>
                <c:pt idx="24511">
                  <c:v>36</c:v>
                </c:pt>
                <c:pt idx="24512">
                  <c:v>37</c:v>
                </c:pt>
                <c:pt idx="24513">
                  <c:v>36</c:v>
                </c:pt>
                <c:pt idx="24514">
                  <c:v>35</c:v>
                </c:pt>
                <c:pt idx="24515">
                  <c:v>36</c:v>
                </c:pt>
                <c:pt idx="24516">
                  <c:v>35</c:v>
                </c:pt>
                <c:pt idx="24517">
                  <c:v>34</c:v>
                </c:pt>
                <c:pt idx="24518">
                  <c:v>33</c:v>
                </c:pt>
                <c:pt idx="24519">
                  <c:v>34</c:v>
                </c:pt>
                <c:pt idx="24520">
                  <c:v>35</c:v>
                </c:pt>
                <c:pt idx="24521">
                  <c:v>34</c:v>
                </c:pt>
                <c:pt idx="24522">
                  <c:v>33</c:v>
                </c:pt>
                <c:pt idx="24523">
                  <c:v>32</c:v>
                </c:pt>
                <c:pt idx="24524">
                  <c:v>31</c:v>
                </c:pt>
                <c:pt idx="24525">
                  <c:v>30</c:v>
                </c:pt>
                <c:pt idx="24526">
                  <c:v>31</c:v>
                </c:pt>
                <c:pt idx="24527">
                  <c:v>32</c:v>
                </c:pt>
                <c:pt idx="24528">
                  <c:v>31</c:v>
                </c:pt>
                <c:pt idx="24529">
                  <c:v>32</c:v>
                </c:pt>
                <c:pt idx="24530">
                  <c:v>33</c:v>
                </c:pt>
                <c:pt idx="24531">
                  <c:v>34</c:v>
                </c:pt>
                <c:pt idx="24532">
                  <c:v>35</c:v>
                </c:pt>
                <c:pt idx="24533">
                  <c:v>34</c:v>
                </c:pt>
                <c:pt idx="24534">
                  <c:v>33</c:v>
                </c:pt>
                <c:pt idx="24535">
                  <c:v>32</c:v>
                </c:pt>
                <c:pt idx="24536">
                  <c:v>31</c:v>
                </c:pt>
                <c:pt idx="24537">
                  <c:v>32</c:v>
                </c:pt>
                <c:pt idx="24538">
                  <c:v>31</c:v>
                </c:pt>
                <c:pt idx="24539">
                  <c:v>30</c:v>
                </c:pt>
                <c:pt idx="24540">
                  <c:v>29</c:v>
                </c:pt>
                <c:pt idx="24541">
                  <c:v>28</c:v>
                </c:pt>
                <c:pt idx="24542">
                  <c:v>29</c:v>
                </c:pt>
                <c:pt idx="24543">
                  <c:v>28</c:v>
                </c:pt>
                <c:pt idx="24544">
                  <c:v>29</c:v>
                </c:pt>
                <c:pt idx="24545">
                  <c:v>28</c:v>
                </c:pt>
                <c:pt idx="24546">
                  <c:v>29</c:v>
                </c:pt>
                <c:pt idx="24547">
                  <c:v>30</c:v>
                </c:pt>
                <c:pt idx="24548">
                  <c:v>29</c:v>
                </c:pt>
                <c:pt idx="24549">
                  <c:v>30</c:v>
                </c:pt>
                <c:pt idx="24550">
                  <c:v>29</c:v>
                </c:pt>
                <c:pt idx="24551">
                  <c:v>28</c:v>
                </c:pt>
                <c:pt idx="24552">
                  <c:v>29</c:v>
                </c:pt>
                <c:pt idx="24553">
                  <c:v>30</c:v>
                </c:pt>
                <c:pt idx="24554">
                  <c:v>29</c:v>
                </c:pt>
                <c:pt idx="24555">
                  <c:v>30</c:v>
                </c:pt>
                <c:pt idx="24556">
                  <c:v>31</c:v>
                </c:pt>
                <c:pt idx="24557">
                  <c:v>32</c:v>
                </c:pt>
                <c:pt idx="24558">
                  <c:v>33</c:v>
                </c:pt>
                <c:pt idx="24559">
                  <c:v>34</c:v>
                </c:pt>
                <c:pt idx="24560">
                  <c:v>33</c:v>
                </c:pt>
                <c:pt idx="24561">
                  <c:v>32</c:v>
                </c:pt>
                <c:pt idx="24562">
                  <c:v>33</c:v>
                </c:pt>
                <c:pt idx="24563">
                  <c:v>34</c:v>
                </c:pt>
                <c:pt idx="24564">
                  <c:v>35</c:v>
                </c:pt>
                <c:pt idx="24565">
                  <c:v>36</c:v>
                </c:pt>
                <c:pt idx="24566">
                  <c:v>35</c:v>
                </c:pt>
                <c:pt idx="24567">
                  <c:v>36</c:v>
                </c:pt>
                <c:pt idx="24568">
                  <c:v>37</c:v>
                </c:pt>
                <c:pt idx="24569">
                  <c:v>36</c:v>
                </c:pt>
                <c:pt idx="24570">
                  <c:v>35</c:v>
                </c:pt>
                <c:pt idx="24571">
                  <c:v>36</c:v>
                </c:pt>
                <c:pt idx="24572">
                  <c:v>37</c:v>
                </c:pt>
                <c:pt idx="24573">
                  <c:v>36</c:v>
                </c:pt>
                <c:pt idx="24574">
                  <c:v>35</c:v>
                </c:pt>
                <c:pt idx="24575">
                  <c:v>34</c:v>
                </c:pt>
                <c:pt idx="24576">
                  <c:v>35</c:v>
                </c:pt>
                <c:pt idx="24577">
                  <c:v>36</c:v>
                </c:pt>
                <c:pt idx="24578">
                  <c:v>35</c:v>
                </c:pt>
                <c:pt idx="24579">
                  <c:v>34</c:v>
                </c:pt>
                <c:pt idx="24580">
                  <c:v>35</c:v>
                </c:pt>
                <c:pt idx="24581">
                  <c:v>36</c:v>
                </c:pt>
                <c:pt idx="24582">
                  <c:v>35</c:v>
                </c:pt>
                <c:pt idx="24583">
                  <c:v>36</c:v>
                </c:pt>
                <c:pt idx="24584">
                  <c:v>37</c:v>
                </c:pt>
                <c:pt idx="24585">
                  <c:v>36</c:v>
                </c:pt>
                <c:pt idx="24586">
                  <c:v>35</c:v>
                </c:pt>
                <c:pt idx="24587">
                  <c:v>36</c:v>
                </c:pt>
                <c:pt idx="24588">
                  <c:v>37</c:v>
                </c:pt>
                <c:pt idx="24589">
                  <c:v>38</c:v>
                </c:pt>
                <c:pt idx="24590">
                  <c:v>37</c:v>
                </c:pt>
                <c:pt idx="24591">
                  <c:v>38</c:v>
                </c:pt>
                <c:pt idx="24592">
                  <c:v>37</c:v>
                </c:pt>
                <c:pt idx="24593">
                  <c:v>36</c:v>
                </c:pt>
                <c:pt idx="24594">
                  <c:v>37</c:v>
                </c:pt>
                <c:pt idx="24595">
                  <c:v>38</c:v>
                </c:pt>
                <c:pt idx="24596">
                  <c:v>39</c:v>
                </c:pt>
                <c:pt idx="24597">
                  <c:v>40</c:v>
                </c:pt>
                <c:pt idx="24598">
                  <c:v>39</c:v>
                </c:pt>
                <c:pt idx="24599">
                  <c:v>38</c:v>
                </c:pt>
                <c:pt idx="24600">
                  <c:v>37</c:v>
                </c:pt>
                <c:pt idx="24601">
                  <c:v>38</c:v>
                </c:pt>
                <c:pt idx="24602">
                  <c:v>37</c:v>
                </c:pt>
                <c:pt idx="24603">
                  <c:v>38</c:v>
                </c:pt>
                <c:pt idx="24604">
                  <c:v>37</c:v>
                </c:pt>
                <c:pt idx="24605">
                  <c:v>36</c:v>
                </c:pt>
                <c:pt idx="24606">
                  <c:v>35</c:v>
                </c:pt>
                <c:pt idx="24607">
                  <c:v>34</c:v>
                </c:pt>
                <c:pt idx="24608">
                  <c:v>35</c:v>
                </c:pt>
                <c:pt idx="24609">
                  <c:v>34</c:v>
                </c:pt>
                <c:pt idx="24610">
                  <c:v>33</c:v>
                </c:pt>
                <c:pt idx="24611">
                  <c:v>32</c:v>
                </c:pt>
                <c:pt idx="24612">
                  <c:v>31</c:v>
                </c:pt>
                <c:pt idx="24613">
                  <c:v>30</c:v>
                </c:pt>
                <c:pt idx="24614">
                  <c:v>31</c:v>
                </c:pt>
                <c:pt idx="24615">
                  <c:v>32</c:v>
                </c:pt>
                <c:pt idx="24616">
                  <c:v>31</c:v>
                </c:pt>
                <c:pt idx="24617">
                  <c:v>30</c:v>
                </c:pt>
                <c:pt idx="24618">
                  <c:v>29</c:v>
                </c:pt>
                <c:pt idx="24619">
                  <c:v>28</c:v>
                </c:pt>
                <c:pt idx="24620">
                  <c:v>29</c:v>
                </c:pt>
                <c:pt idx="24621">
                  <c:v>30</c:v>
                </c:pt>
                <c:pt idx="24622">
                  <c:v>31</c:v>
                </c:pt>
                <c:pt idx="24623">
                  <c:v>30</c:v>
                </c:pt>
                <c:pt idx="24624">
                  <c:v>31</c:v>
                </c:pt>
                <c:pt idx="24625">
                  <c:v>32</c:v>
                </c:pt>
                <c:pt idx="24626">
                  <c:v>31</c:v>
                </c:pt>
                <c:pt idx="24627">
                  <c:v>32</c:v>
                </c:pt>
                <c:pt idx="24628">
                  <c:v>31</c:v>
                </c:pt>
                <c:pt idx="24629">
                  <c:v>32</c:v>
                </c:pt>
                <c:pt idx="24630">
                  <c:v>31</c:v>
                </c:pt>
                <c:pt idx="24631">
                  <c:v>32</c:v>
                </c:pt>
                <c:pt idx="24632">
                  <c:v>31</c:v>
                </c:pt>
                <c:pt idx="24633">
                  <c:v>32</c:v>
                </c:pt>
                <c:pt idx="24634">
                  <c:v>33</c:v>
                </c:pt>
                <c:pt idx="24635">
                  <c:v>32</c:v>
                </c:pt>
                <c:pt idx="24636">
                  <c:v>31</c:v>
                </c:pt>
                <c:pt idx="24637">
                  <c:v>30</c:v>
                </c:pt>
                <c:pt idx="24638">
                  <c:v>29</c:v>
                </c:pt>
                <c:pt idx="24639">
                  <c:v>30</c:v>
                </c:pt>
                <c:pt idx="24640">
                  <c:v>29</c:v>
                </c:pt>
                <c:pt idx="24641">
                  <c:v>30</c:v>
                </c:pt>
                <c:pt idx="24642">
                  <c:v>29</c:v>
                </c:pt>
                <c:pt idx="24643">
                  <c:v>30</c:v>
                </c:pt>
                <c:pt idx="24644">
                  <c:v>31</c:v>
                </c:pt>
                <c:pt idx="24645">
                  <c:v>30</c:v>
                </c:pt>
                <c:pt idx="24646">
                  <c:v>31</c:v>
                </c:pt>
                <c:pt idx="24647">
                  <c:v>32</c:v>
                </c:pt>
                <c:pt idx="24648">
                  <c:v>33</c:v>
                </c:pt>
                <c:pt idx="24649">
                  <c:v>32</c:v>
                </c:pt>
                <c:pt idx="24650">
                  <c:v>31</c:v>
                </c:pt>
                <c:pt idx="24651">
                  <c:v>30</c:v>
                </c:pt>
                <c:pt idx="24652">
                  <c:v>29</c:v>
                </c:pt>
                <c:pt idx="24653">
                  <c:v>28</c:v>
                </c:pt>
                <c:pt idx="24654">
                  <c:v>27</c:v>
                </c:pt>
                <c:pt idx="24655">
                  <c:v>26</c:v>
                </c:pt>
                <c:pt idx="24656">
                  <c:v>27</c:v>
                </c:pt>
                <c:pt idx="24657">
                  <c:v>26</c:v>
                </c:pt>
                <c:pt idx="24658">
                  <c:v>27</c:v>
                </c:pt>
                <c:pt idx="24659">
                  <c:v>28</c:v>
                </c:pt>
                <c:pt idx="24660">
                  <c:v>29</c:v>
                </c:pt>
                <c:pt idx="24661">
                  <c:v>28</c:v>
                </c:pt>
                <c:pt idx="24662">
                  <c:v>29</c:v>
                </c:pt>
                <c:pt idx="24663">
                  <c:v>28</c:v>
                </c:pt>
                <c:pt idx="24664">
                  <c:v>29</c:v>
                </c:pt>
                <c:pt idx="24665">
                  <c:v>28</c:v>
                </c:pt>
                <c:pt idx="24666">
                  <c:v>27</c:v>
                </c:pt>
                <c:pt idx="24667">
                  <c:v>26</c:v>
                </c:pt>
                <c:pt idx="24668">
                  <c:v>25</c:v>
                </c:pt>
                <c:pt idx="24669">
                  <c:v>24</c:v>
                </c:pt>
                <c:pt idx="24670">
                  <c:v>25</c:v>
                </c:pt>
                <c:pt idx="24671">
                  <c:v>24</c:v>
                </c:pt>
                <c:pt idx="24672">
                  <c:v>23</c:v>
                </c:pt>
                <c:pt idx="24673">
                  <c:v>24</c:v>
                </c:pt>
                <c:pt idx="24674">
                  <c:v>25</c:v>
                </c:pt>
                <c:pt idx="24675">
                  <c:v>24</c:v>
                </c:pt>
                <c:pt idx="24676">
                  <c:v>23</c:v>
                </c:pt>
                <c:pt idx="24677">
                  <c:v>24</c:v>
                </c:pt>
                <c:pt idx="24678">
                  <c:v>25</c:v>
                </c:pt>
                <c:pt idx="24679">
                  <c:v>26</c:v>
                </c:pt>
                <c:pt idx="24680">
                  <c:v>27</c:v>
                </c:pt>
                <c:pt idx="24681">
                  <c:v>26</c:v>
                </c:pt>
                <c:pt idx="24682">
                  <c:v>25</c:v>
                </c:pt>
                <c:pt idx="24683">
                  <c:v>24</c:v>
                </c:pt>
                <c:pt idx="24684">
                  <c:v>25</c:v>
                </c:pt>
                <c:pt idx="24685">
                  <c:v>24</c:v>
                </c:pt>
                <c:pt idx="24686">
                  <c:v>23</c:v>
                </c:pt>
                <c:pt idx="24687">
                  <c:v>24</c:v>
                </c:pt>
                <c:pt idx="24688">
                  <c:v>23</c:v>
                </c:pt>
                <c:pt idx="24689">
                  <c:v>22</c:v>
                </c:pt>
                <c:pt idx="24690">
                  <c:v>23</c:v>
                </c:pt>
                <c:pt idx="24691">
                  <c:v>24</c:v>
                </c:pt>
                <c:pt idx="24692">
                  <c:v>23</c:v>
                </c:pt>
                <c:pt idx="24693">
                  <c:v>22</c:v>
                </c:pt>
                <c:pt idx="24694">
                  <c:v>23</c:v>
                </c:pt>
                <c:pt idx="24695">
                  <c:v>24</c:v>
                </c:pt>
                <c:pt idx="24696">
                  <c:v>23</c:v>
                </c:pt>
                <c:pt idx="24697">
                  <c:v>24</c:v>
                </c:pt>
                <c:pt idx="24698">
                  <c:v>23</c:v>
                </c:pt>
                <c:pt idx="24699">
                  <c:v>24</c:v>
                </c:pt>
                <c:pt idx="24700">
                  <c:v>25</c:v>
                </c:pt>
                <c:pt idx="24701">
                  <c:v>26</c:v>
                </c:pt>
                <c:pt idx="24702">
                  <c:v>25</c:v>
                </c:pt>
                <c:pt idx="24703">
                  <c:v>24</c:v>
                </c:pt>
                <c:pt idx="24704">
                  <c:v>23</c:v>
                </c:pt>
                <c:pt idx="24705">
                  <c:v>22</c:v>
                </c:pt>
                <c:pt idx="24706">
                  <c:v>21</c:v>
                </c:pt>
                <c:pt idx="24707">
                  <c:v>22</c:v>
                </c:pt>
                <c:pt idx="24708">
                  <c:v>23</c:v>
                </c:pt>
                <c:pt idx="24709">
                  <c:v>24</c:v>
                </c:pt>
                <c:pt idx="24710">
                  <c:v>23</c:v>
                </c:pt>
                <c:pt idx="24711">
                  <c:v>24</c:v>
                </c:pt>
                <c:pt idx="24712">
                  <c:v>25</c:v>
                </c:pt>
                <c:pt idx="24713">
                  <c:v>24</c:v>
                </c:pt>
                <c:pt idx="24714">
                  <c:v>23</c:v>
                </c:pt>
                <c:pt idx="24715">
                  <c:v>22</c:v>
                </c:pt>
                <c:pt idx="24716">
                  <c:v>23</c:v>
                </c:pt>
                <c:pt idx="24717">
                  <c:v>22</c:v>
                </c:pt>
                <c:pt idx="24718">
                  <c:v>23</c:v>
                </c:pt>
                <c:pt idx="24719">
                  <c:v>22</c:v>
                </c:pt>
                <c:pt idx="24720">
                  <c:v>21</c:v>
                </c:pt>
                <c:pt idx="24721">
                  <c:v>20</c:v>
                </c:pt>
                <c:pt idx="24722">
                  <c:v>21</c:v>
                </c:pt>
                <c:pt idx="24723">
                  <c:v>20</c:v>
                </c:pt>
                <c:pt idx="24724">
                  <c:v>19</c:v>
                </c:pt>
                <c:pt idx="24725">
                  <c:v>20</c:v>
                </c:pt>
                <c:pt idx="24726">
                  <c:v>21</c:v>
                </c:pt>
                <c:pt idx="24727">
                  <c:v>20</c:v>
                </c:pt>
                <c:pt idx="24728">
                  <c:v>19</c:v>
                </c:pt>
                <c:pt idx="24729">
                  <c:v>18</c:v>
                </c:pt>
                <c:pt idx="24730">
                  <c:v>19</c:v>
                </c:pt>
                <c:pt idx="24731">
                  <c:v>20</c:v>
                </c:pt>
                <c:pt idx="24732">
                  <c:v>19</c:v>
                </c:pt>
                <c:pt idx="24733">
                  <c:v>20</c:v>
                </c:pt>
                <c:pt idx="24734">
                  <c:v>19</c:v>
                </c:pt>
                <c:pt idx="24735">
                  <c:v>20</c:v>
                </c:pt>
                <c:pt idx="24736">
                  <c:v>19</c:v>
                </c:pt>
                <c:pt idx="24737">
                  <c:v>20</c:v>
                </c:pt>
                <c:pt idx="24738">
                  <c:v>21</c:v>
                </c:pt>
                <c:pt idx="24739">
                  <c:v>20</c:v>
                </c:pt>
                <c:pt idx="24740">
                  <c:v>21</c:v>
                </c:pt>
                <c:pt idx="24741">
                  <c:v>20</c:v>
                </c:pt>
                <c:pt idx="24742">
                  <c:v>19</c:v>
                </c:pt>
                <c:pt idx="24743">
                  <c:v>20</c:v>
                </c:pt>
                <c:pt idx="24744">
                  <c:v>19</c:v>
                </c:pt>
                <c:pt idx="24745">
                  <c:v>20</c:v>
                </c:pt>
                <c:pt idx="24746">
                  <c:v>19</c:v>
                </c:pt>
                <c:pt idx="24747">
                  <c:v>18</c:v>
                </c:pt>
                <c:pt idx="24748">
                  <c:v>17</c:v>
                </c:pt>
                <c:pt idx="24749">
                  <c:v>18</c:v>
                </c:pt>
                <c:pt idx="24750">
                  <c:v>19</c:v>
                </c:pt>
                <c:pt idx="24751">
                  <c:v>20</c:v>
                </c:pt>
                <c:pt idx="24752">
                  <c:v>19</c:v>
                </c:pt>
                <c:pt idx="24753">
                  <c:v>20</c:v>
                </c:pt>
                <c:pt idx="24754">
                  <c:v>21</c:v>
                </c:pt>
                <c:pt idx="24755">
                  <c:v>20</c:v>
                </c:pt>
                <c:pt idx="24756">
                  <c:v>21</c:v>
                </c:pt>
                <c:pt idx="24757">
                  <c:v>20</c:v>
                </c:pt>
                <c:pt idx="24758">
                  <c:v>19</c:v>
                </c:pt>
                <c:pt idx="24759">
                  <c:v>18</c:v>
                </c:pt>
                <c:pt idx="24760">
                  <c:v>17</c:v>
                </c:pt>
                <c:pt idx="24761">
                  <c:v>18</c:v>
                </c:pt>
                <c:pt idx="24762">
                  <c:v>19</c:v>
                </c:pt>
                <c:pt idx="24763">
                  <c:v>20</c:v>
                </c:pt>
                <c:pt idx="24764">
                  <c:v>19</c:v>
                </c:pt>
                <c:pt idx="24765">
                  <c:v>18</c:v>
                </c:pt>
                <c:pt idx="24766">
                  <c:v>19</c:v>
                </c:pt>
                <c:pt idx="24767">
                  <c:v>20</c:v>
                </c:pt>
                <c:pt idx="24768">
                  <c:v>21</c:v>
                </c:pt>
                <c:pt idx="24769">
                  <c:v>20</c:v>
                </c:pt>
                <c:pt idx="24770">
                  <c:v>21</c:v>
                </c:pt>
                <c:pt idx="24771">
                  <c:v>22</c:v>
                </c:pt>
                <c:pt idx="24772">
                  <c:v>23</c:v>
                </c:pt>
                <c:pt idx="24773">
                  <c:v>22</c:v>
                </c:pt>
                <c:pt idx="24774">
                  <c:v>21</c:v>
                </c:pt>
                <c:pt idx="24775">
                  <c:v>22</c:v>
                </c:pt>
                <c:pt idx="24776">
                  <c:v>23</c:v>
                </c:pt>
                <c:pt idx="24777">
                  <c:v>24</c:v>
                </c:pt>
                <c:pt idx="24778">
                  <c:v>23</c:v>
                </c:pt>
                <c:pt idx="24779">
                  <c:v>22</c:v>
                </c:pt>
                <c:pt idx="24780">
                  <c:v>23</c:v>
                </c:pt>
                <c:pt idx="24781">
                  <c:v>22</c:v>
                </c:pt>
                <c:pt idx="24782">
                  <c:v>23</c:v>
                </c:pt>
                <c:pt idx="24783">
                  <c:v>24</c:v>
                </c:pt>
                <c:pt idx="24784">
                  <c:v>23</c:v>
                </c:pt>
                <c:pt idx="24785">
                  <c:v>22</c:v>
                </c:pt>
                <c:pt idx="24786">
                  <c:v>23</c:v>
                </c:pt>
                <c:pt idx="24787">
                  <c:v>24</c:v>
                </c:pt>
                <c:pt idx="24788">
                  <c:v>23</c:v>
                </c:pt>
                <c:pt idx="24789">
                  <c:v>24</c:v>
                </c:pt>
                <c:pt idx="24790">
                  <c:v>25</c:v>
                </c:pt>
                <c:pt idx="24791">
                  <c:v>26</c:v>
                </c:pt>
                <c:pt idx="24792">
                  <c:v>27</c:v>
                </c:pt>
                <c:pt idx="24793">
                  <c:v>28</c:v>
                </c:pt>
                <c:pt idx="24794">
                  <c:v>29</c:v>
                </c:pt>
                <c:pt idx="24795">
                  <c:v>28</c:v>
                </c:pt>
                <c:pt idx="24796">
                  <c:v>27</c:v>
                </c:pt>
                <c:pt idx="24797">
                  <c:v>26</c:v>
                </c:pt>
                <c:pt idx="24798">
                  <c:v>25</c:v>
                </c:pt>
                <c:pt idx="24799">
                  <c:v>24</c:v>
                </c:pt>
                <c:pt idx="24800">
                  <c:v>23</c:v>
                </c:pt>
                <c:pt idx="24801">
                  <c:v>22</c:v>
                </c:pt>
                <c:pt idx="24802">
                  <c:v>23</c:v>
                </c:pt>
                <c:pt idx="24803">
                  <c:v>24</c:v>
                </c:pt>
                <c:pt idx="24804">
                  <c:v>25</c:v>
                </c:pt>
                <c:pt idx="24805">
                  <c:v>24</c:v>
                </c:pt>
                <c:pt idx="24806">
                  <c:v>23</c:v>
                </c:pt>
                <c:pt idx="24807">
                  <c:v>22</c:v>
                </c:pt>
                <c:pt idx="24808">
                  <c:v>23</c:v>
                </c:pt>
                <c:pt idx="24809">
                  <c:v>22</c:v>
                </c:pt>
                <c:pt idx="24810">
                  <c:v>23</c:v>
                </c:pt>
                <c:pt idx="24811">
                  <c:v>24</c:v>
                </c:pt>
                <c:pt idx="24812">
                  <c:v>23</c:v>
                </c:pt>
                <c:pt idx="24813">
                  <c:v>22</c:v>
                </c:pt>
                <c:pt idx="24814">
                  <c:v>23</c:v>
                </c:pt>
                <c:pt idx="24815">
                  <c:v>24</c:v>
                </c:pt>
                <c:pt idx="24816">
                  <c:v>23</c:v>
                </c:pt>
                <c:pt idx="24817">
                  <c:v>22</c:v>
                </c:pt>
                <c:pt idx="24818">
                  <c:v>21</c:v>
                </c:pt>
                <c:pt idx="24819">
                  <c:v>20</c:v>
                </c:pt>
                <c:pt idx="24820">
                  <c:v>19</c:v>
                </c:pt>
                <c:pt idx="24821">
                  <c:v>20</c:v>
                </c:pt>
                <c:pt idx="24822">
                  <c:v>19</c:v>
                </c:pt>
                <c:pt idx="24823">
                  <c:v>18</c:v>
                </c:pt>
                <c:pt idx="24824">
                  <c:v>17</c:v>
                </c:pt>
                <c:pt idx="24825">
                  <c:v>18</c:v>
                </c:pt>
                <c:pt idx="24826">
                  <c:v>17</c:v>
                </c:pt>
                <c:pt idx="24827">
                  <c:v>16</c:v>
                </c:pt>
                <c:pt idx="24828">
                  <c:v>17</c:v>
                </c:pt>
                <c:pt idx="24829">
                  <c:v>16</c:v>
                </c:pt>
                <c:pt idx="24830">
                  <c:v>17</c:v>
                </c:pt>
                <c:pt idx="24831">
                  <c:v>16</c:v>
                </c:pt>
                <c:pt idx="24832">
                  <c:v>15</c:v>
                </c:pt>
                <c:pt idx="24833">
                  <c:v>14</c:v>
                </c:pt>
                <c:pt idx="24834">
                  <c:v>15</c:v>
                </c:pt>
                <c:pt idx="24835">
                  <c:v>16</c:v>
                </c:pt>
                <c:pt idx="24836">
                  <c:v>17</c:v>
                </c:pt>
                <c:pt idx="24837">
                  <c:v>16</c:v>
                </c:pt>
                <c:pt idx="24838">
                  <c:v>17</c:v>
                </c:pt>
                <c:pt idx="24839">
                  <c:v>16</c:v>
                </c:pt>
                <c:pt idx="24840">
                  <c:v>17</c:v>
                </c:pt>
                <c:pt idx="24841">
                  <c:v>16</c:v>
                </c:pt>
                <c:pt idx="24842">
                  <c:v>17</c:v>
                </c:pt>
                <c:pt idx="24843">
                  <c:v>18</c:v>
                </c:pt>
                <c:pt idx="24844">
                  <c:v>17</c:v>
                </c:pt>
                <c:pt idx="24845">
                  <c:v>16</c:v>
                </c:pt>
                <c:pt idx="24846">
                  <c:v>17</c:v>
                </c:pt>
                <c:pt idx="24847">
                  <c:v>18</c:v>
                </c:pt>
                <c:pt idx="24848">
                  <c:v>19</c:v>
                </c:pt>
                <c:pt idx="24849">
                  <c:v>20</c:v>
                </c:pt>
                <c:pt idx="24850">
                  <c:v>21</c:v>
                </c:pt>
                <c:pt idx="24851">
                  <c:v>22</c:v>
                </c:pt>
                <c:pt idx="24852">
                  <c:v>23</c:v>
                </c:pt>
                <c:pt idx="24853">
                  <c:v>24</c:v>
                </c:pt>
                <c:pt idx="24854">
                  <c:v>25</c:v>
                </c:pt>
                <c:pt idx="24855">
                  <c:v>26</c:v>
                </c:pt>
                <c:pt idx="24856">
                  <c:v>25</c:v>
                </c:pt>
                <c:pt idx="24857">
                  <c:v>26</c:v>
                </c:pt>
                <c:pt idx="24858">
                  <c:v>27</c:v>
                </c:pt>
                <c:pt idx="24859">
                  <c:v>26</c:v>
                </c:pt>
                <c:pt idx="24860">
                  <c:v>27</c:v>
                </c:pt>
                <c:pt idx="24861">
                  <c:v>26</c:v>
                </c:pt>
                <c:pt idx="24862">
                  <c:v>25</c:v>
                </c:pt>
                <c:pt idx="24863">
                  <c:v>26</c:v>
                </c:pt>
                <c:pt idx="24864">
                  <c:v>27</c:v>
                </c:pt>
                <c:pt idx="24865">
                  <c:v>26</c:v>
                </c:pt>
                <c:pt idx="24866">
                  <c:v>25</c:v>
                </c:pt>
                <c:pt idx="24867">
                  <c:v>24</c:v>
                </c:pt>
                <c:pt idx="24868">
                  <c:v>25</c:v>
                </c:pt>
                <c:pt idx="24869">
                  <c:v>24</c:v>
                </c:pt>
                <c:pt idx="24870">
                  <c:v>23</c:v>
                </c:pt>
                <c:pt idx="24871">
                  <c:v>22</c:v>
                </c:pt>
                <c:pt idx="24872">
                  <c:v>21</c:v>
                </c:pt>
                <c:pt idx="24873">
                  <c:v>20</c:v>
                </c:pt>
                <c:pt idx="24874">
                  <c:v>21</c:v>
                </c:pt>
                <c:pt idx="24875">
                  <c:v>20</c:v>
                </c:pt>
                <c:pt idx="24876">
                  <c:v>21</c:v>
                </c:pt>
                <c:pt idx="24877">
                  <c:v>22</c:v>
                </c:pt>
                <c:pt idx="24878">
                  <c:v>21</c:v>
                </c:pt>
                <c:pt idx="24879">
                  <c:v>20</c:v>
                </c:pt>
                <c:pt idx="24880">
                  <c:v>21</c:v>
                </c:pt>
                <c:pt idx="24881">
                  <c:v>20</c:v>
                </c:pt>
                <c:pt idx="24882">
                  <c:v>21</c:v>
                </c:pt>
                <c:pt idx="24883">
                  <c:v>20</c:v>
                </c:pt>
                <c:pt idx="24884">
                  <c:v>19</c:v>
                </c:pt>
                <c:pt idx="24885">
                  <c:v>20</c:v>
                </c:pt>
                <c:pt idx="24886">
                  <c:v>21</c:v>
                </c:pt>
                <c:pt idx="24887">
                  <c:v>20</c:v>
                </c:pt>
                <c:pt idx="24888">
                  <c:v>19</c:v>
                </c:pt>
                <c:pt idx="24889">
                  <c:v>18</c:v>
                </c:pt>
                <c:pt idx="24890">
                  <c:v>19</c:v>
                </c:pt>
                <c:pt idx="24891">
                  <c:v>20</c:v>
                </c:pt>
                <c:pt idx="24892">
                  <c:v>21</c:v>
                </c:pt>
                <c:pt idx="24893">
                  <c:v>22</c:v>
                </c:pt>
                <c:pt idx="24894">
                  <c:v>21</c:v>
                </c:pt>
                <c:pt idx="24895">
                  <c:v>20</c:v>
                </c:pt>
                <c:pt idx="24896">
                  <c:v>21</c:v>
                </c:pt>
                <c:pt idx="24897">
                  <c:v>22</c:v>
                </c:pt>
                <c:pt idx="24898">
                  <c:v>23</c:v>
                </c:pt>
                <c:pt idx="24899">
                  <c:v>22</c:v>
                </c:pt>
                <c:pt idx="24900">
                  <c:v>23</c:v>
                </c:pt>
                <c:pt idx="24901">
                  <c:v>22</c:v>
                </c:pt>
                <c:pt idx="24902">
                  <c:v>21</c:v>
                </c:pt>
                <c:pt idx="24903">
                  <c:v>22</c:v>
                </c:pt>
                <c:pt idx="24904">
                  <c:v>21</c:v>
                </c:pt>
                <c:pt idx="24905">
                  <c:v>20</c:v>
                </c:pt>
                <c:pt idx="24906">
                  <c:v>19</c:v>
                </c:pt>
                <c:pt idx="24907">
                  <c:v>20</c:v>
                </c:pt>
                <c:pt idx="24908">
                  <c:v>21</c:v>
                </c:pt>
                <c:pt idx="24909">
                  <c:v>22</c:v>
                </c:pt>
                <c:pt idx="24910">
                  <c:v>23</c:v>
                </c:pt>
                <c:pt idx="24911">
                  <c:v>24</c:v>
                </c:pt>
                <c:pt idx="24912">
                  <c:v>23</c:v>
                </c:pt>
                <c:pt idx="24913">
                  <c:v>22</c:v>
                </c:pt>
                <c:pt idx="24914">
                  <c:v>23</c:v>
                </c:pt>
                <c:pt idx="24915">
                  <c:v>24</c:v>
                </c:pt>
                <c:pt idx="24916">
                  <c:v>25</c:v>
                </c:pt>
                <c:pt idx="24917">
                  <c:v>26</c:v>
                </c:pt>
                <c:pt idx="24918">
                  <c:v>25</c:v>
                </c:pt>
                <c:pt idx="24919">
                  <c:v>24</c:v>
                </c:pt>
                <c:pt idx="24920">
                  <c:v>23</c:v>
                </c:pt>
                <c:pt idx="24921">
                  <c:v>24</c:v>
                </c:pt>
                <c:pt idx="24922">
                  <c:v>25</c:v>
                </c:pt>
                <c:pt idx="24923">
                  <c:v>26</c:v>
                </c:pt>
                <c:pt idx="24924">
                  <c:v>25</c:v>
                </c:pt>
                <c:pt idx="24925">
                  <c:v>24</c:v>
                </c:pt>
                <c:pt idx="24926">
                  <c:v>25</c:v>
                </c:pt>
                <c:pt idx="24927">
                  <c:v>26</c:v>
                </c:pt>
                <c:pt idx="24928">
                  <c:v>25</c:v>
                </c:pt>
                <c:pt idx="24929">
                  <c:v>24</c:v>
                </c:pt>
                <c:pt idx="24930">
                  <c:v>23</c:v>
                </c:pt>
                <c:pt idx="24931">
                  <c:v>22</c:v>
                </c:pt>
                <c:pt idx="24932">
                  <c:v>21</c:v>
                </c:pt>
                <c:pt idx="24933">
                  <c:v>22</c:v>
                </c:pt>
                <c:pt idx="24934">
                  <c:v>23</c:v>
                </c:pt>
                <c:pt idx="24935">
                  <c:v>22</c:v>
                </c:pt>
                <c:pt idx="24936">
                  <c:v>23</c:v>
                </c:pt>
                <c:pt idx="24937">
                  <c:v>24</c:v>
                </c:pt>
                <c:pt idx="24938">
                  <c:v>25</c:v>
                </c:pt>
                <c:pt idx="24939">
                  <c:v>26</c:v>
                </c:pt>
                <c:pt idx="24940">
                  <c:v>25</c:v>
                </c:pt>
                <c:pt idx="24941">
                  <c:v>26</c:v>
                </c:pt>
                <c:pt idx="24942">
                  <c:v>25</c:v>
                </c:pt>
                <c:pt idx="24943">
                  <c:v>24</c:v>
                </c:pt>
                <c:pt idx="24944">
                  <c:v>25</c:v>
                </c:pt>
                <c:pt idx="24945">
                  <c:v>26</c:v>
                </c:pt>
                <c:pt idx="24946">
                  <c:v>25</c:v>
                </c:pt>
                <c:pt idx="24947">
                  <c:v>24</c:v>
                </c:pt>
                <c:pt idx="24948">
                  <c:v>25</c:v>
                </c:pt>
                <c:pt idx="24949">
                  <c:v>26</c:v>
                </c:pt>
                <c:pt idx="24950">
                  <c:v>25</c:v>
                </c:pt>
                <c:pt idx="24951">
                  <c:v>26</c:v>
                </c:pt>
                <c:pt idx="24952">
                  <c:v>25</c:v>
                </c:pt>
                <c:pt idx="24953">
                  <c:v>24</c:v>
                </c:pt>
                <c:pt idx="24954">
                  <c:v>23</c:v>
                </c:pt>
                <c:pt idx="24955">
                  <c:v>24</c:v>
                </c:pt>
                <c:pt idx="24956">
                  <c:v>23</c:v>
                </c:pt>
                <c:pt idx="24957">
                  <c:v>22</c:v>
                </c:pt>
                <c:pt idx="24958">
                  <c:v>21</c:v>
                </c:pt>
                <c:pt idx="24959">
                  <c:v>22</c:v>
                </c:pt>
                <c:pt idx="24960">
                  <c:v>21</c:v>
                </c:pt>
                <c:pt idx="24961">
                  <c:v>20</c:v>
                </c:pt>
                <c:pt idx="24962">
                  <c:v>21</c:v>
                </c:pt>
                <c:pt idx="24963">
                  <c:v>20</c:v>
                </c:pt>
                <c:pt idx="24964">
                  <c:v>21</c:v>
                </c:pt>
                <c:pt idx="24965">
                  <c:v>22</c:v>
                </c:pt>
                <c:pt idx="24966">
                  <c:v>23</c:v>
                </c:pt>
                <c:pt idx="24967">
                  <c:v>22</c:v>
                </c:pt>
                <c:pt idx="24968">
                  <c:v>21</c:v>
                </c:pt>
                <c:pt idx="24969">
                  <c:v>22</c:v>
                </c:pt>
                <c:pt idx="24970">
                  <c:v>21</c:v>
                </c:pt>
                <c:pt idx="24971">
                  <c:v>20</c:v>
                </c:pt>
                <c:pt idx="24972">
                  <c:v>19</c:v>
                </c:pt>
                <c:pt idx="24973">
                  <c:v>20</c:v>
                </c:pt>
                <c:pt idx="24974">
                  <c:v>21</c:v>
                </c:pt>
                <c:pt idx="24975">
                  <c:v>22</c:v>
                </c:pt>
                <c:pt idx="24976">
                  <c:v>23</c:v>
                </c:pt>
                <c:pt idx="24977">
                  <c:v>22</c:v>
                </c:pt>
                <c:pt idx="24978">
                  <c:v>23</c:v>
                </c:pt>
                <c:pt idx="24979">
                  <c:v>22</c:v>
                </c:pt>
                <c:pt idx="24980">
                  <c:v>23</c:v>
                </c:pt>
                <c:pt idx="24981">
                  <c:v>22</c:v>
                </c:pt>
                <c:pt idx="24982">
                  <c:v>23</c:v>
                </c:pt>
                <c:pt idx="24983">
                  <c:v>22</c:v>
                </c:pt>
                <c:pt idx="24984">
                  <c:v>21</c:v>
                </c:pt>
                <c:pt idx="24985">
                  <c:v>20</c:v>
                </c:pt>
                <c:pt idx="24986">
                  <c:v>21</c:v>
                </c:pt>
                <c:pt idx="24987">
                  <c:v>22</c:v>
                </c:pt>
                <c:pt idx="24988">
                  <c:v>23</c:v>
                </c:pt>
                <c:pt idx="24989">
                  <c:v>24</c:v>
                </c:pt>
                <c:pt idx="24990">
                  <c:v>23</c:v>
                </c:pt>
                <c:pt idx="24991">
                  <c:v>22</c:v>
                </c:pt>
                <c:pt idx="24992">
                  <c:v>23</c:v>
                </c:pt>
                <c:pt idx="24993">
                  <c:v>24</c:v>
                </c:pt>
                <c:pt idx="24994">
                  <c:v>23</c:v>
                </c:pt>
                <c:pt idx="24995">
                  <c:v>24</c:v>
                </c:pt>
                <c:pt idx="24996">
                  <c:v>25</c:v>
                </c:pt>
                <c:pt idx="24997">
                  <c:v>24</c:v>
                </c:pt>
                <c:pt idx="24998">
                  <c:v>23</c:v>
                </c:pt>
                <c:pt idx="24999">
                  <c:v>22</c:v>
                </c:pt>
                <c:pt idx="25000">
                  <c:v>23</c:v>
                </c:pt>
                <c:pt idx="25001">
                  <c:v>24</c:v>
                </c:pt>
                <c:pt idx="25002">
                  <c:v>25</c:v>
                </c:pt>
                <c:pt idx="25003">
                  <c:v>24</c:v>
                </c:pt>
                <c:pt idx="25004">
                  <c:v>25</c:v>
                </c:pt>
                <c:pt idx="25005">
                  <c:v>26</c:v>
                </c:pt>
                <c:pt idx="25006">
                  <c:v>25</c:v>
                </c:pt>
                <c:pt idx="25007">
                  <c:v>24</c:v>
                </c:pt>
                <c:pt idx="25008">
                  <c:v>25</c:v>
                </c:pt>
                <c:pt idx="25009">
                  <c:v>26</c:v>
                </c:pt>
                <c:pt idx="25010">
                  <c:v>25</c:v>
                </c:pt>
                <c:pt idx="25011">
                  <c:v>26</c:v>
                </c:pt>
                <c:pt idx="25012">
                  <c:v>27</c:v>
                </c:pt>
                <c:pt idx="25013">
                  <c:v>28</c:v>
                </c:pt>
                <c:pt idx="25014">
                  <c:v>29</c:v>
                </c:pt>
                <c:pt idx="25015">
                  <c:v>28</c:v>
                </c:pt>
                <c:pt idx="25016">
                  <c:v>27</c:v>
                </c:pt>
                <c:pt idx="25017">
                  <c:v>26</c:v>
                </c:pt>
                <c:pt idx="25018">
                  <c:v>27</c:v>
                </c:pt>
                <c:pt idx="25019">
                  <c:v>26</c:v>
                </c:pt>
                <c:pt idx="25020">
                  <c:v>25</c:v>
                </c:pt>
                <c:pt idx="25021">
                  <c:v>26</c:v>
                </c:pt>
                <c:pt idx="25022">
                  <c:v>25</c:v>
                </c:pt>
                <c:pt idx="25023">
                  <c:v>24</c:v>
                </c:pt>
                <c:pt idx="25024">
                  <c:v>23</c:v>
                </c:pt>
                <c:pt idx="25025">
                  <c:v>24</c:v>
                </c:pt>
                <c:pt idx="25026">
                  <c:v>23</c:v>
                </c:pt>
                <c:pt idx="25027">
                  <c:v>24</c:v>
                </c:pt>
                <c:pt idx="25028">
                  <c:v>25</c:v>
                </c:pt>
                <c:pt idx="25029">
                  <c:v>26</c:v>
                </c:pt>
                <c:pt idx="25030">
                  <c:v>25</c:v>
                </c:pt>
                <c:pt idx="25031">
                  <c:v>26</c:v>
                </c:pt>
                <c:pt idx="25032">
                  <c:v>27</c:v>
                </c:pt>
                <c:pt idx="25033">
                  <c:v>26</c:v>
                </c:pt>
                <c:pt idx="25034">
                  <c:v>25</c:v>
                </c:pt>
                <c:pt idx="25035">
                  <c:v>24</c:v>
                </c:pt>
                <c:pt idx="25036">
                  <c:v>23</c:v>
                </c:pt>
                <c:pt idx="25037">
                  <c:v>24</c:v>
                </c:pt>
                <c:pt idx="25038">
                  <c:v>23</c:v>
                </c:pt>
                <c:pt idx="25039">
                  <c:v>24</c:v>
                </c:pt>
                <c:pt idx="25040">
                  <c:v>23</c:v>
                </c:pt>
                <c:pt idx="25041">
                  <c:v>24</c:v>
                </c:pt>
                <c:pt idx="25042">
                  <c:v>23</c:v>
                </c:pt>
                <c:pt idx="25043">
                  <c:v>22</c:v>
                </c:pt>
                <c:pt idx="25044">
                  <c:v>21</c:v>
                </c:pt>
                <c:pt idx="25045">
                  <c:v>22</c:v>
                </c:pt>
                <c:pt idx="25046">
                  <c:v>21</c:v>
                </c:pt>
                <c:pt idx="25047">
                  <c:v>22</c:v>
                </c:pt>
                <c:pt idx="25048">
                  <c:v>21</c:v>
                </c:pt>
                <c:pt idx="25049">
                  <c:v>22</c:v>
                </c:pt>
                <c:pt idx="25050">
                  <c:v>23</c:v>
                </c:pt>
                <c:pt idx="25051">
                  <c:v>22</c:v>
                </c:pt>
                <c:pt idx="25052">
                  <c:v>21</c:v>
                </c:pt>
                <c:pt idx="25053">
                  <c:v>20</c:v>
                </c:pt>
                <c:pt idx="25054">
                  <c:v>19</c:v>
                </c:pt>
                <c:pt idx="25055">
                  <c:v>18</c:v>
                </c:pt>
                <c:pt idx="25056">
                  <c:v>19</c:v>
                </c:pt>
                <c:pt idx="25057">
                  <c:v>20</c:v>
                </c:pt>
                <c:pt idx="25058">
                  <c:v>21</c:v>
                </c:pt>
                <c:pt idx="25059">
                  <c:v>20</c:v>
                </c:pt>
                <c:pt idx="25060">
                  <c:v>19</c:v>
                </c:pt>
                <c:pt idx="25061">
                  <c:v>20</c:v>
                </c:pt>
                <c:pt idx="25062">
                  <c:v>21</c:v>
                </c:pt>
                <c:pt idx="25063">
                  <c:v>22</c:v>
                </c:pt>
                <c:pt idx="25064">
                  <c:v>21</c:v>
                </c:pt>
                <c:pt idx="25065">
                  <c:v>22</c:v>
                </c:pt>
                <c:pt idx="25066">
                  <c:v>23</c:v>
                </c:pt>
                <c:pt idx="25067">
                  <c:v>22</c:v>
                </c:pt>
                <c:pt idx="25068">
                  <c:v>21</c:v>
                </c:pt>
                <c:pt idx="25069">
                  <c:v>20</c:v>
                </c:pt>
                <c:pt idx="25070">
                  <c:v>19</c:v>
                </c:pt>
                <c:pt idx="25071">
                  <c:v>20</c:v>
                </c:pt>
                <c:pt idx="25072">
                  <c:v>19</c:v>
                </c:pt>
                <c:pt idx="25073">
                  <c:v>18</c:v>
                </c:pt>
                <c:pt idx="25074">
                  <c:v>19</c:v>
                </c:pt>
                <c:pt idx="25075">
                  <c:v>20</c:v>
                </c:pt>
                <c:pt idx="25076">
                  <c:v>21</c:v>
                </c:pt>
                <c:pt idx="25077">
                  <c:v>20</c:v>
                </c:pt>
                <c:pt idx="25078">
                  <c:v>21</c:v>
                </c:pt>
                <c:pt idx="25079">
                  <c:v>22</c:v>
                </c:pt>
                <c:pt idx="25080">
                  <c:v>21</c:v>
                </c:pt>
                <c:pt idx="25081">
                  <c:v>22</c:v>
                </c:pt>
                <c:pt idx="25082">
                  <c:v>23</c:v>
                </c:pt>
                <c:pt idx="25083">
                  <c:v>24</c:v>
                </c:pt>
                <c:pt idx="25084">
                  <c:v>25</c:v>
                </c:pt>
                <c:pt idx="25085">
                  <c:v>26</c:v>
                </c:pt>
                <c:pt idx="25086">
                  <c:v>25</c:v>
                </c:pt>
                <c:pt idx="25087">
                  <c:v>26</c:v>
                </c:pt>
                <c:pt idx="25088">
                  <c:v>25</c:v>
                </c:pt>
                <c:pt idx="25089">
                  <c:v>24</c:v>
                </c:pt>
                <c:pt idx="25090">
                  <c:v>23</c:v>
                </c:pt>
                <c:pt idx="25091">
                  <c:v>22</c:v>
                </c:pt>
                <c:pt idx="25092">
                  <c:v>21</c:v>
                </c:pt>
                <c:pt idx="25093">
                  <c:v>20</c:v>
                </c:pt>
                <c:pt idx="25094">
                  <c:v>19</c:v>
                </c:pt>
                <c:pt idx="25095">
                  <c:v>18</c:v>
                </c:pt>
                <c:pt idx="25096">
                  <c:v>17</c:v>
                </c:pt>
                <c:pt idx="25097">
                  <c:v>18</c:v>
                </c:pt>
                <c:pt idx="25098">
                  <c:v>17</c:v>
                </c:pt>
                <c:pt idx="25099">
                  <c:v>16</c:v>
                </c:pt>
                <c:pt idx="25100">
                  <c:v>17</c:v>
                </c:pt>
                <c:pt idx="25101">
                  <c:v>18</c:v>
                </c:pt>
                <c:pt idx="25102">
                  <c:v>19</c:v>
                </c:pt>
                <c:pt idx="25103">
                  <c:v>18</c:v>
                </c:pt>
                <c:pt idx="25104">
                  <c:v>19</c:v>
                </c:pt>
                <c:pt idx="25105">
                  <c:v>18</c:v>
                </c:pt>
                <c:pt idx="25106">
                  <c:v>19</c:v>
                </c:pt>
                <c:pt idx="25107">
                  <c:v>18</c:v>
                </c:pt>
                <c:pt idx="25108">
                  <c:v>19</c:v>
                </c:pt>
                <c:pt idx="25109">
                  <c:v>20</c:v>
                </c:pt>
                <c:pt idx="25110">
                  <c:v>21</c:v>
                </c:pt>
                <c:pt idx="25111">
                  <c:v>20</c:v>
                </c:pt>
                <c:pt idx="25112">
                  <c:v>21</c:v>
                </c:pt>
                <c:pt idx="25113">
                  <c:v>20</c:v>
                </c:pt>
                <c:pt idx="25114">
                  <c:v>21</c:v>
                </c:pt>
                <c:pt idx="25115">
                  <c:v>22</c:v>
                </c:pt>
                <c:pt idx="25116">
                  <c:v>23</c:v>
                </c:pt>
                <c:pt idx="25117">
                  <c:v>22</c:v>
                </c:pt>
                <c:pt idx="25118">
                  <c:v>23</c:v>
                </c:pt>
                <c:pt idx="25119">
                  <c:v>22</c:v>
                </c:pt>
                <c:pt idx="25120">
                  <c:v>23</c:v>
                </c:pt>
                <c:pt idx="25121">
                  <c:v>22</c:v>
                </c:pt>
                <c:pt idx="25122">
                  <c:v>21</c:v>
                </c:pt>
                <c:pt idx="25123">
                  <c:v>22</c:v>
                </c:pt>
                <c:pt idx="25124">
                  <c:v>23</c:v>
                </c:pt>
                <c:pt idx="25125">
                  <c:v>24</c:v>
                </c:pt>
                <c:pt idx="25126">
                  <c:v>25</c:v>
                </c:pt>
                <c:pt idx="25127">
                  <c:v>24</c:v>
                </c:pt>
                <c:pt idx="25128">
                  <c:v>23</c:v>
                </c:pt>
                <c:pt idx="25129">
                  <c:v>22</c:v>
                </c:pt>
                <c:pt idx="25130">
                  <c:v>21</c:v>
                </c:pt>
                <c:pt idx="25131">
                  <c:v>20</c:v>
                </c:pt>
                <c:pt idx="25132">
                  <c:v>19</c:v>
                </c:pt>
                <c:pt idx="25133">
                  <c:v>20</c:v>
                </c:pt>
                <c:pt idx="25134">
                  <c:v>21</c:v>
                </c:pt>
                <c:pt idx="25135">
                  <c:v>22</c:v>
                </c:pt>
                <c:pt idx="25136">
                  <c:v>23</c:v>
                </c:pt>
                <c:pt idx="25137">
                  <c:v>24</c:v>
                </c:pt>
                <c:pt idx="25138">
                  <c:v>23</c:v>
                </c:pt>
                <c:pt idx="25139">
                  <c:v>22</c:v>
                </c:pt>
                <c:pt idx="25140">
                  <c:v>23</c:v>
                </c:pt>
                <c:pt idx="25141">
                  <c:v>24</c:v>
                </c:pt>
                <c:pt idx="25142">
                  <c:v>23</c:v>
                </c:pt>
                <c:pt idx="25143">
                  <c:v>22</c:v>
                </c:pt>
                <c:pt idx="25144">
                  <c:v>23</c:v>
                </c:pt>
                <c:pt idx="25145">
                  <c:v>24</c:v>
                </c:pt>
                <c:pt idx="25146">
                  <c:v>23</c:v>
                </c:pt>
                <c:pt idx="25147">
                  <c:v>22</c:v>
                </c:pt>
                <c:pt idx="25148">
                  <c:v>21</c:v>
                </c:pt>
                <c:pt idx="25149">
                  <c:v>22</c:v>
                </c:pt>
                <c:pt idx="25150">
                  <c:v>21</c:v>
                </c:pt>
                <c:pt idx="25151">
                  <c:v>20</c:v>
                </c:pt>
                <c:pt idx="25152">
                  <c:v>19</c:v>
                </c:pt>
                <c:pt idx="25153">
                  <c:v>20</c:v>
                </c:pt>
                <c:pt idx="25154">
                  <c:v>21</c:v>
                </c:pt>
                <c:pt idx="25155">
                  <c:v>20</c:v>
                </c:pt>
                <c:pt idx="25156">
                  <c:v>19</c:v>
                </c:pt>
                <c:pt idx="25157">
                  <c:v>20</c:v>
                </c:pt>
                <c:pt idx="25158">
                  <c:v>19</c:v>
                </c:pt>
                <c:pt idx="25159">
                  <c:v>18</c:v>
                </c:pt>
                <c:pt idx="25160">
                  <c:v>17</c:v>
                </c:pt>
                <c:pt idx="25161">
                  <c:v>16</c:v>
                </c:pt>
                <c:pt idx="25162">
                  <c:v>17</c:v>
                </c:pt>
                <c:pt idx="25163">
                  <c:v>18</c:v>
                </c:pt>
                <c:pt idx="25164">
                  <c:v>19</c:v>
                </c:pt>
                <c:pt idx="25165">
                  <c:v>18</c:v>
                </c:pt>
                <c:pt idx="25166">
                  <c:v>19</c:v>
                </c:pt>
                <c:pt idx="25167">
                  <c:v>18</c:v>
                </c:pt>
                <c:pt idx="25168">
                  <c:v>19</c:v>
                </c:pt>
                <c:pt idx="25169">
                  <c:v>20</c:v>
                </c:pt>
                <c:pt idx="25170">
                  <c:v>21</c:v>
                </c:pt>
                <c:pt idx="25171">
                  <c:v>20</c:v>
                </c:pt>
                <c:pt idx="25172">
                  <c:v>21</c:v>
                </c:pt>
                <c:pt idx="25173">
                  <c:v>22</c:v>
                </c:pt>
                <c:pt idx="25174">
                  <c:v>21</c:v>
                </c:pt>
                <c:pt idx="25175">
                  <c:v>22</c:v>
                </c:pt>
                <c:pt idx="25176">
                  <c:v>21</c:v>
                </c:pt>
                <c:pt idx="25177">
                  <c:v>22</c:v>
                </c:pt>
                <c:pt idx="25178">
                  <c:v>23</c:v>
                </c:pt>
                <c:pt idx="25179">
                  <c:v>24</c:v>
                </c:pt>
                <c:pt idx="25180">
                  <c:v>23</c:v>
                </c:pt>
                <c:pt idx="25181">
                  <c:v>22</c:v>
                </c:pt>
                <c:pt idx="25182">
                  <c:v>21</c:v>
                </c:pt>
                <c:pt idx="25183">
                  <c:v>20</c:v>
                </c:pt>
                <c:pt idx="25184">
                  <c:v>21</c:v>
                </c:pt>
                <c:pt idx="25185">
                  <c:v>22</c:v>
                </c:pt>
                <c:pt idx="25186">
                  <c:v>23</c:v>
                </c:pt>
                <c:pt idx="25187">
                  <c:v>24</c:v>
                </c:pt>
                <c:pt idx="25188">
                  <c:v>25</c:v>
                </c:pt>
                <c:pt idx="25189">
                  <c:v>24</c:v>
                </c:pt>
                <c:pt idx="25190">
                  <c:v>23</c:v>
                </c:pt>
                <c:pt idx="25191">
                  <c:v>22</c:v>
                </c:pt>
                <c:pt idx="25192">
                  <c:v>21</c:v>
                </c:pt>
                <c:pt idx="25193">
                  <c:v>22</c:v>
                </c:pt>
                <c:pt idx="25194">
                  <c:v>21</c:v>
                </c:pt>
                <c:pt idx="25195">
                  <c:v>22</c:v>
                </c:pt>
                <c:pt idx="25196">
                  <c:v>21</c:v>
                </c:pt>
                <c:pt idx="25197">
                  <c:v>20</c:v>
                </c:pt>
                <c:pt idx="25198">
                  <c:v>19</c:v>
                </c:pt>
                <c:pt idx="25199">
                  <c:v>18</c:v>
                </c:pt>
                <c:pt idx="25200">
                  <c:v>17</c:v>
                </c:pt>
                <c:pt idx="25201">
                  <c:v>18</c:v>
                </c:pt>
                <c:pt idx="25202">
                  <c:v>17</c:v>
                </c:pt>
                <c:pt idx="25203">
                  <c:v>16</c:v>
                </c:pt>
                <c:pt idx="25204">
                  <c:v>17</c:v>
                </c:pt>
                <c:pt idx="25205">
                  <c:v>18</c:v>
                </c:pt>
                <c:pt idx="25206">
                  <c:v>19</c:v>
                </c:pt>
                <c:pt idx="25207">
                  <c:v>18</c:v>
                </c:pt>
                <c:pt idx="25208">
                  <c:v>17</c:v>
                </c:pt>
                <c:pt idx="25209">
                  <c:v>18</c:v>
                </c:pt>
                <c:pt idx="25210">
                  <c:v>19</c:v>
                </c:pt>
                <c:pt idx="25211">
                  <c:v>20</c:v>
                </c:pt>
                <c:pt idx="25212">
                  <c:v>21</c:v>
                </c:pt>
                <c:pt idx="25213">
                  <c:v>22</c:v>
                </c:pt>
                <c:pt idx="25214">
                  <c:v>21</c:v>
                </c:pt>
                <c:pt idx="25215">
                  <c:v>20</c:v>
                </c:pt>
                <c:pt idx="25216">
                  <c:v>19</c:v>
                </c:pt>
                <c:pt idx="25217">
                  <c:v>18</c:v>
                </c:pt>
                <c:pt idx="25218">
                  <c:v>17</c:v>
                </c:pt>
                <c:pt idx="25219">
                  <c:v>16</c:v>
                </c:pt>
                <c:pt idx="25220">
                  <c:v>17</c:v>
                </c:pt>
                <c:pt idx="25221">
                  <c:v>18</c:v>
                </c:pt>
                <c:pt idx="25222">
                  <c:v>19</c:v>
                </c:pt>
                <c:pt idx="25223">
                  <c:v>18</c:v>
                </c:pt>
                <c:pt idx="25224">
                  <c:v>19</c:v>
                </c:pt>
                <c:pt idx="25225">
                  <c:v>18</c:v>
                </c:pt>
                <c:pt idx="25226">
                  <c:v>19</c:v>
                </c:pt>
                <c:pt idx="25227">
                  <c:v>20</c:v>
                </c:pt>
                <c:pt idx="25228">
                  <c:v>19</c:v>
                </c:pt>
                <c:pt idx="25229">
                  <c:v>18</c:v>
                </c:pt>
                <c:pt idx="25230">
                  <c:v>17</c:v>
                </c:pt>
                <c:pt idx="25231">
                  <c:v>18</c:v>
                </c:pt>
                <c:pt idx="25232">
                  <c:v>19</c:v>
                </c:pt>
                <c:pt idx="25233">
                  <c:v>20</c:v>
                </c:pt>
                <c:pt idx="25234">
                  <c:v>21</c:v>
                </c:pt>
                <c:pt idx="25235">
                  <c:v>22</c:v>
                </c:pt>
                <c:pt idx="25236">
                  <c:v>23</c:v>
                </c:pt>
                <c:pt idx="25237">
                  <c:v>24</c:v>
                </c:pt>
                <c:pt idx="25238">
                  <c:v>25</c:v>
                </c:pt>
                <c:pt idx="25239">
                  <c:v>26</c:v>
                </c:pt>
                <c:pt idx="25240">
                  <c:v>27</c:v>
                </c:pt>
                <c:pt idx="25241">
                  <c:v>26</c:v>
                </c:pt>
                <c:pt idx="25242">
                  <c:v>27</c:v>
                </c:pt>
                <c:pt idx="25243">
                  <c:v>26</c:v>
                </c:pt>
                <c:pt idx="25244">
                  <c:v>25</c:v>
                </c:pt>
                <c:pt idx="25245">
                  <c:v>24</c:v>
                </c:pt>
                <c:pt idx="25246">
                  <c:v>25</c:v>
                </c:pt>
                <c:pt idx="25247">
                  <c:v>26</c:v>
                </c:pt>
                <c:pt idx="25248">
                  <c:v>27</c:v>
                </c:pt>
                <c:pt idx="25249">
                  <c:v>26</c:v>
                </c:pt>
                <c:pt idx="25250">
                  <c:v>25</c:v>
                </c:pt>
                <c:pt idx="25251">
                  <c:v>26</c:v>
                </c:pt>
                <c:pt idx="25252">
                  <c:v>25</c:v>
                </c:pt>
                <c:pt idx="25253">
                  <c:v>26</c:v>
                </c:pt>
                <c:pt idx="25254">
                  <c:v>25</c:v>
                </c:pt>
                <c:pt idx="25255">
                  <c:v>26</c:v>
                </c:pt>
                <c:pt idx="25256">
                  <c:v>25</c:v>
                </c:pt>
                <c:pt idx="25257">
                  <c:v>24</c:v>
                </c:pt>
                <c:pt idx="25258">
                  <c:v>23</c:v>
                </c:pt>
                <c:pt idx="25259">
                  <c:v>22</c:v>
                </c:pt>
                <c:pt idx="25260">
                  <c:v>23</c:v>
                </c:pt>
                <c:pt idx="25261">
                  <c:v>22</c:v>
                </c:pt>
                <c:pt idx="25262">
                  <c:v>23</c:v>
                </c:pt>
                <c:pt idx="25263">
                  <c:v>24</c:v>
                </c:pt>
                <c:pt idx="25264">
                  <c:v>25</c:v>
                </c:pt>
                <c:pt idx="25265">
                  <c:v>24</c:v>
                </c:pt>
                <c:pt idx="25266">
                  <c:v>23</c:v>
                </c:pt>
                <c:pt idx="25267">
                  <c:v>22</c:v>
                </c:pt>
                <c:pt idx="25268">
                  <c:v>21</c:v>
                </c:pt>
                <c:pt idx="25269">
                  <c:v>20</c:v>
                </c:pt>
                <c:pt idx="25270">
                  <c:v>21</c:v>
                </c:pt>
                <c:pt idx="25271">
                  <c:v>20</c:v>
                </c:pt>
                <c:pt idx="25272">
                  <c:v>19</c:v>
                </c:pt>
                <c:pt idx="25273">
                  <c:v>20</c:v>
                </c:pt>
                <c:pt idx="25274">
                  <c:v>21</c:v>
                </c:pt>
                <c:pt idx="25275">
                  <c:v>20</c:v>
                </c:pt>
                <c:pt idx="25276">
                  <c:v>19</c:v>
                </c:pt>
                <c:pt idx="25277">
                  <c:v>18</c:v>
                </c:pt>
                <c:pt idx="25278">
                  <c:v>19</c:v>
                </c:pt>
                <c:pt idx="25279">
                  <c:v>20</c:v>
                </c:pt>
                <c:pt idx="25280">
                  <c:v>21</c:v>
                </c:pt>
                <c:pt idx="25281">
                  <c:v>20</c:v>
                </c:pt>
                <c:pt idx="25282">
                  <c:v>21</c:v>
                </c:pt>
                <c:pt idx="25283">
                  <c:v>22</c:v>
                </c:pt>
                <c:pt idx="25284">
                  <c:v>23</c:v>
                </c:pt>
                <c:pt idx="25285">
                  <c:v>24</c:v>
                </c:pt>
                <c:pt idx="25286">
                  <c:v>23</c:v>
                </c:pt>
                <c:pt idx="25287">
                  <c:v>22</c:v>
                </c:pt>
                <c:pt idx="25288">
                  <c:v>23</c:v>
                </c:pt>
                <c:pt idx="25289">
                  <c:v>22</c:v>
                </c:pt>
                <c:pt idx="25290">
                  <c:v>21</c:v>
                </c:pt>
                <c:pt idx="25291">
                  <c:v>20</c:v>
                </c:pt>
                <c:pt idx="25292">
                  <c:v>21</c:v>
                </c:pt>
                <c:pt idx="25293">
                  <c:v>22</c:v>
                </c:pt>
                <c:pt idx="25294">
                  <c:v>23</c:v>
                </c:pt>
                <c:pt idx="25295">
                  <c:v>24</c:v>
                </c:pt>
                <c:pt idx="25296">
                  <c:v>25</c:v>
                </c:pt>
                <c:pt idx="25297">
                  <c:v>24</c:v>
                </c:pt>
                <c:pt idx="25298">
                  <c:v>23</c:v>
                </c:pt>
                <c:pt idx="25299">
                  <c:v>22</c:v>
                </c:pt>
                <c:pt idx="25300">
                  <c:v>21</c:v>
                </c:pt>
                <c:pt idx="25301">
                  <c:v>22</c:v>
                </c:pt>
                <c:pt idx="25302">
                  <c:v>23</c:v>
                </c:pt>
                <c:pt idx="25303">
                  <c:v>24</c:v>
                </c:pt>
                <c:pt idx="25304">
                  <c:v>25</c:v>
                </c:pt>
                <c:pt idx="25305">
                  <c:v>24</c:v>
                </c:pt>
                <c:pt idx="25306">
                  <c:v>23</c:v>
                </c:pt>
                <c:pt idx="25307">
                  <c:v>22</c:v>
                </c:pt>
                <c:pt idx="25308">
                  <c:v>23</c:v>
                </c:pt>
                <c:pt idx="25309">
                  <c:v>22</c:v>
                </c:pt>
                <c:pt idx="25310">
                  <c:v>21</c:v>
                </c:pt>
                <c:pt idx="25311">
                  <c:v>22</c:v>
                </c:pt>
                <c:pt idx="25312">
                  <c:v>23</c:v>
                </c:pt>
                <c:pt idx="25313">
                  <c:v>22</c:v>
                </c:pt>
                <c:pt idx="25314">
                  <c:v>21</c:v>
                </c:pt>
                <c:pt idx="25315">
                  <c:v>22</c:v>
                </c:pt>
                <c:pt idx="25316">
                  <c:v>21</c:v>
                </c:pt>
                <c:pt idx="25317">
                  <c:v>20</c:v>
                </c:pt>
                <c:pt idx="25318">
                  <c:v>19</c:v>
                </c:pt>
                <c:pt idx="25319">
                  <c:v>20</c:v>
                </c:pt>
                <c:pt idx="25320">
                  <c:v>19</c:v>
                </c:pt>
                <c:pt idx="25321">
                  <c:v>20</c:v>
                </c:pt>
                <c:pt idx="25322">
                  <c:v>19</c:v>
                </c:pt>
                <c:pt idx="25323">
                  <c:v>18</c:v>
                </c:pt>
                <c:pt idx="25324">
                  <c:v>19</c:v>
                </c:pt>
                <c:pt idx="25325">
                  <c:v>18</c:v>
                </c:pt>
                <c:pt idx="25326">
                  <c:v>19</c:v>
                </c:pt>
                <c:pt idx="25327">
                  <c:v>20</c:v>
                </c:pt>
                <c:pt idx="25328">
                  <c:v>19</c:v>
                </c:pt>
                <c:pt idx="25329">
                  <c:v>20</c:v>
                </c:pt>
                <c:pt idx="25330">
                  <c:v>21</c:v>
                </c:pt>
                <c:pt idx="25331">
                  <c:v>22</c:v>
                </c:pt>
                <c:pt idx="25332">
                  <c:v>23</c:v>
                </c:pt>
                <c:pt idx="25333">
                  <c:v>22</c:v>
                </c:pt>
                <c:pt idx="25334">
                  <c:v>23</c:v>
                </c:pt>
                <c:pt idx="25335">
                  <c:v>22</c:v>
                </c:pt>
                <c:pt idx="25336">
                  <c:v>21</c:v>
                </c:pt>
                <c:pt idx="25337">
                  <c:v>20</c:v>
                </c:pt>
                <c:pt idx="25338">
                  <c:v>21</c:v>
                </c:pt>
                <c:pt idx="25339">
                  <c:v>22</c:v>
                </c:pt>
                <c:pt idx="25340">
                  <c:v>21</c:v>
                </c:pt>
                <c:pt idx="25341">
                  <c:v>22</c:v>
                </c:pt>
                <c:pt idx="25342">
                  <c:v>23</c:v>
                </c:pt>
                <c:pt idx="25343">
                  <c:v>24</c:v>
                </c:pt>
                <c:pt idx="25344">
                  <c:v>25</c:v>
                </c:pt>
                <c:pt idx="25345">
                  <c:v>24</c:v>
                </c:pt>
                <c:pt idx="25346">
                  <c:v>25</c:v>
                </c:pt>
                <c:pt idx="25347">
                  <c:v>26</c:v>
                </c:pt>
                <c:pt idx="25348">
                  <c:v>25</c:v>
                </c:pt>
                <c:pt idx="25349">
                  <c:v>24</c:v>
                </c:pt>
                <c:pt idx="25350">
                  <c:v>25</c:v>
                </c:pt>
                <c:pt idx="25351">
                  <c:v>26</c:v>
                </c:pt>
                <c:pt idx="25352">
                  <c:v>25</c:v>
                </c:pt>
                <c:pt idx="25353">
                  <c:v>24</c:v>
                </c:pt>
                <c:pt idx="25354">
                  <c:v>23</c:v>
                </c:pt>
                <c:pt idx="25355">
                  <c:v>22</c:v>
                </c:pt>
                <c:pt idx="25356">
                  <c:v>23</c:v>
                </c:pt>
                <c:pt idx="25357">
                  <c:v>22</c:v>
                </c:pt>
                <c:pt idx="25358">
                  <c:v>23</c:v>
                </c:pt>
                <c:pt idx="25359">
                  <c:v>24</c:v>
                </c:pt>
                <c:pt idx="25360">
                  <c:v>25</c:v>
                </c:pt>
                <c:pt idx="25361">
                  <c:v>26</c:v>
                </c:pt>
                <c:pt idx="25362">
                  <c:v>27</c:v>
                </c:pt>
                <c:pt idx="25363">
                  <c:v>28</c:v>
                </c:pt>
                <c:pt idx="25364">
                  <c:v>27</c:v>
                </c:pt>
                <c:pt idx="25365">
                  <c:v>28</c:v>
                </c:pt>
                <c:pt idx="25366">
                  <c:v>29</c:v>
                </c:pt>
                <c:pt idx="25367">
                  <c:v>28</c:v>
                </c:pt>
                <c:pt idx="25368">
                  <c:v>29</c:v>
                </c:pt>
                <c:pt idx="25369">
                  <c:v>30</c:v>
                </c:pt>
                <c:pt idx="25370">
                  <c:v>29</c:v>
                </c:pt>
                <c:pt idx="25371">
                  <c:v>28</c:v>
                </c:pt>
                <c:pt idx="25372">
                  <c:v>27</c:v>
                </c:pt>
                <c:pt idx="25373">
                  <c:v>26</c:v>
                </c:pt>
                <c:pt idx="25374">
                  <c:v>27</c:v>
                </c:pt>
                <c:pt idx="25375">
                  <c:v>26</c:v>
                </c:pt>
                <c:pt idx="25376">
                  <c:v>27</c:v>
                </c:pt>
                <c:pt idx="25377">
                  <c:v>26</c:v>
                </c:pt>
                <c:pt idx="25378">
                  <c:v>25</c:v>
                </c:pt>
                <c:pt idx="25379">
                  <c:v>26</c:v>
                </c:pt>
                <c:pt idx="25380">
                  <c:v>25</c:v>
                </c:pt>
                <c:pt idx="25381">
                  <c:v>26</c:v>
                </c:pt>
                <c:pt idx="25382">
                  <c:v>27</c:v>
                </c:pt>
                <c:pt idx="25383">
                  <c:v>26</c:v>
                </c:pt>
                <c:pt idx="25384">
                  <c:v>25</c:v>
                </c:pt>
                <c:pt idx="25385">
                  <c:v>24</c:v>
                </c:pt>
                <c:pt idx="25386">
                  <c:v>25</c:v>
                </c:pt>
                <c:pt idx="25387">
                  <c:v>26</c:v>
                </c:pt>
                <c:pt idx="25388">
                  <c:v>27</c:v>
                </c:pt>
                <c:pt idx="25389">
                  <c:v>26</c:v>
                </c:pt>
                <c:pt idx="25390">
                  <c:v>27</c:v>
                </c:pt>
                <c:pt idx="25391">
                  <c:v>26</c:v>
                </c:pt>
                <c:pt idx="25392">
                  <c:v>25</c:v>
                </c:pt>
                <c:pt idx="25393">
                  <c:v>26</c:v>
                </c:pt>
                <c:pt idx="25394">
                  <c:v>27</c:v>
                </c:pt>
                <c:pt idx="25395">
                  <c:v>28</c:v>
                </c:pt>
                <c:pt idx="25396">
                  <c:v>29</c:v>
                </c:pt>
                <c:pt idx="25397">
                  <c:v>30</c:v>
                </c:pt>
                <c:pt idx="25398">
                  <c:v>31</c:v>
                </c:pt>
                <c:pt idx="25399">
                  <c:v>30</c:v>
                </c:pt>
                <c:pt idx="25400">
                  <c:v>29</c:v>
                </c:pt>
                <c:pt idx="25401">
                  <c:v>30</c:v>
                </c:pt>
                <c:pt idx="25402">
                  <c:v>29</c:v>
                </c:pt>
                <c:pt idx="25403">
                  <c:v>30</c:v>
                </c:pt>
                <c:pt idx="25404">
                  <c:v>29</c:v>
                </c:pt>
                <c:pt idx="25405">
                  <c:v>28</c:v>
                </c:pt>
                <c:pt idx="25406">
                  <c:v>27</c:v>
                </c:pt>
                <c:pt idx="25407">
                  <c:v>26</c:v>
                </c:pt>
                <c:pt idx="25408">
                  <c:v>27</c:v>
                </c:pt>
                <c:pt idx="25409">
                  <c:v>26</c:v>
                </c:pt>
                <c:pt idx="25410">
                  <c:v>25</c:v>
                </c:pt>
                <c:pt idx="25411">
                  <c:v>24</c:v>
                </c:pt>
                <c:pt idx="25412">
                  <c:v>25</c:v>
                </c:pt>
                <c:pt idx="25413">
                  <c:v>24</c:v>
                </c:pt>
                <c:pt idx="25414">
                  <c:v>23</c:v>
                </c:pt>
                <c:pt idx="25415">
                  <c:v>24</c:v>
                </c:pt>
                <c:pt idx="25416">
                  <c:v>25</c:v>
                </c:pt>
                <c:pt idx="25417">
                  <c:v>26</c:v>
                </c:pt>
                <c:pt idx="25418">
                  <c:v>25</c:v>
                </c:pt>
                <c:pt idx="25419">
                  <c:v>24</c:v>
                </c:pt>
                <c:pt idx="25420">
                  <c:v>25</c:v>
                </c:pt>
                <c:pt idx="25421">
                  <c:v>26</c:v>
                </c:pt>
                <c:pt idx="25422">
                  <c:v>25</c:v>
                </c:pt>
                <c:pt idx="25423">
                  <c:v>24</c:v>
                </c:pt>
                <c:pt idx="25424">
                  <c:v>23</c:v>
                </c:pt>
                <c:pt idx="25425">
                  <c:v>24</c:v>
                </c:pt>
                <c:pt idx="25426">
                  <c:v>25</c:v>
                </c:pt>
                <c:pt idx="25427">
                  <c:v>24</c:v>
                </c:pt>
                <c:pt idx="25428">
                  <c:v>23</c:v>
                </c:pt>
                <c:pt idx="25429">
                  <c:v>22</c:v>
                </c:pt>
                <c:pt idx="25430">
                  <c:v>23</c:v>
                </c:pt>
                <c:pt idx="25431">
                  <c:v>22</c:v>
                </c:pt>
                <c:pt idx="25432">
                  <c:v>23</c:v>
                </c:pt>
                <c:pt idx="25433">
                  <c:v>24</c:v>
                </c:pt>
                <c:pt idx="25434">
                  <c:v>23</c:v>
                </c:pt>
                <c:pt idx="25435">
                  <c:v>22</c:v>
                </c:pt>
                <c:pt idx="25436">
                  <c:v>23</c:v>
                </c:pt>
                <c:pt idx="25437">
                  <c:v>22</c:v>
                </c:pt>
                <c:pt idx="25438">
                  <c:v>21</c:v>
                </c:pt>
                <c:pt idx="25439">
                  <c:v>22</c:v>
                </c:pt>
                <c:pt idx="25440">
                  <c:v>23</c:v>
                </c:pt>
                <c:pt idx="25441">
                  <c:v>22</c:v>
                </c:pt>
                <c:pt idx="25442">
                  <c:v>21</c:v>
                </c:pt>
                <c:pt idx="25443">
                  <c:v>20</c:v>
                </c:pt>
                <c:pt idx="25444">
                  <c:v>21</c:v>
                </c:pt>
                <c:pt idx="25445">
                  <c:v>22</c:v>
                </c:pt>
                <c:pt idx="25446">
                  <c:v>23</c:v>
                </c:pt>
                <c:pt idx="25447">
                  <c:v>24</c:v>
                </c:pt>
                <c:pt idx="25448">
                  <c:v>25</c:v>
                </c:pt>
                <c:pt idx="25449">
                  <c:v>26</c:v>
                </c:pt>
                <c:pt idx="25450">
                  <c:v>27</c:v>
                </c:pt>
                <c:pt idx="25451">
                  <c:v>26</c:v>
                </c:pt>
                <c:pt idx="25452">
                  <c:v>27</c:v>
                </c:pt>
                <c:pt idx="25453">
                  <c:v>26</c:v>
                </c:pt>
                <c:pt idx="25454">
                  <c:v>25</c:v>
                </c:pt>
                <c:pt idx="25455">
                  <c:v>26</c:v>
                </c:pt>
                <c:pt idx="25456">
                  <c:v>27</c:v>
                </c:pt>
                <c:pt idx="25457">
                  <c:v>28</c:v>
                </c:pt>
                <c:pt idx="25458">
                  <c:v>29</c:v>
                </c:pt>
                <c:pt idx="25459">
                  <c:v>30</c:v>
                </c:pt>
                <c:pt idx="25460">
                  <c:v>31</c:v>
                </c:pt>
                <c:pt idx="25461">
                  <c:v>30</c:v>
                </c:pt>
                <c:pt idx="25462">
                  <c:v>31</c:v>
                </c:pt>
                <c:pt idx="25463">
                  <c:v>30</c:v>
                </c:pt>
                <c:pt idx="25464">
                  <c:v>29</c:v>
                </c:pt>
                <c:pt idx="25465">
                  <c:v>30</c:v>
                </c:pt>
                <c:pt idx="25466">
                  <c:v>29</c:v>
                </c:pt>
                <c:pt idx="25467">
                  <c:v>28</c:v>
                </c:pt>
                <c:pt idx="25468">
                  <c:v>27</c:v>
                </c:pt>
                <c:pt idx="25469">
                  <c:v>26</c:v>
                </c:pt>
                <c:pt idx="25470">
                  <c:v>25</c:v>
                </c:pt>
                <c:pt idx="25471">
                  <c:v>26</c:v>
                </c:pt>
                <c:pt idx="25472">
                  <c:v>25</c:v>
                </c:pt>
                <c:pt idx="25473">
                  <c:v>24</c:v>
                </c:pt>
                <c:pt idx="25474">
                  <c:v>25</c:v>
                </c:pt>
                <c:pt idx="25475">
                  <c:v>24</c:v>
                </c:pt>
                <c:pt idx="25476">
                  <c:v>23</c:v>
                </c:pt>
                <c:pt idx="25477">
                  <c:v>22</c:v>
                </c:pt>
                <c:pt idx="25478">
                  <c:v>21</c:v>
                </c:pt>
                <c:pt idx="25479">
                  <c:v>22</c:v>
                </c:pt>
                <c:pt idx="25480">
                  <c:v>21</c:v>
                </c:pt>
                <c:pt idx="25481">
                  <c:v>20</c:v>
                </c:pt>
                <c:pt idx="25482">
                  <c:v>19</c:v>
                </c:pt>
                <c:pt idx="25483">
                  <c:v>18</c:v>
                </c:pt>
                <c:pt idx="25484">
                  <c:v>19</c:v>
                </c:pt>
                <c:pt idx="25485">
                  <c:v>18</c:v>
                </c:pt>
                <c:pt idx="25486">
                  <c:v>19</c:v>
                </c:pt>
                <c:pt idx="25487">
                  <c:v>18</c:v>
                </c:pt>
                <c:pt idx="25488">
                  <c:v>17</c:v>
                </c:pt>
                <c:pt idx="25489">
                  <c:v>16</c:v>
                </c:pt>
                <c:pt idx="25490">
                  <c:v>15</c:v>
                </c:pt>
                <c:pt idx="25491">
                  <c:v>16</c:v>
                </c:pt>
                <c:pt idx="25492">
                  <c:v>17</c:v>
                </c:pt>
                <c:pt idx="25493">
                  <c:v>18</c:v>
                </c:pt>
                <c:pt idx="25494">
                  <c:v>17</c:v>
                </c:pt>
                <c:pt idx="25495">
                  <c:v>18</c:v>
                </c:pt>
                <c:pt idx="25496">
                  <c:v>19</c:v>
                </c:pt>
                <c:pt idx="25497">
                  <c:v>18</c:v>
                </c:pt>
                <c:pt idx="25498">
                  <c:v>17</c:v>
                </c:pt>
                <c:pt idx="25499">
                  <c:v>16</c:v>
                </c:pt>
                <c:pt idx="25500">
                  <c:v>15</c:v>
                </c:pt>
                <c:pt idx="25501">
                  <c:v>16</c:v>
                </c:pt>
                <c:pt idx="25502">
                  <c:v>15</c:v>
                </c:pt>
                <c:pt idx="25503">
                  <c:v>16</c:v>
                </c:pt>
                <c:pt idx="25504">
                  <c:v>17</c:v>
                </c:pt>
                <c:pt idx="25505">
                  <c:v>16</c:v>
                </c:pt>
                <c:pt idx="25506">
                  <c:v>15</c:v>
                </c:pt>
                <c:pt idx="25507">
                  <c:v>14</c:v>
                </c:pt>
                <c:pt idx="25508">
                  <c:v>15</c:v>
                </c:pt>
                <c:pt idx="25509">
                  <c:v>14</c:v>
                </c:pt>
                <c:pt idx="25510">
                  <c:v>15</c:v>
                </c:pt>
                <c:pt idx="25511">
                  <c:v>14</c:v>
                </c:pt>
                <c:pt idx="25512">
                  <c:v>15</c:v>
                </c:pt>
                <c:pt idx="25513">
                  <c:v>14</c:v>
                </c:pt>
                <c:pt idx="25514">
                  <c:v>15</c:v>
                </c:pt>
                <c:pt idx="25515">
                  <c:v>14</c:v>
                </c:pt>
                <c:pt idx="25516">
                  <c:v>15</c:v>
                </c:pt>
                <c:pt idx="25517">
                  <c:v>14</c:v>
                </c:pt>
                <c:pt idx="25518">
                  <c:v>13</c:v>
                </c:pt>
                <c:pt idx="25519">
                  <c:v>12</c:v>
                </c:pt>
                <c:pt idx="25520">
                  <c:v>11</c:v>
                </c:pt>
                <c:pt idx="25521">
                  <c:v>10</c:v>
                </c:pt>
                <c:pt idx="25522">
                  <c:v>11</c:v>
                </c:pt>
                <c:pt idx="25523">
                  <c:v>12</c:v>
                </c:pt>
                <c:pt idx="25524">
                  <c:v>13</c:v>
                </c:pt>
                <c:pt idx="25525">
                  <c:v>14</c:v>
                </c:pt>
                <c:pt idx="25526">
                  <c:v>15</c:v>
                </c:pt>
                <c:pt idx="25527">
                  <c:v>14</c:v>
                </c:pt>
                <c:pt idx="25528">
                  <c:v>15</c:v>
                </c:pt>
                <c:pt idx="25529">
                  <c:v>14</c:v>
                </c:pt>
                <c:pt idx="25530">
                  <c:v>13</c:v>
                </c:pt>
                <c:pt idx="25531">
                  <c:v>14</c:v>
                </c:pt>
                <c:pt idx="25532">
                  <c:v>13</c:v>
                </c:pt>
                <c:pt idx="25533">
                  <c:v>12</c:v>
                </c:pt>
                <c:pt idx="25534">
                  <c:v>11</c:v>
                </c:pt>
                <c:pt idx="25535">
                  <c:v>12</c:v>
                </c:pt>
                <c:pt idx="25536">
                  <c:v>13</c:v>
                </c:pt>
                <c:pt idx="25537">
                  <c:v>14</c:v>
                </c:pt>
                <c:pt idx="25538">
                  <c:v>15</c:v>
                </c:pt>
                <c:pt idx="25539">
                  <c:v>16</c:v>
                </c:pt>
                <c:pt idx="25540">
                  <c:v>17</c:v>
                </c:pt>
                <c:pt idx="25541">
                  <c:v>16</c:v>
                </c:pt>
                <c:pt idx="25542">
                  <c:v>17</c:v>
                </c:pt>
                <c:pt idx="25543">
                  <c:v>18</c:v>
                </c:pt>
                <c:pt idx="25544">
                  <c:v>17</c:v>
                </c:pt>
                <c:pt idx="25545">
                  <c:v>16</c:v>
                </c:pt>
                <c:pt idx="25546">
                  <c:v>17</c:v>
                </c:pt>
                <c:pt idx="25547">
                  <c:v>18</c:v>
                </c:pt>
                <c:pt idx="25548">
                  <c:v>19</c:v>
                </c:pt>
                <c:pt idx="25549">
                  <c:v>20</c:v>
                </c:pt>
                <c:pt idx="25550">
                  <c:v>19</c:v>
                </c:pt>
                <c:pt idx="25551">
                  <c:v>18</c:v>
                </c:pt>
                <c:pt idx="25552">
                  <c:v>19</c:v>
                </c:pt>
                <c:pt idx="25553">
                  <c:v>20</c:v>
                </c:pt>
                <c:pt idx="25554">
                  <c:v>21</c:v>
                </c:pt>
                <c:pt idx="25555">
                  <c:v>20</c:v>
                </c:pt>
                <c:pt idx="25556">
                  <c:v>19</c:v>
                </c:pt>
                <c:pt idx="25557">
                  <c:v>20</c:v>
                </c:pt>
                <c:pt idx="25558">
                  <c:v>21</c:v>
                </c:pt>
                <c:pt idx="25559">
                  <c:v>20</c:v>
                </c:pt>
                <c:pt idx="25560">
                  <c:v>21</c:v>
                </c:pt>
                <c:pt idx="25561">
                  <c:v>22</c:v>
                </c:pt>
                <c:pt idx="25562">
                  <c:v>21</c:v>
                </c:pt>
                <c:pt idx="25563">
                  <c:v>22</c:v>
                </c:pt>
                <c:pt idx="25564">
                  <c:v>21</c:v>
                </c:pt>
                <c:pt idx="25565">
                  <c:v>20</c:v>
                </c:pt>
                <c:pt idx="25566">
                  <c:v>19</c:v>
                </c:pt>
                <c:pt idx="25567">
                  <c:v>20</c:v>
                </c:pt>
                <c:pt idx="25568">
                  <c:v>21</c:v>
                </c:pt>
                <c:pt idx="25569">
                  <c:v>20</c:v>
                </c:pt>
                <c:pt idx="25570">
                  <c:v>19</c:v>
                </c:pt>
                <c:pt idx="25571">
                  <c:v>18</c:v>
                </c:pt>
                <c:pt idx="25572">
                  <c:v>19</c:v>
                </c:pt>
                <c:pt idx="25573">
                  <c:v>18</c:v>
                </c:pt>
                <c:pt idx="25574">
                  <c:v>17</c:v>
                </c:pt>
                <c:pt idx="25575">
                  <c:v>18</c:v>
                </c:pt>
                <c:pt idx="25576">
                  <c:v>17</c:v>
                </c:pt>
                <c:pt idx="25577">
                  <c:v>16</c:v>
                </c:pt>
                <c:pt idx="25578">
                  <c:v>15</c:v>
                </c:pt>
                <c:pt idx="25579">
                  <c:v>16</c:v>
                </c:pt>
                <c:pt idx="25580">
                  <c:v>17</c:v>
                </c:pt>
                <c:pt idx="25581">
                  <c:v>16</c:v>
                </c:pt>
                <c:pt idx="25582">
                  <c:v>17</c:v>
                </c:pt>
                <c:pt idx="25583">
                  <c:v>16</c:v>
                </c:pt>
                <c:pt idx="25584">
                  <c:v>15</c:v>
                </c:pt>
                <c:pt idx="25585">
                  <c:v>14</c:v>
                </c:pt>
                <c:pt idx="25586">
                  <c:v>15</c:v>
                </c:pt>
                <c:pt idx="25587">
                  <c:v>16</c:v>
                </c:pt>
                <c:pt idx="25588">
                  <c:v>17</c:v>
                </c:pt>
                <c:pt idx="25589">
                  <c:v>18</c:v>
                </c:pt>
                <c:pt idx="25590">
                  <c:v>17</c:v>
                </c:pt>
                <c:pt idx="25591">
                  <c:v>18</c:v>
                </c:pt>
                <c:pt idx="25592">
                  <c:v>17</c:v>
                </c:pt>
                <c:pt idx="25593">
                  <c:v>16</c:v>
                </c:pt>
                <c:pt idx="25594">
                  <c:v>15</c:v>
                </c:pt>
                <c:pt idx="25595">
                  <c:v>14</c:v>
                </c:pt>
                <c:pt idx="25596">
                  <c:v>13</c:v>
                </c:pt>
                <c:pt idx="25597">
                  <c:v>14</c:v>
                </c:pt>
                <c:pt idx="25598">
                  <c:v>13</c:v>
                </c:pt>
                <c:pt idx="25599">
                  <c:v>14</c:v>
                </c:pt>
                <c:pt idx="25600">
                  <c:v>13</c:v>
                </c:pt>
                <c:pt idx="25601">
                  <c:v>14</c:v>
                </c:pt>
                <c:pt idx="25602">
                  <c:v>13</c:v>
                </c:pt>
                <c:pt idx="25603">
                  <c:v>12</c:v>
                </c:pt>
                <c:pt idx="25604">
                  <c:v>11</c:v>
                </c:pt>
                <c:pt idx="25605">
                  <c:v>10</c:v>
                </c:pt>
                <c:pt idx="25606">
                  <c:v>11</c:v>
                </c:pt>
                <c:pt idx="25607">
                  <c:v>10</c:v>
                </c:pt>
                <c:pt idx="25608">
                  <c:v>9</c:v>
                </c:pt>
                <c:pt idx="25609">
                  <c:v>8</c:v>
                </c:pt>
                <c:pt idx="25610">
                  <c:v>9</c:v>
                </c:pt>
                <c:pt idx="25611">
                  <c:v>8</c:v>
                </c:pt>
                <c:pt idx="25612">
                  <c:v>9</c:v>
                </c:pt>
                <c:pt idx="25613">
                  <c:v>10</c:v>
                </c:pt>
                <c:pt idx="25614">
                  <c:v>9</c:v>
                </c:pt>
                <c:pt idx="25615">
                  <c:v>8</c:v>
                </c:pt>
                <c:pt idx="25616">
                  <c:v>9</c:v>
                </c:pt>
                <c:pt idx="25617">
                  <c:v>8</c:v>
                </c:pt>
                <c:pt idx="25618">
                  <c:v>7</c:v>
                </c:pt>
                <c:pt idx="25619">
                  <c:v>8</c:v>
                </c:pt>
                <c:pt idx="25620">
                  <c:v>9</c:v>
                </c:pt>
                <c:pt idx="25621">
                  <c:v>8</c:v>
                </c:pt>
                <c:pt idx="25622">
                  <c:v>9</c:v>
                </c:pt>
                <c:pt idx="25623">
                  <c:v>8</c:v>
                </c:pt>
                <c:pt idx="25624">
                  <c:v>9</c:v>
                </c:pt>
                <c:pt idx="25625">
                  <c:v>10</c:v>
                </c:pt>
                <c:pt idx="25626">
                  <c:v>9</c:v>
                </c:pt>
                <c:pt idx="25627">
                  <c:v>8</c:v>
                </c:pt>
                <c:pt idx="25628">
                  <c:v>9</c:v>
                </c:pt>
                <c:pt idx="25629">
                  <c:v>8</c:v>
                </c:pt>
                <c:pt idx="25630">
                  <c:v>7</c:v>
                </c:pt>
                <c:pt idx="25631">
                  <c:v>8</c:v>
                </c:pt>
                <c:pt idx="25632">
                  <c:v>7</c:v>
                </c:pt>
                <c:pt idx="25633">
                  <c:v>6</c:v>
                </c:pt>
                <c:pt idx="25634">
                  <c:v>5</c:v>
                </c:pt>
                <c:pt idx="25635">
                  <c:v>6</c:v>
                </c:pt>
                <c:pt idx="25636">
                  <c:v>7</c:v>
                </c:pt>
                <c:pt idx="25637">
                  <c:v>8</c:v>
                </c:pt>
                <c:pt idx="25638">
                  <c:v>7</c:v>
                </c:pt>
                <c:pt idx="25639">
                  <c:v>6</c:v>
                </c:pt>
                <c:pt idx="25640">
                  <c:v>7</c:v>
                </c:pt>
                <c:pt idx="25641">
                  <c:v>8</c:v>
                </c:pt>
                <c:pt idx="25642">
                  <c:v>7</c:v>
                </c:pt>
                <c:pt idx="25643">
                  <c:v>6</c:v>
                </c:pt>
                <c:pt idx="25644">
                  <c:v>7</c:v>
                </c:pt>
                <c:pt idx="25645">
                  <c:v>8</c:v>
                </c:pt>
                <c:pt idx="25646">
                  <c:v>9</c:v>
                </c:pt>
                <c:pt idx="25647">
                  <c:v>10</c:v>
                </c:pt>
                <c:pt idx="25648">
                  <c:v>11</c:v>
                </c:pt>
                <c:pt idx="25649">
                  <c:v>12</c:v>
                </c:pt>
                <c:pt idx="25650">
                  <c:v>11</c:v>
                </c:pt>
                <c:pt idx="25651">
                  <c:v>10</c:v>
                </c:pt>
                <c:pt idx="25652">
                  <c:v>9</c:v>
                </c:pt>
                <c:pt idx="25653">
                  <c:v>8</c:v>
                </c:pt>
                <c:pt idx="25654">
                  <c:v>7</c:v>
                </c:pt>
                <c:pt idx="25655">
                  <c:v>8</c:v>
                </c:pt>
                <c:pt idx="25656">
                  <c:v>7</c:v>
                </c:pt>
                <c:pt idx="25657">
                  <c:v>6</c:v>
                </c:pt>
                <c:pt idx="25658">
                  <c:v>7</c:v>
                </c:pt>
                <c:pt idx="25659">
                  <c:v>8</c:v>
                </c:pt>
                <c:pt idx="25660">
                  <c:v>9</c:v>
                </c:pt>
                <c:pt idx="25661">
                  <c:v>10</c:v>
                </c:pt>
                <c:pt idx="25662">
                  <c:v>11</c:v>
                </c:pt>
                <c:pt idx="25663">
                  <c:v>12</c:v>
                </c:pt>
                <c:pt idx="25664">
                  <c:v>11</c:v>
                </c:pt>
                <c:pt idx="25665">
                  <c:v>10</c:v>
                </c:pt>
                <c:pt idx="25666">
                  <c:v>9</c:v>
                </c:pt>
                <c:pt idx="25667">
                  <c:v>10</c:v>
                </c:pt>
                <c:pt idx="25668">
                  <c:v>9</c:v>
                </c:pt>
                <c:pt idx="25669">
                  <c:v>10</c:v>
                </c:pt>
                <c:pt idx="25670">
                  <c:v>9</c:v>
                </c:pt>
                <c:pt idx="25671">
                  <c:v>10</c:v>
                </c:pt>
                <c:pt idx="25672">
                  <c:v>9</c:v>
                </c:pt>
                <c:pt idx="25673">
                  <c:v>10</c:v>
                </c:pt>
                <c:pt idx="25674">
                  <c:v>11</c:v>
                </c:pt>
                <c:pt idx="25675">
                  <c:v>10</c:v>
                </c:pt>
                <c:pt idx="25676">
                  <c:v>9</c:v>
                </c:pt>
                <c:pt idx="25677">
                  <c:v>10</c:v>
                </c:pt>
                <c:pt idx="25678">
                  <c:v>11</c:v>
                </c:pt>
                <c:pt idx="25679">
                  <c:v>12</c:v>
                </c:pt>
                <c:pt idx="25680">
                  <c:v>13</c:v>
                </c:pt>
                <c:pt idx="25681">
                  <c:v>12</c:v>
                </c:pt>
                <c:pt idx="25682">
                  <c:v>11</c:v>
                </c:pt>
                <c:pt idx="25683">
                  <c:v>10</c:v>
                </c:pt>
                <c:pt idx="25684">
                  <c:v>9</c:v>
                </c:pt>
                <c:pt idx="25685">
                  <c:v>10</c:v>
                </c:pt>
                <c:pt idx="25686">
                  <c:v>9</c:v>
                </c:pt>
                <c:pt idx="25687">
                  <c:v>10</c:v>
                </c:pt>
                <c:pt idx="25688">
                  <c:v>9</c:v>
                </c:pt>
                <c:pt idx="25689">
                  <c:v>10</c:v>
                </c:pt>
                <c:pt idx="25690">
                  <c:v>9</c:v>
                </c:pt>
                <c:pt idx="25691">
                  <c:v>10</c:v>
                </c:pt>
                <c:pt idx="25692">
                  <c:v>9</c:v>
                </c:pt>
                <c:pt idx="25693">
                  <c:v>10</c:v>
                </c:pt>
                <c:pt idx="25694">
                  <c:v>9</c:v>
                </c:pt>
                <c:pt idx="25695">
                  <c:v>8</c:v>
                </c:pt>
                <c:pt idx="25696">
                  <c:v>7</c:v>
                </c:pt>
                <c:pt idx="25697">
                  <c:v>8</c:v>
                </c:pt>
                <c:pt idx="25698">
                  <c:v>9</c:v>
                </c:pt>
                <c:pt idx="25699">
                  <c:v>10</c:v>
                </c:pt>
                <c:pt idx="25700">
                  <c:v>11</c:v>
                </c:pt>
                <c:pt idx="25701">
                  <c:v>10</c:v>
                </c:pt>
                <c:pt idx="25702">
                  <c:v>11</c:v>
                </c:pt>
                <c:pt idx="25703">
                  <c:v>10</c:v>
                </c:pt>
                <c:pt idx="25704">
                  <c:v>11</c:v>
                </c:pt>
                <c:pt idx="25705">
                  <c:v>12</c:v>
                </c:pt>
                <c:pt idx="25706">
                  <c:v>13</c:v>
                </c:pt>
                <c:pt idx="25707">
                  <c:v>12</c:v>
                </c:pt>
                <c:pt idx="25708">
                  <c:v>13</c:v>
                </c:pt>
                <c:pt idx="25709">
                  <c:v>12</c:v>
                </c:pt>
                <c:pt idx="25710">
                  <c:v>13</c:v>
                </c:pt>
                <c:pt idx="25711">
                  <c:v>14</c:v>
                </c:pt>
                <c:pt idx="25712">
                  <c:v>15</c:v>
                </c:pt>
                <c:pt idx="25713">
                  <c:v>14</c:v>
                </c:pt>
                <c:pt idx="25714">
                  <c:v>13</c:v>
                </c:pt>
                <c:pt idx="25715">
                  <c:v>12</c:v>
                </c:pt>
                <c:pt idx="25716">
                  <c:v>11</c:v>
                </c:pt>
                <c:pt idx="25717">
                  <c:v>10</c:v>
                </c:pt>
                <c:pt idx="25718">
                  <c:v>11</c:v>
                </c:pt>
                <c:pt idx="25719">
                  <c:v>10</c:v>
                </c:pt>
                <c:pt idx="25720">
                  <c:v>9</c:v>
                </c:pt>
                <c:pt idx="25721">
                  <c:v>8</c:v>
                </c:pt>
                <c:pt idx="25722">
                  <c:v>7</c:v>
                </c:pt>
                <c:pt idx="25723">
                  <c:v>6</c:v>
                </c:pt>
                <c:pt idx="25724">
                  <c:v>5</c:v>
                </c:pt>
                <c:pt idx="25725">
                  <c:v>4</c:v>
                </c:pt>
                <c:pt idx="25726">
                  <c:v>3</c:v>
                </c:pt>
                <c:pt idx="25727">
                  <c:v>4</c:v>
                </c:pt>
                <c:pt idx="25728">
                  <c:v>5</c:v>
                </c:pt>
                <c:pt idx="25729">
                  <c:v>4</c:v>
                </c:pt>
                <c:pt idx="25730">
                  <c:v>3</c:v>
                </c:pt>
                <c:pt idx="25731">
                  <c:v>4</c:v>
                </c:pt>
                <c:pt idx="25732">
                  <c:v>5</c:v>
                </c:pt>
                <c:pt idx="25733">
                  <c:v>6</c:v>
                </c:pt>
                <c:pt idx="25734">
                  <c:v>7</c:v>
                </c:pt>
                <c:pt idx="25735">
                  <c:v>6</c:v>
                </c:pt>
                <c:pt idx="25736">
                  <c:v>7</c:v>
                </c:pt>
                <c:pt idx="25737">
                  <c:v>8</c:v>
                </c:pt>
                <c:pt idx="25738">
                  <c:v>7</c:v>
                </c:pt>
                <c:pt idx="25739">
                  <c:v>8</c:v>
                </c:pt>
                <c:pt idx="25740">
                  <c:v>9</c:v>
                </c:pt>
                <c:pt idx="25741">
                  <c:v>10</c:v>
                </c:pt>
                <c:pt idx="25742">
                  <c:v>11</c:v>
                </c:pt>
                <c:pt idx="25743">
                  <c:v>10</c:v>
                </c:pt>
                <c:pt idx="25744">
                  <c:v>11</c:v>
                </c:pt>
                <c:pt idx="25745">
                  <c:v>10</c:v>
                </c:pt>
                <c:pt idx="25746">
                  <c:v>9</c:v>
                </c:pt>
                <c:pt idx="25747">
                  <c:v>10</c:v>
                </c:pt>
                <c:pt idx="25748">
                  <c:v>11</c:v>
                </c:pt>
                <c:pt idx="25749">
                  <c:v>10</c:v>
                </c:pt>
                <c:pt idx="25750">
                  <c:v>11</c:v>
                </c:pt>
                <c:pt idx="25751">
                  <c:v>12</c:v>
                </c:pt>
                <c:pt idx="25752">
                  <c:v>13</c:v>
                </c:pt>
                <c:pt idx="25753">
                  <c:v>14</c:v>
                </c:pt>
                <c:pt idx="25754">
                  <c:v>15</c:v>
                </c:pt>
                <c:pt idx="25755">
                  <c:v>14</c:v>
                </c:pt>
                <c:pt idx="25756">
                  <c:v>13</c:v>
                </c:pt>
                <c:pt idx="25757">
                  <c:v>12</c:v>
                </c:pt>
                <c:pt idx="25758">
                  <c:v>13</c:v>
                </c:pt>
                <c:pt idx="25759">
                  <c:v>14</c:v>
                </c:pt>
                <c:pt idx="25760">
                  <c:v>13</c:v>
                </c:pt>
                <c:pt idx="25761">
                  <c:v>12</c:v>
                </c:pt>
                <c:pt idx="25762">
                  <c:v>13</c:v>
                </c:pt>
                <c:pt idx="25763">
                  <c:v>12</c:v>
                </c:pt>
                <c:pt idx="25764">
                  <c:v>11</c:v>
                </c:pt>
                <c:pt idx="25765">
                  <c:v>10</c:v>
                </c:pt>
                <c:pt idx="25766">
                  <c:v>11</c:v>
                </c:pt>
                <c:pt idx="25767">
                  <c:v>12</c:v>
                </c:pt>
                <c:pt idx="25768">
                  <c:v>11</c:v>
                </c:pt>
                <c:pt idx="25769">
                  <c:v>12</c:v>
                </c:pt>
                <c:pt idx="25770">
                  <c:v>13</c:v>
                </c:pt>
                <c:pt idx="25771">
                  <c:v>12</c:v>
                </c:pt>
                <c:pt idx="25772">
                  <c:v>13</c:v>
                </c:pt>
                <c:pt idx="25773">
                  <c:v>14</c:v>
                </c:pt>
                <c:pt idx="25774">
                  <c:v>13</c:v>
                </c:pt>
                <c:pt idx="25775">
                  <c:v>14</c:v>
                </c:pt>
                <c:pt idx="25776">
                  <c:v>13</c:v>
                </c:pt>
                <c:pt idx="25777">
                  <c:v>12</c:v>
                </c:pt>
                <c:pt idx="25778">
                  <c:v>13</c:v>
                </c:pt>
                <c:pt idx="25779">
                  <c:v>14</c:v>
                </c:pt>
                <c:pt idx="25780">
                  <c:v>15</c:v>
                </c:pt>
                <c:pt idx="25781">
                  <c:v>16</c:v>
                </c:pt>
                <c:pt idx="25782">
                  <c:v>15</c:v>
                </c:pt>
                <c:pt idx="25783">
                  <c:v>16</c:v>
                </c:pt>
                <c:pt idx="25784">
                  <c:v>15</c:v>
                </c:pt>
                <c:pt idx="25785">
                  <c:v>16</c:v>
                </c:pt>
                <c:pt idx="25786">
                  <c:v>17</c:v>
                </c:pt>
                <c:pt idx="25787">
                  <c:v>16</c:v>
                </c:pt>
                <c:pt idx="25788">
                  <c:v>17</c:v>
                </c:pt>
                <c:pt idx="25789">
                  <c:v>16</c:v>
                </c:pt>
                <c:pt idx="25790">
                  <c:v>15</c:v>
                </c:pt>
                <c:pt idx="25791">
                  <c:v>16</c:v>
                </c:pt>
                <c:pt idx="25792">
                  <c:v>17</c:v>
                </c:pt>
                <c:pt idx="25793">
                  <c:v>18</c:v>
                </c:pt>
                <c:pt idx="25794">
                  <c:v>17</c:v>
                </c:pt>
                <c:pt idx="25795">
                  <c:v>18</c:v>
                </c:pt>
                <c:pt idx="25796">
                  <c:v>17</c:v>
                </c:pt>
                <c:pt idx="25797">
                  <c:v>18</c:v>
                </c:pt>
                <c:pt idx="25798">
                  <c:v>17</c:v>
                </c:pt>
                <c:pt idx="25799">
                  <c:v>16</c:v>
                </c:pt>
                <c:pt idx="25800">
                  <c:v>15</c:v>
                </c:pt>
                <c:pt idx="25801">
                  <c:v>16</c:v>
                </c:pt>
                <c:pt idx="25802">
                  <c:v>15</c:v>
                </c:pt>
                <c:pt idx="25803">
                  <c:v>16</c:v>
                </c:pt>
                <c:pt idx="25804">
                  <c:v>15</c:v>
                </c:pt>
                <c:pt idx="25805">
                  <c:v>16</c:v>
                </c:pt>
                <c:pt idx="25806">
                  <c:v>15</c:v>
                </c:pt>
                <c:pt idx="25807">
                  <c:v>14</c:v>
                </c:pt>
                <c:pt idx="25808">
                  <c:v>15</c:v>
                </c:pt>
                <c:pt idx="25809">
                  <c:v>16</c:v>
                </c:pt>
                <c:pt idx="25810">
                  <c:v>15</c:v>
                </c:pt>
                <c:pt idx="25811">
                  <c:v>16</c:v>
                </c:pt>
                <c:pt idx="25812">
                  <c:v>17</c:v>
                </c:pt>
                <c:pt idx="25813">
                  <c:v>18</c:v>
                </c:pt>
                <c:pt idx="25814">
                  <c:v>17</c:v>
                </c:pt>
                <c:pt idx="25815">
                  <c:v>16</c:v>
                </c:pt>
                <c:pt idx="25816">
                  <c:v>15</c:v>
                </c:pt>
                <c:pt idx="25817">
                  <c:v>16</c:v>
                </c:pt>
                <c:pt idx="25818">
                  <c:v>15</c:v>
                </c:pt>
                <c:pt idx="25819">
                  <c:v>16</c:v>
                </c:pt>
                <c:pt idx="25820">
                  <c:v>17</c:v>
                </c:pt>
                <c:pt idx="25821">
                  <c:v>16</c:v>
                </c:pt>
                <c:pt idx="25822">
                  <c:v>15</c:v>
                </c:pt>
                <c:pt idx="25823">
                  <c:v>16</c:v>
                </c:pt>
                <c:pt idx="25824">
                  <c:v>15</c:v>
                </c:pt>
                <c:pt idx="25825">
                  <c:v>14</c:v>
                </c:pt>
                <c:pt idx="25826">
                  <c:v>13</c:v>
                </c:pt>
                <c:pt idx="25827">
                  <c:v>14</c:v>
                </c:pt>
                <c:pt idx="25828">
                  <c:v>15</c:v>
                </c:pt>
                <c:pt idx="25829">
                  <c:v>16</c:v>
                </c:pt>
                <c:pt idx="25830">
                  <c:v>15</c:v>
                </c:pt>
                <c:pt idx="25831">
                  <c:v>16</c:v>
                </c:pt>
                <c:pt idx="25832">
                  <c:v>17</c:v>
                </c:pt>
                <c:pt idx="25833">
                  <c:v>16</c:v>
                </c:pt>
                <c:pt idx="25834">
                  <c:v>17</c:v>
                </c:pt>
                <c:pt idx="25835">
                  <c:v>18</c:v>
                </c:pt>
                <c:pt idx="25836">
                  <c:v>19</c:v>
                </c:pt>
                <c:pt idx="25837">
                  <c:v>18</c:v>
                </c:pt>
                <c:pt idx="25838">
                  <c:v>19</c:v>
                </c:pt>
                <c:pt idx="25839">
                  <c:v>20</c:v>
                </c:pt>
                <c:pt idx="25840">
                  <c:v>19</c:v>
                </c:pt>
                <c:pt idx="25841">
                  <c:v>20</c:v>
                </c:pt>
                <c:pt idx="25842">
                  <c:v>19</c:v>
                </c:pt>
                <c:pt idx="25843">
                  <c:v>20</c:v>
                </c:pt>
                <c:pt idx="25844">
                  <c:v>21</c:v>
                </c:pt>
                <c:pt idx="25845">
                  <c:v>20</c:v>
                </c:pt>
                <c:pt idx="25846">
                  <c:v>19</c:v>
                </c:pt>
                <c:pt idx="25847">
                  <c:v>18</c:v>
                </c:pt>
                <c:pt idx="25848">
                  <c:v>17</c:v>
                </c:pt>
                <c:pt idx="25849">
                  <c:v>18</c:v>
                </c:pt>
                <c:pt idx="25850">
                  <c:v>17</c:v>
                </c:pt>
                <c:pt idx="25851">
                  <c:v>16</c:v>
                </c:pt>
                <c:pt idx="25852">
                  <c:v>17</c:v>
                </c:pt>
                <c:pt idx="25853">
                  <c:v>18</c:v>
                </c:pt>
                <c:pt idx="25854">
                  <c:v>19</c:v>
                </c:pt>
                <c:pt idx="25855">
                  <c:v>18</c:v>
                </c:pt>
                <c:pt idx="25856">
                  <c:v>19</c:v>
                </c:pt>
                <c:pt idx="25857">
                  <c:v>18</c:v>
                </c:pt>
                <c:pt idx="25858">
                  <c:v>19</c:v>
                </c:pt>
                <c:pt idx="25859">
                  <c:v>20</c:v>
                </c:pt>
                <c:pt idx="25860">
                  <c:v>21</c:v>
                </c:pt>
                <c:pt idx="25861">
                  <c:v>22</c:v>
                </c:pt>
                <c:pt idx="25862">
                  <c:v>23</c:v>
                </c:pt>
                <c:pt idx="25863">
                  <c:v>22</c:v>
                </c:pt>
                <c:pt idx="25864">
                  <c:v>21</c:v>
                </c:pt>
                <c:pt idx="25865">
                  <c:v>22</c:v>
                </c:pt>
                <c:pt idx="25866">
                  <c:v>21</c:v>
                </c:pt>
                <c:pt idx="25867">
                  <c:v>22</c:v>
                </c:pt>
                <c:pt idx="25868">
                  <c:v>21</c:v>
                </c:pt>
                <c:pt idx="25869">
                  <c:v>22</c:v>
                </c:pt>
                <c:pt idx="25870">
                  <c:v>23</c:v>
                </c:pt>
                <c:pt idx="25871">
                  <c:v>22</c:v>
                </c:pt>
                <c:pt idx="25872">
                  <c:v>21</c:v>
                </c:pt>
                <c:pt idx="25873">
                  <c:v>20</c:v>
                </c:pt>
                <c:pt idx="25874">
                  <c:v>19</c:v>
                </c:pt>
                <c:pt idx="25875">
                  <c:v>20</c:v>
                </c:pt>
                <c:pt idx="25876">
                  <c:v>19</c:v>
                </c:pt>
                <c:pt idx="25877">
                  <c:v>18</c:v>
                </c:pt>
                <c:pt idx="25878">
                  <c:v>19</c:v>
                </c:pt>
                <c:pt idx="25879">
                  <c:v>18</c:v>
                </c:pt>
                <c:pt idx="25880">
                  <c:v>17</c:v>
                </c:pt>
                <c:pt idx="25881">
                  <c:v>18</c:v>
                </c:pt>
                <c:pt idx="25882">
                  <c:v>17</c:v>
                </c:pt>
                <c:pt idx="25883">
                  <c:v>16</c:v>
                </c:pt>
                <c:pt idx="25884">
                  <c:v>17</c:v>
                </c:pt>
                <c:pt idx="25885">
                  <c:v>16</c:v>
                </c:pt>
                <c:pt idx="25886">
                  <c:v>17</c:v>
                </c:pt>
                <c:pt idx="25887">
                  <c:v>16</c:v>
                </c:pt>
                <c:pt idx="25888">
                  <c:v>17</c:v>
                </c:pt>
                <c:pt idx="25889">
                  <c:v>16</c:v>
                </c:pt>
                <c:pt idx="25890">
                  <c:v>15</c:v>
                </c:pt>
                <c:pt idx="25891">
                  <c:v>16</c:v>
                </c:pt>
                <c:pt idx="25892">
                  <c:v>17</c:v>
                </c:pt>
                <c:pt idx="25893">
                  <c:v>18</c:v>
                </c:pt>
                <c:pt idx="25894">
                  <c:v>17</c:v>
                </c:pt>
                <c:pt idx="25895">
                  <c:v>18</c:v>
                </c:pt>
                <c:pt idx="25896">
                  <c:v>17</c:v>
                </c:pt>
                <c:pt idx="25897">
                  <c:v>16</c:v>
                </c:pt>
                <c:pt idx="25898">
                  <c:v>15</c:v>
                </c:pt>
                <c:pt idx="25899">
                  <c:v>16</c:v>
                </c:pt>
                <c:pt idx="25900">
                  <c:v>15</c:v>
                </c:pt>
                <c:pt idx="25901">
                  <c:v>14</c:v>
                </c:pt>
                <c:pt idx="25902">
                  <c:v>15</c:v>
                </c:pt>
                <c:pt idx="25903">
                  <c:v>16</c:v>
                </c:pt>
                <c:pt idx="25904">
                  <c:v>17</c:v>
                </c:pt>
                <c:pt idx="25905">
                  <c:v>18</c:v>
                </c:pt>
                <c:pt idx="25906">
                  <c:v>17</c:v>
                </c:pt>
                <c:pt idx="25907">
                  <c:v>16</c:v>
                </c:pt>
                <c:pt idx="25908">
                  <c:v>17</c:v>
                </c:pt>
                <c:pt idx="25909">
                  <c:v>16</c:v>
                </c:pt>
                <c:pt idx="25910">
                  <c:v>17</c:v>
                </c:pt>
                <c:pt idx="25911">
                  <c:v>18</c:v>
                </c:pt>
                <c:pt idx="25912">
                  <c:v>17</c:v>
                </c:pt>
                <c:pt idx="25913">
                  <c:v>18</c:v>
                </c:pt>
                <c:pt idx="25914">
                  <c:v>17</c:v>
                </c:pt>
                <c:pt idx="25915">
                  <c:v>16</c:v>
                </c:pt>
                <c:pt idx="25916">
                  <c:v>15</c:v>
                </c:pt>
                <c:pt idx="25917">
                  <c:v>14</c:v>
                </c:pt>
                <c:pt idx="25918">
                  <c:v>13</c:v>
                </c:pt>
                <c:pt idx="25919">
                  <c:v>12</c:v>
                </c:pt>
                <c:pt idx="25920">
                  <c:v>11</c:v>
                </c:pt>
                <c:pt idx="25921">
                  <c:v>12</c:v>
                </c:pt>
                <c:pt idx="25922">
                  <c:v>11</c:v>
                </c:pt>
                <c:pt idx="25923">
                  <c:v>10</c:v>
                </c:pt>
                <c:pt idx="25924">
                  <c:v>11</c:v>
                </c:pt>
                <c:pt idx="25925">
                  <c:v>12</c:v>
                </c:pt>
                <c:pt idx="25926">
                  <c:v>13</c:v>
                </c:pt>
                <c:pt idx="25927">
                  <c:v>12</c:v>
                </c:pt>
                <c:pt idx="25928">
                  <c:v>13</c:v>
                </c:pt>
                <c:pt idx="25929">
                  <c:v>12</c:v>
                </c:pt>
                <c:pt idx="25930">
                  <c:v>11</c:v>
                </c:pt>
                <c:pt idx="25931">
                  <c:v>10</c:v>
                </c:pt>
                <c:pt idx="25932">
                  <c:v>9</c:v>
                </c:pt>
                <c:pt idx="25933">
                  <c:v>8</c:v>
                </c:pt>
                <c:pt idx="25934">
                  <c:v>9</c:v>
                </c:pt>
                <c:pt idx="25935">
                  <c:v>8</c:v>
                </c:pt>
                <c:pt idx="25936">
                  <c:v>9</c:v>
                </c:pt>
                <c:pt idx="25937">
                  <c:v>8</c:v>
                </c:pt>
                <c:pt idx="25938">
                  <c:v>7</c:v>
                </c:pt>
                <c:pt idx="25939">
                  <c:v>8</c:v>
                </c:pt>
                <c:pt idx="25940">
                  <c:v>9</c:v>
                </c:pt>
                <c:pt idx="25941">
                  <c:v>10</c:v>
                </c:pt>
                <c:pt idx="25942">
                  <c:v>9</c:v>
                </c:pt>
                <c:pt idx="25943">
                  <c:v>10</c:v>
                </c:pt>
                <c:pt idx="25944">
                  <c:v>11</c:v>
                </c:pt>
                <c:pt idx="25945">
                  <c:v>10</c:v>
                </c:pt>
                <c:pt idx="25946">
                  <c:v>11</c:v>
                </c:pt>
                <c:pt idx="25947">
                  <c:v>10</c:v>
                </c:pt>
                <c:pt idx="25948">
                  <c:v>9</c:v>
                </c:pt>
                <c:pt idx="25949">
                  <c:v>10</c:v>
                </c:pt>
                <c:pt idx="25950">
                  <c:v>11</c:v>
                </c:pt>
                <c:pt idx="25951">
                  <c:v>10</c:v>
                </c:pt>
                <c:pt idx="25952">
                  <c:v>11</c:v>
                </c:pt>
                <c:pt idx="25953">
                  <c:v>12</c:v>
                </c:pt>
                <c:pt idx="25954">
                  <c:v>13</c:v>
                </c:pt>
                <c:pt idx="25955">
                  <c:v>14</c:v>
                </c:pt>
                <c:pt idx="25956">
                  <c:v>15</c:v>
                </c:pt>
                <c:pt idx="25957">
                  <c:v>16</c:v>
                </c:pt>
                <c:pt idx="25958">
                  <c:v>15</c:v>
                </c:pt>
                <c:pt idx="25959">
                  <c:v>16</c:v>
                </c:pt>
                <c:pt idx="25960">
                  <c:v>15</c:v>
                </c:pt>
                <c:pt idx="25961">
                  <c:v>16</c:v>
                </c:pt>
                <c:pt idx="25962">
                  <c:v>17</c:v>
                </c:pt>
                <c:pt idx="25963">
                  <c:v>18</c:v>
                </c:pt>
                <c:pt idx="25964">
                  <c:v>19</c:v>
                </c:pt>
                <c:pt idx="25965">
                  <c:v>20</c:v>
                </c:pt>
                <c:pt idx="25966">
                  <c:v>21</c:v>
                </c:pt>
                <c:pt idx="25967">
                  <c:v>20</c:v>
                </c:pt>
                <c:pt idx="25968">
                  <c:v>21</c:v>
                </c:pt>
                <c:pt idx="25969">
                  <c:v>20</c:v>
                </c:pt>
                <c:pt idx="25970">
                  <c:v>19</c:v>
                </c:pt>
                <c:pt idx="25971">
                  <c:v>20</c:v>
                </c:pt>
                <c:pt idx="25972">
                  <c:v>19</c:v>
                </c:pt>
                <c:pt idx="25973">
                  <c:v>18</c:v>
                </c:pt>
                <c:pt idx="25974">
                  <c:v>19</c:v>
                </c:pt>
                <c:pt idx="25975">
                  <c:v>18</c:v>
                </c:pt>
                <c:pt idx="25976">
                  <c:v>17</c:v>
                </c:pt>
                <c:pt idx="25977">
                  <c:v>18</c:v>
                </c:pt>
                <c:pt idx="25978">
                  <c:v>19</c:v>
                </c:pt>
                <c:pt idx="25979">
                  <c:v>18</c:v>
                </c:pt>
                <c:pt idx="25980">
                  <c:v>19</c:v>
                </c:pt>
                <c:pt idx="25981">
                  <c:v>18</c:v>
                </c:pt>
                <c:pt idx="25982">
                  <c:v>19</c:v>
                </c:pt>
                <c:pt idx="25983">
                  <c:v>20</c:v>
                </c:pt>
                <c:pt idx="25984">
                  <c:v>21</c:v>
                </c:pt>
                <c:pt idx="25985">
                  <c:v>22</c:v>
                </c:pt>
                <c:pt idx="25986">
                  <c:v>23</c:v>
                </c:pt>
                <c:pt idx="25987">
                  <c:v>24</c:v>
                </c:pt>
                <c:pt idx="25988">
                  <c:v>25</c:v>
                </c:pt>
                <c:pt idx="25989">
                  <c:v>24</c:v>
                </c:pt>
                <c:pt idx="25990">
                  <c:v>23</c:v>
                </c:pt>
                <c:pt idx="25991">
                  <c:v>24</c:v>
                </c:pt>
                <c:pt idx="25992">
                  <c:v>25</c:v>
                </c:pt>
                <c:pt idx="25993">
                  <c:v>26</c:v>
                </c:pt>
                <c:pt idx="25994">
                  <c:v>25</c:v>
                </c:pt>
                <c:pt idx="25995">
                  <c:v>24</c:v>
                </c:pt>
                <c:pt idx="25996">
                  <c:v>25</c:v>
                </c:pt>
                <c:pt idx="25997">
                  <c:v>24</c:v>
                </c:pt>
                <c:pt idx="25998">
                  <c:v>25</c:v>
                </c:pt>
                <c:pt idx="25999">
                  <c:v>26</c:v>
                </c:pt>
                <c:pt idx="26000">
                  <c:v>27</c:v>
                </c:pt>
                <c:pt idx="26001">
                  <c:v>26</c:v>
                </c:pt>
                <c:pt idx="26002">
                  <c:v>27</c:v>
                </c:pt>
                <c:pt idx="26003">
                  <c:v>28</c:v>
                </c:pt>
                <c:pt idx="26004">
                  <c:v>29</c:v>
                </c:pt>
                <c:pt idx="26005">
                  <c:v>30</c:v>
                </c:pt>
                <c:pt idx="26006">
                  <c:v>29</c:v>
                </c:pt>
                <c:pt idx="26007">
                  <c:v>30</c:v>
                </c:pt>
                <c:pt idx="26008">
                  <c:v>29</c:v>
                </c:pt>
                <c:pt idx="26009">
                  <c:v>30</c:v>
                </c:pt>
                <c:pt idx="26010">
                  <c:v>31</c:v>
                </c:pt>
                <c:pt idx="26011">
                  <c:v>30</c:v>
                </c:pt>
                <c:pt idx="26012">
                  <c:v>29</c:v>
                </c:pt>
                <c:pt idx="26013">
                  <c:v>28</c:v>
                </c:pt>
                <c:pt idx="26014">
                  <c:v>29</c:v>
                </c:pt>
                <c:pt idx="26015">
                  <c:v>30</c:v>
                </c:pt>
                <c:pt idx="26016">
                  <c:v>29</c:v>
                </c:pt>
                <c:pt idx="26017">
                  <c:v>28</c:v>
                </c:pt>
                <c:pt idx="26018">
                  <c:v>27</c:v>
                </c:pt>
                <c:pt idx="26019">
                  <c:v>28</c:v>
                </c:pt>
                <c:pt idx="26020">
                  <c:v>29</c:v>
                </c:pt>
                <c:pt idx="26021">
                  <c:v>30</c:v>
                </c:pt>
                <c:pt idx="26022">
                  <c:v>29</c:v>
                </c:pt>
                <c:pt idx="26023">
                  <c:v>30</c:v>
                </c:pt>
                <c:pt idx="26024">
                  <c:v>31</c:v>
                </c:pt>
                <c:pt idx="26025">
                  <c:v>30</c:v>
                </c:pt>
                <c:pt idx="26026">
                  <c:v>29</c:v>
                </c:pt>
                <c:pt idx="26027">
                  <c:v>28</c:v>
                </c:pt>
                <c:pt idx="26028">
                  <c:v>29</c:v>
                </c:pt>
                <c:pt idx="26029">
                  <c:v>28</c:v>
                </c:pt>
                <c:pt idx="26030">
                  <c:v>29</c:v>
                </c:pt>
                <c:pt idx="26031">
                  <c:v>30</c:v>
                </c:pt>
                <c:pt idx="26032">
                  <c:v>29</c:v>
                </c:pt>
                <c:pt idx="26033">
                  <c:v>30</c:v>
                </c:pt>
                <c:pt idx="26034">
                  <c:v>29</c:v>
                </c:pt>
                <c:pt idx="26035">
                  <c:v>28</c:v>
                </c:pt>
                <c:pt idx="26036">
                  <c:v>27</c:v>
                </c:pt>
                <c:pt idx="26037">
                  <c:v>26</c:v>
                </c:pt>
                <c:pt idx="26038">
                  <c:v>27</c:v>
                </c:pt>
                <c:pt idx="26039">
                  <c:v>28</c:v>
                </c:pt>
                <c:pt idx="26040">
                  <c:v>29</c:v>
                </c:pt>
                <c:pt idx="26041">
                  <c:v>28</c:v>
                </c:pt>
                <c:pt idx="26042">
                  <c:v>27</c:v>
                </c:pt>
                <c:pt idx="26043">
                  <c:v>26</c:v>
                </c:pt>
                <c:pt idx="26044">
                  <c:v>25</c:v>
                </c:pt>
                <c:pt idx="26045">
                  <c:v>26</c:v>
                </c:pt>
                <c:pt idx="26046">
                  <c:v>25</c:v>
                </c:pt>
                <c:pt idx="26047">
                  <c:v>26</c:v>
                </c:pt>
                <c:pt idx="26048">
                  <c:v>25</c:v>
                </c:pt>
                <c:pt idx="26049">
                  <c:v>26</c:v>
                </c:pt>
                <c:pt idx="26050">
                  <c:v>25</c:v>
                </c:pt>
                <c:pt idx="26051">
                  <c:v>26</c:v>
                </c:pt>
                <c:pt idx="26052">
                  <c:v>25</c:v>
                </c:pt>
                <c:pt idx="26053">
                  <c:v>24</c:v>
                </c:pt>
                <c:pt idx="26054">
                  <c:v>23</c:v>
                </c:pt>
                <c:pt idx="26055">
                  <c:v>24</c:v>
                </c:pt>
                <c:pt idx="26056">
                  <c:v>23</c:v>
                </c:pt>
                <c:pt idx="26057">
                  <c:v>24</c:v>
                </c:pt>
                <c:pt idx="26058">
                  <c:v>23</c:v>
                </c:pt>
                <c:pt idx="26059">
                  <c:v>22</c:v>
                </c:pt>
                <c:pt idx="26060">
                  <c:v>23</c:v>
                </c:pt>
                <c:pt idx="26061">
                  <c:v>24</c:v>
                </c:pt>
                <c:pt idx="26062">
                  <c:v>25</c:v>
                </c:pt>
                <c:pt idx="26063">
                  <c:v>26</c:v>
                </c:pt>
                <c:pt idx="26064">
                  <c:v>27</c:v>
                </c:pt>
                <c:pt idx="26065">
                  <c:v>26</c:v>
                </c:pt>
                <c:pt idx="26066">
                  <c:v>27</c:v>
                </c:pt>
                <c:pt idx="26067">
                  <c:v>28</c:v>
                </c:pt>
                <c:pt idx="26068">
                  <c:v>27</c:v>
                </c:pt>
                <c:pt idx="26069">
                  <c:v>26</c:v>
                </c:pt>
                <c:pt idx="26070">
                  <c:v>27</c:v>
                </c:pt>
                <c:pt idx="26071">
                  <c:v>26</c:v>
                </c:pt>
                <c:pt idx="26072">
                  <c:v>27</c:v>
                </c:pt>
                <c:pt idx="26073">
                  <c:v>28</c:v>
                </c:pt>
                <c:pt idx="26074">
                  <c:v>29</c:v>
                </c:pt>
                <c:pt idx="26075">
                  <c:v>30</c:v>
                </c:pt>
                <c:pt idx="26076">
                  <c:v>31</c:v>
                </c:pt>
                <c:pt idx="26077">
                  <c:v>32</c:v>
                </c:pt>
                <c:pt idx="26078">
                  <c:v>31</c:v>
                </c:pt>
                <c:pt idx="26079">
                  <c:v>30</c:v>
                </c:pt>
                <c:pt idx="26080">
                  <c:v>31</c:v>
                </c:pt>
                <c:pt idx="26081">
                  <c:v>32</c:v>
                </c:pt>
                <c:pt idx="26082">
                  <c:v>31</c:v>
                </c:pt>
                <c:pt idx="26083">
                  <c:v>32</c:v>
                </c:pt>
                <c:pt idx="26084">
                  <c:v>33</c:v>
                </c:pt>
                <c:pt idx="26085">
                  <c:v>34</c:v>
                </c:pt>
                <c:pt idx="26086">
                  <c:v>35</c:v>
                </c:pt>
                <c:pt idx="26087">
                  <c:v>34</c:v>
                </c:pt>
                <c:pt idx="26088">
                  <c:v>35</c:v>
                </c:pt>
                <c:pt idx="26089">
                  <c:v>36</c:v>
                </c:pt>
                <c:pt idx="26090">
                  <c:v>35</c:v>
                </c:pt>
                <c:pt idx="26091">
                  <c:v>34</c:v>
                </c:pt>
                <c:pt idx="26092">
                  <c:v>33</c:v>
                </c:pt>
                <c:pt idx="26093">
                  <c:v>32</c:v>
                </c:pt>
                <c:pt idx="26094">
                  <c:v>33</c:v>
                </c:pt>
                <c:pt idx="26095">
                  <c:v>32</c:v>
                </c:pt>
                <c:pt idx="26096">
                  <c:v>33</c:v>
                </c:pt>
                <c:pt idx="26097">
                  <c:v>32</c:v>
                </c:pt>
                <c:pt idx="26098">
                  <c:v>33</c:v>
                </c:pt>
                <c:pt idx="26099">
                  <c:v>34</c:v>
                </c:pt>
                <c:pt idx="26100">
                  <c:v>35</c:v>
                </c:pt>
                <c:pt idx="26101">
                  <c:v>34</c:v>
                </c:pt>
                <c:pt idx="26102">
                  <c:v>35</c:v>
                </c:pt>
                <c:pt idx="26103">
                  <c:v>34</c:v>
                </c:pt>
                <c:pt idx="26104">
                  <c:v>33</c:v>
                </c:pt>
                <c:pt idx="26105">
                  <c:v>34</c:v>
                </c:pt>
                <c:pt idx="26106">
                  <c:v>35</c:v>
                </c:pt>
                <c:pt idx="26107">
                  <c:v>36</c:v>
                </c:pt>
                <c:pt idx="26108">
                  <c:v>37</c:v>
                </c:pt>
                <c:pt idx="26109">
                  <c:v>36</c:v>
                </c:pt>
                <c:pt idx="26110">
                  <c:v>37</c:v>
                </c:pt>
                <c:pt idx="26111">
                  <c:v>38</c:v>
                </c:pt>
                <c:pt idx="26112">
                  <c:v>39</c:v>
                </c:pt>
                <c:pt idx="26113">
                  <c:v>38</c:v>
                </c:pt>
                <c:pt idx="26114">
                  <c:v>39</c:v>
                </c:pt>
                <c:pt idx="26115">
                  <c:v>38</c:v>
                </c:pt>
                <c:pt idx="26116">
                  <c:v>37</c:v>
                </c:pt>
                <c:pt idx="26117">
                  <c:v>36</c:v>
                </c:pt>
                <c:pt idx="26118">
                  <c:v>37</c:v>
                </c:pt>
                <c:pt idx="26119">
                  <c:v>36</c:v>
                </c:pt>
                <c:pt idx="26120">
                  <c:v>37</c:v>
                </c:pt>
                <c:pt idx="26121">
                  <c:v>36</c:v>
                </c:pt>
                <c:pt idx="26122">
                  <c:v>35</c:v>
                </c:pt>
                <c:pt idx="26123">
                  <c:v>34</c:v>
                </c:pt>
                <c:pt idx="26124">
                  <c:v>35</c:v>
                </c:pt>
                <c:pt idx="26125">
                  <c:v>34</c:v>
                </c:pt>
                <c:pt idx="26126">
                  <c:v>33</c:v>
                </c:pt>
                <c:pt idx="26127">
                  <c:v>34</c:v>
                </c:pt>
                <c:pt idx="26128">
                  <c:v>35</c:v>
                </c:pt>
                <c:pt idx="26129">
                  <c:v>36</c:v>
                </c:pt>
                <c:pt idx="26130">
                  <c:v>37</c:v>
                </c:pt>
                <c:pt idx="26131">
                  <c:v>38</c:v>
                </c:pt>
                <c:pt idx="26132">
                  <c:v>37</c:v>
                </c:pt>
                <c:pt idx="26133">
                  <c:v>36</c:v>
                </c:pt>
                <c:pt idx="26134">
                  <c:v>35</c:v>
                </c:pt>
                <c:pt idx="26135">
                  <c:v>34</c:v>
                </c:pt>
                <c:pt idx="26136">
                  <c:v>35</c:v>
                </c:pt>
                <c:pt idx="26137">
                  <c:v>36</c:v>
                </c:pt>
                <c:pt idx="26138">
                  <c:v>35</c:v>
                </c:pt>
                <c:pt idx="26139">
                  <c:v>36</c:v>
                </c:pt>
                <c:pt idx="26140">
                  <c:v>35</c:v>
                </c:pt>
                <c:pt idx="26141">
                  <c:v>34</c:v>
                </c:pt>
                <c:pt idx="26142">
                  <c:v>33</c:v>
                </c:pt>
                <c:pt idx="26143">
                  <c:v>32</c:v>
                </c:pt>
                <c:pt idx="26144">
                  <c:v>33</c:v>
                </c:pt>
                <c:pt idx="26145">
                  <c:v>34</c:v>
                </c:pt>
                <c:pt idx="26146">
                  <c:v>33</c:v>
                </c:pt>
                <c:pt idx="26147">
                  <c:v>34</c:v>
                </c:pt>
                <c:pt idx="26148">
                  <c:v>35</c:v>
                </c:pt>
                <c:pt idx="26149">
                  <c:v>34</c:v>
                </c:pt>
                <c:pt idx="26150">
                  <c:v>35</c:v>
                </c:pt>
                <c:pt idx="26151">
                  <c:v>34</c:v>
                </c:pt>
                <c:pt idx="26152">
                  <c:v>35</c:v>
                </c:pt>
                <c:pt idx="26153">
                  <c:v>34</c:v>
                </c:pt>
                <c:pt idx="26154">
                  <c:v>33</c:v>
                </c:pt>
                <c:pt idx="26155">
                  <c:v>34</c:v>
                </c:pt>
                <c:pt idx="26156">
                  <c:v>35</c:v>
                </c:pt>
                <c:pt idx="26157">
                  <c:v>36</c:v>
                </c:pt>
                <c:pt idx="26158">
                  <c:v>35</c:v>
                </c:pt>
                <c:pt idx="26159">
                  <c:v>34</c:v>
                </c:pt>
                <c:pt idx="26160">
                  <c:v>35</c:v>
                </c:pt>
                <c:pt idx="26161">
                  <c:v>36</c:v>
                </c:pt>
                <c:pt idx="26162">
                  <c:v>37</c:v>
                </c:pt>
                <c:pt idx="26163">
                  <c:v>38</c:v>
                </c:pt>
                <c:pt idx="26164">
                  <c:v>37</c:v>
                </c:pt>
                <c:pt idx="26165">
                  <c:v>36</c:v>
                </c:pt>
                <c:pt idx="26166">
                  <c:v>37</c:v>
                </c:pt>
                <c:pt idx="26167">
                  <c:v>38</c:v>
                </c:pt>
                <c:pt idx="26168">
                  <c:v>37</c:v>
                </c:pt>
                <c:pt idx="26169">
                  <c:v>38</c:v>
                </c:pt>
                <c:pt idx="26170">
                  <c:v>37</c:v>
                </c:pt>
                <c:pt idx="26171">
                  <c:v>36</c:v>
                </c:pt>
                <c:pt idx="26172">
                  <c:v>35</c:v>
                </c:pt>
                <c:pt idx="26173">
                  <c:v>34</c:v>
                </c:pt>
                <c:pt idx="26174">
                  <c:v>35</c:v>
                </c:pt>
                <c:pt idx="26175">
                  <c:v>34</c:v>
                </c:pt>
                <c:pt idx="26176">
                  <c:v>33</c:v>
                </c:pt>
                <c:pt idx="26177">
                  <c:v>34</c:v>
                </c:pt>
                <c:pt idx="26178">
                  <c:v>33</c:v>
                </c:pt>
                <c:pt idx="26179">
                  <c:v>32</c:v>
                </c:pt>
                <c:pt idx="26180">
                  <c:v>33</c:v>
                </c:pt>
                <c:pt idx="26181">
                  <c:v>34</c:v>
                </c:pt>
                <c:pt idx="26182">
                  <c:v>35</c:v>
                </c:pt>
                <c:pt idx="26183">
                  <c:v>36</c:v>
                </c:pt>
                <c:pt idx="26184">
                  <c:v>35</c:v>
                </c:pt>
                <c:pt idx="26185">
                  <c:v>34</c:v>
                </c:pt>
                <c:pt idx="26186">
                  <c:v>35</c:v>
                </c:pt>
                <c:pt idx="26187">
                  <c:v>36</c:v>
                </c:pt>
                <c:pt idx="26188">
                  <c:v>35</c:v>
                </c:pt>
                <c:pt idx="26189">
                  <c:v>36</c:v>
                </c:pt>
                <c:pt idx="26190">
                  <c:v>37</c:v>
                </c:pt>
                <c:pt idx="26191">
                  <c:v>38</c:v>
                </c:pt>
                <c:pt idx="26192">
                  <c:v>37</c:v>
                </c:pt>
                <c:pt idx="26193">
                  <c:v>36</c:v>
                </c:pt>
                <c:pt idx="26194">
                  <c:v>37</c:v>
                </c:pt>
                <c:pt idx="26195">
                  <c:v>36</c:v>
                </c:pt>
                <c:pt idx="26196">
                  <c:v>37</c:v>
                </c:pt>
                <c:pt idx="26197">
                  <c:v>36</c:v>
                </c:pt>
                <c:pt idx="26198">
                  <c:v>35</c:v>
                </c:pt>
                <c:pt idx="26199">
                  <c:v>36</c:v>
                </c:pt>
                <c:pt idx="26200">
                  <c:v>37</c:v>
                </c:pt>
                <c:pt idx="26201">
                  <c:v>38</c:v>
                </c:pt>
                <c:pt idx="26202">
                  <c:v>37</c:v>
                </c:pt>
                <c:pt idx="26203">
                  <c:v>36</c:v>
                </c:pt>
                <c:pt idx="26204">
                  <c:v>37</c:v>
                </c:pt>
                <c:pt idx="26205">
                  <c:v>36</c:v>
                </c:pt>
                <c:pt idx="26206">
                  <c:v>37</c:v>
                </c:pt>
                <c:pt idx="26207">
                  <c:v>36</c:v>
                </c:pt>
                <c:pt idx="26208">
                  <c:v>35</c:v>
                </c:pt>
                <c:pt idx="26209">
                  <c:v>34</c:v>
                </c:pt>
                <c:pt idx="26210">
                  <c:v>33</c:v>
                </c:pt>
                <c:pt idx="26211">
                  <c:v>34</c:v>
                </c:pt>
                <c:pt idx="26212">
                  <c:v>33</c:v>
                </c:pt>
                <c:pt idx="26213">
                  <c:v>34</c:v>
                </c:pt>
                <c:pt idx="26214">
                  <c:v>33</c:v>
                </c:pt>
                <c:pt idx="26215">
                  <c:v>34</c:v>
                </c:pt>
                <c:pt idx="26216">
                  <c:v>33</c:v>
                </c:pt>
                <c:pt idx="26217">
                  <c:v>34</c:v>
                </c:pt>
                <c:pt idx="26218">
                  <c:v>33</c:v>
                </c:pt>
                <c:pt idx="26219">
                  <c:v>34</c:v>
                </c:pt>
                <c:pt idx="26220">
                  <c:v>35</c:v>
                </c:pt>
                <c:pt idx="26221">
                  <c:v>34</c:v>
                </c:pt>
                <c:pt idx="26222">
                  <c:v>33</c:v>
                </c:pt>
                <c:pt idx="26223">
                  <c:v>32</c:v>
                </c:pt>
                <c:pt idx="26224">
                  <c:v>31</c:v>
                </c:pt>
                <c:pt idx="26225">
                  <c:v>30</c:v>
                </c:pt>
                <c:pt idx="26226">
                  <c:v>31</c:v>
                </c:pt>
                <c:pt idx="26227">
                  <c:v>30</c:v>
                </c:pt>
                <c:pt idx="26228">
                  <c:v>31</c:v>
                </c:pt>
                <c:pt idx="26229">
                  <c:v>30</c:v>
                </c:pt>
                <c:pt idx="26230">
                  <c:v>31</c:v>
                </c:pt>
                <c:pt idx="26231">
                  <c:v>32</c:v>
                </c:pt>
                <c:pt idx="26232">
                  <c:v>33</c:v>
                </c:pt>
                <c:pt idx="26233">
                  <c:v>32</c:v>
                </c:pt>
                <c:pt idx="26234">
                  <c:v>33</c:v>
                </c:pt>
                <c:pt idx="26235">
                  <c:v>32</c:v>
                </c:pt>
                <c:pt idx="26236">
                  <c:v>33</c:v>
                </c:pt>
                <c:pt idx="26237">
                  <c:v>32</c:v>
                </c:pt>
                <c:pt idx="26238">
                  <c:v>33</c:v>
                </c:pt>
                <c:pt idx="26239">
                  <c:v>32</c:v>
                </c:pt>
                <c:pt idx="26240">
                  <c:v>33</c:v>
                </c:pt>
                <c:pt idx="26241">
                  <c:v>32</c:v>
                </c:pt>
                <c:pt idx="26242">
                  <c:v>33</c:v>
                </c:pt>
                <c:pt idx="26243">
                  <c:v>34</c:v>
                </c:pt>
                <c:pt idx="26244">
                  <c:v>35</c:v>
                </c:pt>
                <c:pt idx="26245">
                  <c:v>34</c:v>
                </c:pt>
                <c:pt idx="26246">
                  <c:v>35</c:v>
                </c:pt>
                <c:pt idx="26247">
                  <c:v>36</c:v>
                </c:pt>
                <c:pt idx="26248">
                  <c:v>35</c:v>
                </c:pt>
                <c:pt idx="26249">
                  <c:v>36</c:v>
                </c:pt>
                <c:pt idx="26250">
                  <c:v>35</c:v>
                </c:pt>
                <c:pt idx="26251">
                  <c:v>34</c:v>
                </c:pt>
                <c:pt idx="26252">
                  <c:v>33</c:v>
                </c:pt>
                <c:pt idx="26253">
                  <c:v>34</c:v>
                </c:pt>
                <c:pt idx="26254">
                  <c:v>35</c:v>
                </c:pt>
                <c:pt idx="26255">
                  <c:v>34</c:v>
                </c:pt>
                <c:pt idx="26256">
                  <c:v>33</c:v>
                </c:pt>
                <c:pt idx="26257">
                  <c:v>32</c:v>
                </c:pt>
                <c:pt idx="26258">
                  <c:v>33</c:v>
                </c:pt>
                <c:pt idx="26259">
                  <c:v>34</c:v>
                </c:pt>
                <c:pt idx="26260">
                  <c:v>35</c:v>
                </c:pt>
                <c:pt idx="26261">
                  <c:v>34</c:v>
                </c:pt>
                <c:pt idx="26262">
                  <c:v>35</c:v>
                </c:pt>
                <c:pt idx="26263">
                  <c:v>34</c:v>
                </c:pt>
                <c:pt idx="26264">
                  <c:v>33</c:v>
                </c:pt>
                <c:pt idx="26265">
                  <c:v>32</c:v>
                </c:pt>
                <c:pt idx="26266">
                  <c:v>33</c:v>
                </c:pt>
                <c:pt idx="26267">
                  <c:v>32</c:v>
                </c:pt>
                <c:pt idx="26268">
                  <c:v>33</c:v>
                </c:pt>
                <c:pt idx="26269">
                  <c:v>34</c:v>
                </c:pt>
                <c:pt idx="26270">
                  <c:v>35</c:v>
                </c:pt>
                <c:pt idx="26271">
                  <c:v>36</c:v>
                </c:pt>
                <c:pt idx="26272">
                  <c:v>35</c:v>
                </c:pt>
                <c:pt idx="26273">
                  <c:v>36</c:v>
                </c:pt>
                <c:pt idx="26274">
                  <c:v>35</c:v>
                </c:pt>
                <c:pt idx="26275">
                  <c:v>34</c:v>
                </c:pt>
                <c:pt idx="26276">
                  <c:v>33</c:v>
                </c:pt>
                <c:pt idx="26277">
                  <c:v>32</c:v>
                </c:pt>
                <c:pt idx="26278">
                  <c:v>31</c:v>
                </c:pt>
                <c:pt idx="26279">
                  <c:v>32</c:v>
                </c:pt>
                <c:pt idx="26280">
                  <c:v>33</c:v>
                </c:pt>
                <c:pt idx="26281">
                  <c:v>32</c:v>
                </c:pt>
                <c:pt idx="26282">
                  <c:v>33</c:v>
                </c:pt>
                <c:pt idx="26283">
                  <c:v>32</c:v>
                </c:pt>
                <c:pt idx="26284">
                  <c:v>33</c:v>
                </c:pt>
                <c:pt idx="26285">
                  <c:v>34</c:v>
                </c:pt>
                <c:pt idx="26286">
                  <c:v>35</c:v>
                </c:pt>
                <c:pt idx="26287">
                  <c:v>34</c:v>
                </c:pt>
                <c:pt idx="26288">
                  <c:v>35</c:v>
                </c:pt>
                <c:pt idx="26289">
                  <c:v>36</c:v>
                </c:pt>
                <c:pt idx="26290">
                  <c:v>35</c:v>
                </c:pt>
                <c:pt idx="26291">
                  <c:v>34</c:v>
                </c:pt>
                <c:pt idx="26292">
                  <c:v>33</c:v>
                </c:pt>
                <c:pt idx="26293">
                  <c:v>32</c:v>
                </c:pt>
                <c:pt idx="26294">
                  <c:v>31</c:v>
                </c:pt>
                <c:pt idx="26295">
                  <c:v>30</c:v>
                </c:pt>
                <c:pt idx="26296">
                  <c:v>29</c:v>
                </c:pt>
                <c:pt idx="26297">
                  <c:v>28</c:v>
                </c:pt>
                <c:pt idx="26298">
                  <c:v>27</c:v>
                </c:pt>
                <c:pt idx="26299">
                  <c:v>28</c:v>
                </c:pt>
                <c:pt idx="26300">
                  <c:v>27</c:v>
                </c:pt>
                <c:pt idx="26301">
                  <c:v>28</c:v>
                </c:pt>
                <c:pt idx="26302">
                  <c:v>29</c:v>
                </c:pt>
                <c:pt idx="26303">
                  <c:v>30</c:v>
                </c:pt>
                <c:pt idx="26304">
                  <c:v>31</c:v>
                </c:pt>
                <c:pt idx="26305">
                  <c:v>32</c:v>
                </c:pt>
                <c:pt idx="26306">
                  <c:v>33</c:v>
                </c:pt>
                <c:pt idx="26307">
                  <c:v>34</c:v>
                </c:pt>
                <c:pt idx="26308">
                  <c:v>33</c:v>
                </c:pt>
                <c:pt idx="26309">
                  <c:v>34</c:v>
                </c:pt>
                <c:pt idx="26310">
                  <c:v>33</c:v>
                </c:pt>
                <c:pt idx="26311">
                  <c:v>32</c:v>
                </c:pt>
                <c:pt idx="26312">
                  <c:v>33</c:v>
                </c:pt>
                <c:pt idx="26313">
                  <c:v>34</c:v>
                </c:pt>
                <c:pt idx="26314">
                  <c:v>35</c:v>
                </c:pt>
                <c:pt idx="26315">
                  <c:v>36</c:v>
                </c:pt>
                <c:pt idx="26316">
                  <c:v>35</c:v>
                </c:pt>
                <c:pt idx="26317">
                  <c:v>34</c:v>
                </c:pt>
                <c:pt idx="26318">
                  <c:v>33</c:v>
                </c:pt>
                <c:pt idx="26319">
                  <c:v>32</c:v>
                </c:pt>
                <c:pt idx="26320">
                  <c:v>31</c:v>
                </c:pt>
                <c:pt idx="26321">
                  <c:v>30</c:v>
                </c:pt>
                <c:pt idx="26322">
                  <c:v>29</c:v>
                </c:pt>
                <c:pt idx="26323">
                  <c:v>28</c:v>
                </c:pt>
                <c:pt idx="26324">
                  <c:v>27</c:v>
                </c:pt>
                <c:pt idx="26325">
                  <c:v>26</c:v>
                </c:pt>
                <c:pt idx="26326">
                  <c:v>27</c:v>
                </c:pt>
                <c:pt idx="26327">
                  <c:v>28</c:v>
                </c:pt>
                <c:pt idx="26328">
                  <c:v>29</c:v>
                </c:pt>
                <c:pt idx="26329">
                  <c:v>28</c:v>
                </c:pt>
                <c:pt idx="26330">
                  <c:v>29</c:v>
                </c:pt>
                <c:pt idx="26331">
                  <c:v>30</c:v>
                </c:pt>
                <c:pt idx="26332">
                  <c:v>31</c:v>
                </c:pt>
                <c:pt idx="26333">
                  <c:v>32</c:v>
                </c:pt>
                <c:pt idx="26334">
                  <c:v>33</c:v>
                </c:pt>
                <c:pt idx="26335">
                  <c:v>32</c:v>
                </c:pt>
                <c:pt idx="26336">
                  <c:v>31</c:v>
                </c:pt>
                <c:pt idx="26337">
                  <c:v>32</c:v>
                </c:pt>
                <c:pt idx="26338">
                  <c:v>31</c:v>
                </c:pt>
                <c:pt idx="26339">
                  <c:v>30</c:v>
                </c:pt>
                <c:pt idx="26340">
                  <c:v>29</c:v>
                </c:pt>
                <c:pt idx="26341">
                  <c:v>28</c:v>
                </c:pt>
                <c:pt idx="26342">
                  <c:v>27</c:v>
                </c:pt>
                <c:pt idx="26343">
                  <c:v>26</c:v>
                </c:pt>
                <c:pt idx="26344">
                  <c:v>25</c:v>
                </c:pt>
                <c:pt idx="26345">
                  <c:v>24</c:v>
                </c:pt>
                <c:pt idx="26346">
                  <c:v>25</c:v>
                </c:pt>
                <c:pt idx="26347">
                  <c:v>26</c:v>
                </c:pt>
                <c:pt idx="26348">
                  <c:v>27</c:v>
                </c:pt>
                <c:pt idx="26349">
                  <c:v>26</c:v>
                </c:pt>
                <c:pt idx="26350">
                  <c:v>27</c:v>
                </c:pt>
                <c:pt idx="26351">
                  <c:v>26</c:v>
                </c:pt>
                <c:pt idx="26352">
                  <c:v>27</c:v>
                </c:pt>
                <c:pt idx="26353">
                  <c:v>26</c:v>
                </c:pt>
                <c:pt idx="26354">
                  <c:v>27</c:v>
                </c:pt>
                <c:pt idx="26355">
                  <c:v>26</c:v>
                </c:pt>
                <c:pt idx="26356">
                  <c:v>25</c:v>
                </c:pt>
                <c:pt idx="26357">
                  <c:v>24</c:v>
                </c:pt>
                <c:pt idx="26358">
                  <c:v>25</c:v>
                </c:pt>
                <c:pt idx="26359">
                  <c:v>24</c:v>
                </c:pt>
                <c:pt idx="26360">
                  <c:v>25</c:v>
                </c:pt>
                <c:pt idx="26361">
                  <c:v>26</c:v>
                </c:pt>
                <c:pt idx="26362">
                  <c:v>25</c:v>
                </c:pt>
                <c:pt idx="26363">
                  <c:v>24</c:v>
                </c:pt>
                <c:pt idx="26364">
                  <c:v>25</c:v>
                </c:pt>
                <c:pt idx="26365">
                  <c:v>24</c:v>
                </c:pt>
                <c:pt idx="26366">
                  <c:v>25</c:v>
                </c:pt>
                <c:pt idx="26367">
                  <c:v>24</c:v>
                </c:pt>
                <c:pt idx="26368">
                  <c:v>25</c:v>
                </c:pt>
                <c:pt idx="26369">
                  <c:v>26</c:v>
                </c:pt>
                <c:pt idx="26370">
                  <c:v>27</c:v>
                </c:pt>
                <c:pt idx="26371">
                  <c:v>28</c:v>
                </c:pt>
                <c:pt idx="26372">
                  <c:v>27</c:v>
                </c:pt>
                <c:pt idx="26373">
                  <c:v>26</c:v>
                </c:pt>
                <c:pt idx="26374">
                  <c:v>27</c:v>
                </c:pt>
                <c:pt idx="26375">
                  <c:v>26</c:v>
                </c:pt>
                <c:pt idx="26376">
                  <c:v>27</c:v>
                </c:pt>
                <c:pt idx="26377">
                  <c:v>28</c:v>
                </c:pt>
                <c:pt idx="26378">
                  <c:v>29</c:v>
                </c:pt>
                <c:pt idx="26379">
                  <c:v>28</c:v>
                </c:pt>
                <c:pt idx="26380">
                  <c:v>27</c:v>
                </c:pt>
                <c:pt idx="26381">
                  <c:v>26</c:v>
                </c:pt>
                <c:pt idx="26382">
                  <c:v>27</c:v>
                </c:pt>
                <c:pt idx="26383">
                  <c:v>28</c:v>
                </c:pt>
                <c:pt idx="26384">
                  <c:v>29</c:v>
                </c:pt>
                <c:pt idx="26385">
                  <c:v>30</c:v>
                </c:pt>
                <c:pt idx="26386">
                  <c:v>31</c:v>
                </c:pt>
                <c:pt idx="26387">
                  <c:v>32</c:v>
                </c:pt>
                <c:pt idx="26388">
                  <c:v>33</c:v>
                </c:pt>
                <c:pt idx="26389">
                  <c:v>34</c:v>
                </c:pt>
                <c:pt idx="26390">
                  <c:v>35</c:v>
                </c:pt>
                <c:pt idx="26391">
                  <c:v>34</c:v>
                </c:pt>
                <c:pt idx="26392">
                  <c:v>33</c:v>
                </c:pt>
                <c:pt idx="26393">
                  <c:v>34</c:v>
                </c:pt>
                <c:pt idx="26394">
                  <c:v>35</c:v>
                </c:pt>
                <c:pt idx="26395">
                  <c:v>34</c:v>
                </c:pt>
                <c:pt idx="26396">
                  <c:v>35</c:v>
                </c:pt>
                <c:pt idx="26397">
                  <c:v>36</c:v>
                </c:pt>
                <c:pt idx="26398">
                  <c:v>37</c:v>
                </c:pt>
                <c:pt idx="26399">
                  <c:v>36</c:v>
                </c:pt>
                <c:pt idx="26400">
                  <c:v>37</c:v>
                </c:pt>
                <c:pt idx="26401">
                  <c:v>38</c:v>
                </c:pt>
                <c:pt idx="26402">
                  <c:v>39</c:v>
                </c:pt>
                <c:pt idx="26403">
                  <c:v>38</c:v>
                </c:pt>
                <c:pt idx="26404">
                  <c:v>39</c:v>
                </c:pt>
                <c:pt idx="26405">
                  <c:v>38</c:v>
                </c:pt>
                <c:pt idx="26406">
                  <c:v>39</c:v>
                </c:pt>
                <c:pt idx="26407">
                  <c:v>40</c:v>
                </c:pt>
                <c:pt idx="26408">
                  <c:v>41</c:v>
                </c:pt>
                <c:pt idx="26409">
                  <c:v>42</c:v>
                </c:pt>
                <c:pt idx="26410">
                  <c:v>43</c:v>
                </c:pt>
                <c:pt idx="26411">
                  <c:v>42</c:v>
                </c:pt>
                <c:pt idx="26412">
                  <c:v>41</c:v>
                </c:pt>
                <c:pt idx="26413">
                  <c:v>40</c:v>
                </c:pt>
                <c:pt idx="26414">
                  <c:v>39</c:v>
                </c:pt>
                <c:pt idx="26415">
                  <c:v>38</c:v>
                </c:pt>
                <c:pt idx="26416">
                  <c:v>39</c:v>
                </c:pt>
                <c:pt idx="26417">
                  <c:v>40</c:v>
                </c:pt>
                <c:pt idx="26418">
                  <c:v>39</c:v>
                </c:pt>
                <c:pt idx="26419">
                  <c:v>40</c:v>
                </c:pt>
                <c:pt idx="26420">
                  <c:v>41</c:v>
                </c:pt>
                <c:pt idx="26421">
                  <c:v>40</c:v>
                </c:pt>
                <c:pt idx="26422">
                  <c:v>39</c:v>
                </c:pt>
                <c:pt idx="26423">
                  <c:v>40</c:v>
                </c:pt>
                <c:pt idx="26424">
                  <c:v>41</c:v>
                </c:pt>
                <c:pt idx="26425">
                  <c:v>40</c:v>
                </c:pt>
                <c:pt idx="26426">
                  <c:v>39</c:v>
                </c:pt>
                <c:pt idx="26427">
                  <c:v>40</c:v>
                </c:pt>
                <c:pt idx="26428">
                  <c:v>39</c:v>
                </c:pt>
                <c:pt idx="26429">
                  <c:v>40</c:v>
                </c:pt>
                <c:pt idx="26430">
                  <c:v>39</c:v>
                </c:pt>
                <c:pt idx="26431">
                  <c:v>40</c:v>
                </c:pt>
                <c:pt idx="26432">
                  <c:v>39</c:v>
                </c:pt>
                <c:pt idx="26433">
                  <c:v>40</c:v>
                </c:pt>
                <c:pt idx="26434">
                  <c:v>39</c:v>
                </c:pt>
                <c:pt idx="26435">
                  <c:v>40</c:v>
                </c:pt>
                <c:pt idx="26436">
                  <c:v>39</c:v>
                </c:pt>
                <c:pt idx="26437">
                  <c:v>38</c:v>
                </c:pt>
                <c:pt idx="26438">
                  <c:v>39</c:v>
                </c:pt>
                <c:pt idx="26439">
                  <c:v>38</c:v>
                </c:pt>
                <c:pt idx="26440">
                  <c:v>37</c:v>
                </c:pt>
                <c:pt idx="26441">
                  <c:v>36</c:v>
                </c:pt>
                <c:pt idx="26442">
                  <c:v>37</c:v>
                </c:pt>
                <c:pt idx="26443">
                  <c:v>36</c:v>
                </c:pt>
                <c:pt idx="26444">
                  <c:v>37</c:v>
                </c:pt>
                <c:pt idx="26445">
                  <c:v>36</c:v>
                </c:pt>
                <c:pt idx="26446">
                  <c:v>37</c:v>
                </c:pt>
                <c:pt idx="26447">
                  <c:v>38</c:v>
                </c:pt>
                <c:pt idx="26448">
                  <c:v>37</c:v>
                </c:pt>
                <c:pt idx="26449">
                  <c:v>36</c:v>
                </c:pt>
                <c:pt idx="26450">
                  <c:v>37</c:v>
                </c:pt>
                <c:pt idx="26451">
                  <c:v>36</c:v>
                </c:pt>
                <c:pt idx="26452">
                  <c:v>37</c:v>
                </c:pt>
                <c:pt idx="26453">
                  <c:v>36</c:v>
                </c:pt>
                <c:pt idx="26454">
                  <c:v>35</c:v>
                </c:pt>
                <c:pt idx="26455">
                  <c:v>34</c:v>
                </c:pt>
                <c:pt idx="26456">
                  <c:v>33</c:v>
                </c:pt>
                <c:pt idx="26457">
                  <c:v>34</c:v>
                </c:pt>
                <c:pt idx="26458">
                  <c:v>35</c:v>
                </c:pt>
                <c:pt idx="26459">
                  <c:v>34</c:v>
                </c:pt>
                <c:pt idx="26460">
                  <c:v>33</c:v>
                </c:pt>
                <c:pt idx="26461">
                  <c:v>34</c:v>
                </c:pt>
                <c:pt idx="26462">
                  <c:v>33</c:v>
                </c:pt>
                <c:pt idx="26463">
                  <c:v>32</c:v>
                </c:pt>
                <c:pt idx="26464">
                  <c:v>31</c:v>
                </c:pt>
                <c:pt idx="26465">
                  <c:v>32</c:v>
                </c:pt>
                <c:pt idx="26466">
                  <c:v>31</c:v>
                </c:pt>
                <c:pt idx="26467">
                  <c:v>30</c:v>
                </c:pt>
                <c:pt idx="26468">
                  <c:v>31</c:v>
                </c:pt>
                <c:pt idx="26469">
                  <c:v>30</c:v>
                </c:pt>
                <c:pt idx="26470">
                  <c:v>31</c:v>
                </c:pt>
                <c:pt idx="26471">
                  <c:v>32</c:v>
                </c:pt>
                <c:pt idx="26472">
                  <c:v>33</c:v>
                </c:pt>
                <c:pt idx="26473">
                  <c:v>32</c:v>
                </c:pt>
                <c:pt idx="26474">
                  <c:v>31</c:v>
                </c:pt>
                <c:pt idx="26475">
                  <c:v>30</c:v>
                </c:pt>
                <c:pt idx="26476">
                  <c:v>31</c:v>
                </c:pt>
                <c:pt idx="26477">
                  <c:v>30</c:v>
                </c:pt>
                <c:pt idx="26478">
                  <c:v>31</c:v>
                </c:pt>
                <c:pt idx="26479">
                  <c:v>30</c:v>
                </c:pt>
                <c:pt idx="26480">
                  <c:v>29</c:v>
                </c:pt>
                <c:pt idx="26481">
                  <c:v>30</c:v>
                </c:pt>
                <c:pt idx="26482">
                  <c:v>29</c:v>
                </c:pt>
                <c:pt idx="26483">
                  <c:v>30</c:v>
                </c:pt>
                <c:pt idx="26484">
                  <c:v>31</c:v>
                </c:pt>
                <c:pt idx="26485">
                  <c:v>30</c:v>
                </c:pt>
                <c:pt idx="26486">
                  <c:v>31</c:v>
                </c:pt>
                <c:pt idx="26487">
                  <c:v>30</c:v>
                </c:pt>
                <c:pt idx="26488">
                  <c:v>31</c:v>
                </c:pt>
                <c:pt idx="26489">
                  <c:v>30</c:v>
                </c:pt>
                <c:pt idx="26490">
                  <c:v>31</c:v>
                </c:pt>
                <c:pt idx="26491">
                  <c:v>30</c:v>
                </c:pt>
                <c:pt idx="26492">
                  <c:v>31</c:v>
                </c:pt>
                <c:pt idx="26493">
                  <c:v>32</c:v>
                </c:pt>
                <c:pt idx="26494">
                  <c:v>33</c:v>
                </c:pt>
                <c:pt idx="26495">
                  <c:v>32</c:v>
                </c:pt>
                <c:pt idx="26496">
                  <c:v>33</c:v>
                </c:pt>
                <c:pt idx="26497">
                  <c:v>32</c:v>
                </c:pt>
                <c:pt idx="26498">
                  <c:v>31</c:v>
                </c:pt>
                <c:pt idx="26499">
                  <c:v>30</c:v>
                </c:pt>
                <c:pt idx="26500">
                  <c:v>29</c:v>
                </c:pt>
                <c:pt idx="26501">
                  <c:v>30</c:v>
                </c:pt>
                <c:pt idx="26502">
                  <c:v>29</c:v>
                </c:pt>
                <c:pt idx="26503">
                  <c:v>28</c:v>
                </c:pt>
                <c:pt idx="26504">
                  <c:v>29</c:v>
                </c:pt>
                <c:pt idx="26505">
                  <c:v>30</c:v>
                </c:pt>
                <c:pt idx="26506">
                  <c:v>29</c:v>
                </c:pt>
                <c:pt idx="26507">
                  <c:v>30</c:v>
                </c:pt>
                <c:pt idx="26508">
                  <c:v>29</c:v>
                </c:pt>
                <c:pt idx="26509">
                  <c:v>28</c:v>
                </c:pt>
                <c:pt idx="26510">
                  <c:v>29</c:v>
                </c:pt>
                <c:pt idx="26511">
                  <c:v>30</c:v>
                </c:pt>
                <c:pt idx="26512">
                  <c:v>31</c:v>
                </c:pt>
                <c:pt idx="26513">
                  <c:v>30</c:v>
                </c:pt>
                <c:pt idx="26514">
                  <c:v>29</c:v>
                </c:pt>
                <c:pt idx="26515">
                  <c:v>30</c:v>
                </c:pt>
                <c:pt idx="26516">
                  <c:v>29</c:v>
                </c:pt>
                <c:pt idx="26517">
                  <c:v>28</c:v>
                </c:pt>
                <c:pt idx="26518">
                  <c:v>29</c:v>
                </c:pt>
                <c:pt idx="26519">
                  <c:v>28</c:v>
                </c:pt>
                <c:pt idx="26520">
                  <c:v>29</c:v>
                </c:pt>
                <c:pt idx="26521">
                  <c:v>28</c:v>
                </c:pt>
                <c:pt idx="26522">
                  <c:v>29</c:v>
                </c:pt>
                <c:pt idx="26523">
                  <c:v>28</c:v>
                </c:pt>
                <c:pt idx="26524">
                  <c:v>27</c:v>
                </c:pt>
                <c:pt idx="26525">
                  <c:v>26</c:v>
                </c:pt>
                <c:pt idx="26526">
                  <c:v>27</c:v>
                </c:pt>
                <c:pt idx="26527">
                  <c:v>26</c:v>
                </c:pt>
                <c:pt idx="26528">
                  <c:v>25</c:v>
                </c:pt>
                <c:pt idx="26529">
                  <c:v>24</c:v>
                </c:pt>
                <c:pt idx="26530">
                  <c:v>25</c:v>
                </c:pt>
                <c:pt idx="26531">
                  <c:v>24</c:v>
                </c:pt>
                <c:pt idx="26532">
                  <c:v>23</c:v>
                </c:pt>
                <c:pt idx="26533">
                  <c:v>24</c:v>
                </c:pt>
                <c:pt idx="26534">
                  <c:v>23</c:v>
                </c:pt>
                <c:pt idx="26535">
                  <c:v>22</c:v>
                </c:pt>
                <c:pt idx="26536">
                  <c:v>21</c:v>
                </c:pt>
                <c:pt idx="26537">
                  <c:v>22</c:v>
                </c:pt>
                <c:pt idx="26538">
                  <c:v>23</c:v>
                </c:pt>
                <c:pt idx="26539">
                  <c:v>22</c:v>
                </c:pt>
                <c:pt idx="26540">
                  <c:v>21</c:v>
                </c:pt>
                <c:pt idx="26541">
                  <c:v>22</c:v>
                </c:pt>
                <c:pt idx="26542">
                  <c:v>21</c:v>
                </c:pt>
                <c:pt idx="26543">
                  <c:v>20</c:v>
                </c:pt>
                <c:pt idx="26544">
                  <c:v>21</c:v>
                </c:pt>
                <c:pt idx="26545">
                  <c:v>20</c:v>
                </c:pt>
                <c:pt idx="26546">
                  <c:v>21</c:v>
                </c:pt>
                <c:pt idx="26547">
                  <c:v>22</c:v>
                </c:pt>
                <c:pt idx="26548">
                  <c:v>21</c:v>
                </c:pt>
                <c:pt idx="26549">
                  <c:v>20</c:v>
                </c:pt>
                <c:pt idx="26550">
                  <c:v>21</c:v>
                </c:pt>
                <c:pt idx="26551">
                  <c:v>20</c:v>
                </c:pt>
                <c:pt idx="26552">
                  <c:v>19</c:v>
                </c:pt>
                <c:pt idx="26553">
                  <c:v>20</c:v>
                </c:pt>
                <c:pt idx="26554">
                  <c:v>21</c:v>
                </c:pt>
                <c:pt idx="26555">
                  <c:v>20</c:v>
                </c:pt>
                <c:pt idx="26556">
                  <c:v>19</c:v>
                </c:pt>
                <c:pt idx="26557">
                  <c:v>18</c:v>
                </c:pt>
                <c:pt idx="26558">
                  <c:v>17</c:v>
                </c:pt>
                <c:pt idx="26559">
                  <c:v>18</c:v>
                </c:pt>
                <c:pt idx="26560">
                  <c:v>17</c:v>
                </c:pt>
                <c:pt idx="26561">
                  <c:v>18</c:v>
                </c:pt>
                <c:pt idx="26562">
                  <c:v>19</c:v>
                </c:pt>
                <c:pt idx="26563">
                  <c:v>18</c:v>
                </c:pt>
                <c:pt idx="26564">
                  <c:v>17</c:v>
                </c:pt>
                <c:pt idx="26565">
                  <c:v>16</c:v>
                </c:pt>
                <c:pt idx="26566">
                  <c:v>15</c:v>
                </c:pt>
                <c:pt idx="26567">
                  <c:v>14</c:v>
                </c:pt>
                <c:pt idx="26568">
                  <c:v>15</c:v>
                </c:pt>
                <c:pt idx="26569">
                  <c:v>16</c:v>
                </c:pt>
                <c:pt idx="26570">
                  <c:v>17</c:v>
                </c:pt>
                <c:pt idx="26571">
                  <c:v>16</c:v>
                </c:pt>
                <c:pt idx="26572">
                  <c:v>15</c:v>
                </c:pt>
                <c:pt idx="26573">
                  <c:v>16</c:v>
                </c:pt>
                <c:pt idx="26574">
                  <c:v>17</c:v>
                </c:pt>
                <c:pt idx="26575">
                  <c:v>16</c:v>
                </c:pt>
                <c:pt idx="26576">
                  <c:v>15</c:v>
                </c:pt>
                <c:pt idx="26577">
                  <c:v>16</c:v>
                </c:pt>
                <c:pt idx="26578">
                  <c:v>17</c:v>
                </c:pt>
                <c:pt idx="26579">
                  <c:v>18</c:v>
                </c:pt>
                <c:pt idx="26580">
                  <c:v>19</c:v>
                </c:pt>
                <c:pt idx="26581">
                  <c:v>18</c:v>
                </c:pt>
                <c:pt idx="26582">
                  <c:v>17</c:v>
                </c:pt>
                <c:pt idx="26583">
                  <c:v>18</c:v>
                </c:pt>
                <c:pt idx="26584">
                  <c:v>19</c:v>
                </c:pt>
                <c:pt idx="26585">
                  <c:v>20</c:v>
                </c:pt>
                <c:pt idx="26586">
                  <c:v>21</c:v>
                </c:pt>
                <c:pt idx="26587">
                  <c:v>22</c:v>
                </c:pt>
                <c:pt idx="26588">
                  <c:v>23</c:v>
                </c:pt>
                <c:pt idx="26589">
                  <c:v>22</c:v>
                </c:pt>
                <c:pt idx="26590">
                  <c:v>21</c:v>
                </c:pt>
                <c:pt idx="26591">
                  <c:v>20</c:v>
                </c:pt>
                <c:pt idx="26592">
                  <c:v>21</c:v>
                </c:pt>
                <c:pt idx="26593">
                  <c:v>22</c:v>
                </c:pt>
                <c:pt idx="26594">
                  <c:v>23</c:v>
                </c:pt>
                <c:pt idx="26595">
                  <c:v>22</c:v>
                </c:pt>
                <c:pt idx="26596">
                  <c:v>23</c:v>
                </c:pt>
                <c:pt idx="26597">
                  <c:v>22</c:v>
                </c:pt>
                <c:pt idx="26598">
                  <c:v>23</c:v>
                </c:pt>
                <c:pt idx="26599">
                  <c:v>22</c:v>
                </c:pt>
                <c:pt idx="26600">
                  <c:v>21</c:v>
                </c:pt>
                <c:pt idx="26601">
                  <c:v>22</c:v>
                </c:pt>
                <c:pt idx="26602">
                  <c:v>23</c:v>
                </c:pt>
                <c:pt idx="26603">
                  <c:v>24</c:v>
                </c:pt>
                <c:pt idx="26604">
                  <c:v>23</c:v>
                </c:pt>
                <c:pt idx="26605">
                  <c:v>24</c:v>
                </c:pt>
                <c:pt idx="26606">
                  <c:v>23</c:v>
                </c:pt>
                <c:pt idx="26607">
                  <c:v>22</c:v>
                </c:pt>
                <c:pt idx="26608">
                  <c:v>21</c:v>
                </c:pt>
                <c:pt idx="26609">
                  <c:v>20</c:v>
                </c:pt>
                <c:pt idx="26610">
                  <c:v>21</c:v>
                </c:pt>
                <c:pt idx="26611">
                  <c:v>22</c:v>
                </c:pt>
                <c:pt idx="26612">
                  <c:v>23</c:v>
                </c:pt>
                <c:pt idx="26613">
                  <c:v>24</c:v>
                </c:pt>
                <c:pt idx="26614">
                  <c:v>23</c:v>
                </c:pt>
                <c:pt idx="26615">
                  <c:v>22</c:v>
                </c:pt>
                <c:pt idx="26616">
                  <c:v>23</c:v>
                </c:pt>
                <c:pt idx="26617">
                  <c:v>22</c:v>
                </c:pt>
                <c:pt idx="26618">
                  <c:v>23</c:v>
                </c:pt>
                <c:pt idx="26619">
                  <c:v>24</c:v>
                </c:pt>
                <c:pt idx="26620">
                  <c:v>25</c:v>
                </c:pt>
                <c:pt idx="26621">
                  <c:v>24</c:v>
                </c:pt>
                <c:pt idx="26622">
                  <c:v>25</c:v>
                </c:pt>
                <c:pt idx="26623">
                  <c:v>26</c:v>
                </c:pt>
                <c:pt idx="26624">
                  <c:v>27</c:v>
                </c:pt>
                <c:pt idx="26625">
                  <c:v>26</c:v>
                </c:pt>
                <c:pt idx="26626">
                  <c:v>27</c:v>
                </c:pt>
                <c:pt idx="26627">
                  <c:v>26</c:v>
                </c:pt>
                <c:pt idx="26628">
                  <c:v>25</c:v>
                </c:pt>
                <c:pt idx="26629">
                  <c:v>26</c:v>
                </c:pt>
                <c:pt idx="26630">
                  <c:v>27</c:v>
                </c:pt>
                <c:pt idx="26631">
                  <c:v>28</c:v>
                </c:pt>
                <c:pt idx="26632">
                  <c:v>29</c:v>
                </c:pt>
                <c:pt idx="26633">
                  <c:v>28</c:v>
                </c:pt>
                <c:pt idx="26634">
                  <c:v>29</c:v>
                </c:pt>
                <c:pt idx="26635">
                  <c:v>28</c:v>
                </c:pt>
                <c:pt idx="26636">
                  <c:v>27</c:v>
                </c:pt>
                <c:pt idx="26637">
                  <c:v>28</c:v>
                </c:pt>
                <c:pt idx="26638">
                  <c:v>27</c:v>
                </c:pt>
                <c:pt idx="26639">
                  <c:v>28</c:v>
                </c:pt>
                <c:pt idx="26640">
                  <c:v>27</c:v>
                </c:pt>
                <c:pt idx="26641">
                  <c:v>28</c:v>
                </c:pt>
                <c:pt idx="26642">
                  <c:v>29</c:v>
                </c:pt>
                <c:pt idx="26643">
                  <c:v>30</c:v>
                </c:pt>
                <c:pt idx="26644">
                  <c:v>29</c:v>
                </c:pt>
                <c:pt idx="26645">
                  <c:v>30</c:v>
                </c:pt>
                <c:pt idx="26646">
                  <c:v>29</c:v>
                </c:pt>
                <c:pt idx="26647">
                  <c:v>28</c:v>
                </c:pt>
                <c:pt idx="26648">
                  <c:v>29</c:v>
                </c:pt>
                <c:pt idx="26649">
                  <c:v>28</c:v>
                </c:pt>
                <c:pt idx="26650">
                  <c:v>27</c:v>
                </c:pt>
                <c:pt idx="26651">
                  <c:v>26</c:v>
                </c:pt>
                <c:pt idx="26652">
                  <c:v>27</c:v>
                </c:pt>
                <c:pt idx="26653">
                  <c:v>28</c:v>
                </c:pt>
                <c:pt idx="26654">
                  <c:v>27</c:v>
                </c:pt>
                <c:pt idx="26655">
                  <c:v>28</c:v>
                </c:pt>
                <c:pt idx="26656">
                  <c:v>29</c:v>
                </c:pt>
                <c:pt idx="26657">
                  <c:v>30</c:v>
                </c:pt>
                <c:pt idx="26658">
                  <c:v>29</c:v>
                </c:pt>
                <c:pt idx="26659">
                  <c:v>30</c:v>
                </c:pt>
                <c:pt idx="26660">
                  <c:v>31</c:v>
                </c:pt>
                <c:pt idx="26661">
                  <c:v>30</c:v>
                </c:pt>
                <c:pt idx="26662">
                  <c:v>29</c:v>
                </c:pt>
                <c:pt idx="26663">
                  <c:v>30</c:v>
                </c:pt>
                <c:pt idx="26664">
                  <c:v>29</c:v>
                </c:pt>
                <c:pt idx="26665">
                  <c:v>30</c:v>
                </c:pt>
                <c:pt idx="26666">
                  <c:v>29</c:v>
                </c:pt>
                <c:pt idx="26667">
                  <c:v>30</c:v>
                </c:pt>
                <c:pt idx="26668">
                  <c:v>31</c:v>
                </c:pt>
                <c:pt idx="26669">
                  <c:v>30</c:v>
                </c:pt>
                <c:pt idx="26670">
                  <c:v>31</c:v>
                </c:pt>
                <c:pt idx="26671">
                  <c:v>32</c:v>
                </c:pt>
                <c:pt idx="26672">
                  <c:v>33</c:v>
                </c:pt>
                <c:pt idx="26673">
                  <c:v>34</c:v>
                </c:pt>
                <c:pt idx="26674">
                  <c:v>33</c:v>
                </c:pt>
                <c:pt idx="26675">
                  <c:v>34</c:v>
                </c:pt>
                <c:pt idx="26676">
                  <c:v>35</c:v>
                </c:pt>
                <c:pt idx="26677">
                  <c:v>34</c:v>
                </c:pt>
                <c:pt idx="26678">
                  <c:v>33</c:v>
                </c:pt>
                <c:pt idx="26679">
                  <c:v>34</c:v>
                </c:pt>
                <c:pt idx="26680">
                  <c:v>33</c:v>
                </c:pt>
                <c:pt idx="26681">
                  <c:v>32</c:v>
                </c:pt>
                <c:pt idx="26682">
                  <c:v>31</c:v>
                </c:pt>
                <c:pt idx="26683">
                  <c:v>32</c:v>
                </c:pt>
                <c:pt idx="26684">
                  <c:v>31</c:v>
                </c:pt>
                <c:pt idx="26685">
                  <c:v>32</c:v>
                </c:pt>
                <c:pt idx="26686">
                  <c:v>31</c:v>
                </c:pt>
                <c:pt idx="26687">
                  <c:v>30</c:v>
                </c:pt>
                <c:pt idx="26688">
                  <c:v>31</c:v>
                </c:pt>
                <c:pt idx="26689">
                  <c:v>32</c:v>
                </c:pt>
                <c:pt idx="26690">
                  <c:v>33</c:v>
                </c:pt>
                <c:pt idx="26691">
                  <c:v>34</c:v>
                </c:pt>
                <c:pt idx="26692">
                  <c:v>35</c:v>
                </c:pt>
                <c:pt idx="26693">
                  <c:v>34</c:v>
                </c:pt>
                <c:pt idx="26694">
                  <c:v>33</c:v>
                </c:pt>
                <c:pt idx="26695">
                  <c:v>34</c:v>
                </c:pt>
                <c:pt idx="26696">
                  <c:v>33</c:v>
                </c:pt>
                <c:pt idx="26697">
                  <c:v>34</c:v>
                </c:pt>
                <c:pt idx="26698">
                  <c:v>35</c:v>
                </c:pt>
                <c:pt idx="26699">
                  <c:v>34</c:v>
                </c:pt>
                <c:pt idx="26700">
                  <c:v>33</c:v>
                </c:pt>
                <c:pt idx="26701">
                  <c:v>34</c:v>
                </c:pt>
                <c:pt idx="26702">
                  <c:v>33</c:v>
                </c:pt>
                <c:pt idx="26703">
                  <c:v>32</c:v>
                </c:pt>
                <c:pt idx="26704">
                  <c:v>31</c:v>
                </c:pt>
                <c:pt idx="26705">
                  <c:v>32</c:v>
                </c:pt>
                <c:pt idx="26706">
                  <c:v>31</c:v>
                </c:pt>
                <c:pt idx="26707">
                  <c:v>32</c:v>
                </c:pt>
                <c:pt idx="26708">
                  <c:v>31</c:v>
                </c:pt>
                <c:pt idx="26709">
                  <c:v>32</c:v>
                </c:pt>
                <c:pt idx="26710">
                  <c:v>31</c:v>
                </c:pt>
                <c:pt idx="26711">
                  <c:v>32</c:v>
                </c:pt>
                <c:pt idx="26712">
                  <c:v>31</c:v>
                </c:pt>
                <c:pt idx="26713">
                  <c:v>30</c:v>
                </c:pt>
                <c:pt idx="26714">
                  <c:v>31</c:v>
                </c:pt>
                <c:pt idx="26715">
                  <c:v>30</c:v>
                </c:pt>
                <c:pt idx="26716">
                  <c:v>29</c:v>
                </c:pt>
                <c:pt idx="26717">
                  <c:v>28</c:v>
                </c:pt>
                <c:pt idx="26718">
                  <c:v>27</c:v>
                </c:pt>
                <c:pt idx="26719">
                  <c:v>28</c:v>
                </c:pt>
                <c:pt idx="26720">
                  <c:v>29</c:v>
                </c:pt>
                <c:pt idx="26721">
                  <c:v>28</c:v>
                </c:pt>
                <c:pt idx="26722">
                  <c:v>29</c:v>
                </c:pt>
                <c:pt idx="26723">
                  <c:v>30</c:v>
                </c:pt>
                <c:pt idx="26724">
                  <c:v>31</c:v>
                </c:pt>
                <c:pt idx="26725">
                  <c:v>30</c:v>
                </c:pt>
                <c:pt idx="26726">
                  <c:v>31</c:v>
                </c:pt>
                <c:pt idx="26727">
                  <c:v>30</c:v>
                </c:pt>
                <c:pt idx="26728">
                  <c:v>29</c:v>
                </c:pt>
                <c:pt idx="26729">
                  <c:v>28</c:v>
                </c:pt>
                <c:pt idx="26730">
                  <c:v>29</c:v>
                </c:pt>
                <c:pt idx="26731">
                  <c:v>28</c:v>
                </c:pt>
                <c:pt idx="26732">
                  <c:v>27</c:v>
                </c:pt>
                <c:pt idx="26733">
                  <c:v>26</c:v>
                </c:pt>
                <c:pt idx="26734">
                  <c:v>27</c:v>
                </c:pt>
                <c:pt idx="26735">
                  <c:v>26</c:v>
                </c:pt>
                <c:pt idx="26736">
                  <c:v>27</c:v>
                </c:pt>
                <c:pt idx="26737">
                  <c:v>26</c:v>
                </c:pt>
                <c:pt idx="26738">
                  <c:v>27</c:v>
                </c:pt>
                <c:pt idx="26739">
                  <c:v>26</c:v>
                </c:pt>
                <c:pt idx="26740">
                  <c:v>27</c:v>
                </c:pt>
                <c:pt idx="26741">
                  <c:v>26</c:v>
                </c:pt>
                <c:pt idx="26742">
                  <c:v>27</c:v>
                </c:pt>
                <c:pt idx="26743">
                  <c:v>26</c:v>
                </c:pt>
                <c:pt idx="26744">
                  <c:v>25</c:v>
                </c:pt>
                <c:pt idx="26745">
                  <c:v>24</c:v>
                </c:pt>
                <c:pt idx="26746">
                  <c:v>23</c:v>
                </c:pt>
                <c:pt idx="26747">
                  <c:v>24</c:v>
                </c:pt>
                <c:pt idx="26748">
                  <c:v>25</c:v>
                </c:pt>
                <c:pt idx="26749">
                  <c:v>26</c:v>
                </c:pt>
                <c:pt idx="26750">
                  <c:v>27</c:v>
                </c:pt>
                <c:pt idx="26751">
                  <c:v>26</c:v>
                </c:pt>
                <c:pt idx="26752">
                  <c:v>27</c:v>
                </c:pt>
                <c:pt idx="26753">
                  <c:v>28</c:v>
                </c:pt>
                <c:pt idx="26754">
                  <c:v>29</c:v>
                </c:pt>
                <c:pt idx="26755">
                  <c:v>28</c:v>
                </c:pt>
                <c:pt idx="26756">
                  <c:v>27</c:v>
                </c:pt>
                <c:pt idx="26757">
                  <c:v>26</c:v>
                </c:pt>
                <c:pt idx="26758">
                  <c:v>27</c:v>
                </c:pt>
                <c:pt idx="26759">
                  <c:v>26</c:v>
                </c:pt>
                <c:pt idx="26760">
                  <c:v>25</c:v>
                </c:pt>
                <c:pt idx="26761">
                  <c:v>24</c:v>
                </c:pt>
                <c:pt idx="26762">
                  <c:v>25</c:v>
                </c:pt>
                <c:pt idx="26763">
                  <c:v>24</c:v>
                </c:pt>
                <c:pt idx="26764">
                  <c:v>25</c:v>
                </c:pt>
                <c:pt idx="26765">
                  <c:v>24</c:v>
                </c:pt>
                <c:pt idx="26766">
                  <c:v>25</c:v>
                </c:pt>
                <c:pt idx="26767">
                  <c:v>26</c:v>
                </c:pt>
                <c:pt idx="26768">
                  <c:v>27</c:v>
                </c:pt>
                <c:pt idx="26769">
                  <c:v>28</c:v>
                </c:pt>
                <c:pt idx="26770">
                  <c:v>27</c:v>
                </c:pt>
                <c:pt idx="26771">
                  <c:v>26</c:v>
                </c:pt>
                <c:pt idx="26772">
                  <c:v>27</c:v>
                </c:pt>
                <c:pt idx="26773">
                  <c:v>26</c:v>
                </c:pt>
                <c:pt idx="26774">
                  <c:v>25</c:v>
                </c:pt>
                <c:pt idx="26775">
                  <c:v>24</c:v>
                </c:pt>
                <c:pt idx="26776">
                  <c:v>23</c:v>
                </c:pt>
                <c:pt idx="26777">
                  <c:v>24</c:v>
                </c:pt>
                <c:pt idx="26778">
                  <c:v>23</c:v>
                </c:pt>
                <c:pt idx="26779">
                  <c:v>22</c:v>
                </c:pt>
                <c:pt idx="26780">
                  <c:v>21</c:v>
                </c:pt>
                <c:pt idx="26781">
                  <c:v>22</c:v>
                </c:pt>
                <c:pt idx="26782">
                  <c:v>23</c:v>
                </c:pt>
                <c:pt idx="26783">
                  <c:v>22</c:v>
                </c:pt>
                <c:pt idx="26784">
                  <c:v>21</c:v>
                </c:pt>
                <c:pt idx="26785">
                  <c:v>22</c:v>
                </c:pt>
                <c:pt idx="26786">
                  <c:v>23</c:v>
                </c:pt>
                <c:pt idx="26787">
                  <c:v>22</c:v>
                </c:pt>
                <c:pt idx="26788">
                  <c:v>21</c:v>
                </c:pt>
                <c:pt idx="26789">
                  <c:v>20</c:v>
                </c:pt>
                <c:pt idx="26790">
                  <c:v>21</c:v>
                </c:pt>
                <c:pt idx="26791">
                  <c:v>22</c:v>
                </c:pt>
                <c:pt idx="26792">
                  <c:v>23</c:v>
                </c:pt>
                <c:pt idx="26793">
                  <c:v>22</c:v>
                </c:pt>
                <c:pt idx="26794">
                  <c:v>21</c:v>
                </c:pt>
                <c:pt idx="26795">
                  <c:v>22</c:v>
                </c:pt>
                <c:pt idx="26796">
                  <c:v>23</c:v>
                </c:pt>
                <c:pt idx="26797">
                  <c:v>24</c:v>
                </c:pt>
                <c:pt idx="26798">
                  <c:v>23</c:v>
                </c:pt>
                <c:pt idx="26799">
                  <c:v>24</c:v>
                </c:pt>
                <c:pt idx="26800">
                  <c:v>25</c:v>
                </c:pt>
                <c:pt idx="26801">
                  <c:v>26</c:v>
                </c:pt>
                <c:pt idx="26802">
                  <c:v>27</c:v>
                </c:pt>
                <c:pt idx="26803">
                  <c:v>26</c:v>
                </c:pt>
                <c:pt idx="26804">
                  <c:v>27</c:v>
                </c:pt>
                <c:pt idx="26805">
                  <c:v>28</c:v>
                </c:pt>
                <c:pt idx="26806">
                  <c:v>27</c:v>
                </c:pt>
                <c:pt idx="26807">
                  <c:v>28</c:v>
                </c:pt>
                <c:pt idx="26808">
                  <c:v>29</c:v>
                </c:pt>
                <c:pt idx="26809">
                  <c:v>30</c:v>
                </c:pt>
                <c:pt idx="26810">
                  <c:v>29</c:v>
                </c:pt>
                <c:pt idx="26811">
                  <c:v>28</c:v>
                </c:pt>
                <c:pt idx="26812">
                  <c:v>29</c:v>
                </c:pt>
                <c:pt idx="26813">
                  <c:v>30</c:v>
                </c:pt>
                <c:pt idx="26814">
                  <c:v>29</c:v>
                </c:pt>
                <c:pt idx="26815">
                  <c:v>28</c:v>
                </c:pt>
                <c:pt idx="26816">
                  <c:v>27</c:v>
                </c:pt>
                <c:pt idx="26817">
                  <c:v>28</c:v>
                </c:pt>
                <c:pt idx="26818">
                  <c:v>27</c:v>
                </c:pt>
                <c:pt idx="26819">
                  <c:v>26</c:v>
                </c:pt>
                <c:pt idx="26820">
                  <c:v>27</c:v>
                </c:pt>
                <c:pt idx="26821">
                  <c:v>28</c:v>
                </c:pt>
                <c:pt idx="26822">
                  <c:v>27</c:v>
                </c:pt>
                <c:pt idx="26823">
                  <c:v>26</c:v>
                </c:pt>
                <c:pt idx="26824">
                  <c:v>27</c:v>
                </c:pt>
                <c:pt idx="26825">
                  <c:v>26</c:v>
                </c:pt>
                <c:pt idx="26826">
                  <c:v>27</c:v>
                </c:pt>
                <c:pt idx="26827">
                  <c:v>28</c:v>
                </c:pt>
                <c:pt idx="26828">
                  <c:v>29</c:v>
                </c:pt>
                <c:pt idx="26829">
                  <c:v>28</c:v>
                </c:pt>
                <c:pt idx="26830">
                  <c:v>29</c:v>
                </c:pt>
                <c:pt idx="26831">
                  <c:v>28</c:v>
                </c:pt>
                <c:pt idx="26832">
                  <c:v>29</c:v>
                </c:pt>
                <c:pt idx="26833">
                  <c:v>28</c:v>
                </c:pt>
                <c:pt idx="26834">
                  <c:v>27</c:v>
                </c:pt>
                <c:pt idx="26835">
                  <c:v>28</c:v>
                </c:pt>
                <c:pt idx="26836">
                  <c:v>29</c:v>
                </c:pt>
                <c:pt idx="26837">
                  <c:v>30</c:v>
                </c:pt>
                <c:pt idx="26838">
                  <c:v>31</c:v>
                </c:pt>
                <c:pt idx="26839">
                  <c:v>32</c:v>
                </c:pt>
                <c:pt idx="26840">
                  <c:v>31</c:v>
                </c:pt>
                <c:pt idx="26841">
                  <c:v>30</c:v>
                </c:pt>
                <c:pt idx="26842">
                  <c:v>31</c:v>
                </c:pt>
                <c:pt idx="26843">
                  <c:v>32</c:v>
                </c:pt>
                <c:pt idx="26844">
                  <c:v>33</c:v>
                </c:pt>
                <c:pt idx="26845">
                  <c:v>34</c:v>
                </c:pt>
                <c:pt idx="26846">
                  <c:v>35</c:v>
                </c:pt>
                <c:pt idx="26847">
                  <c:v>36</c:v>
                </c:pt>
                <c:pt idx="26848">
                  <c:v>35</c:v>
                </c:pt>
                <c:pt idx="26849">
                  <c:v>36</c:v>
                </c:pt>
                <c:pt idx="26850">
                  <c:v>35</c:v>
                </c:pt>
                <c:pt idx="26851">
                  <c:v>34</c:v>
                </c:pt>
                <c:pt idx="26852">
                  <c:v>35</c:v>
                </c:pt>
                <c:pt idx="26853">
                  <c:v>34</c:v>
                </c:pt>
                <c:pt idx="26854">
                  <c:v>33</c:v>
                </c:pt>
                <c:pt idx="26855">
                  <c:v>32</c:v>
                </c:pt>
                <c:pt idx="26856">
                  <c:v>31</c:v>
                </c:pt>
                <c:pt idx="26857">
                  <c:v>30</c:v>
                </c:pt>
                <c:pt idx="26858">
                  <c:v>29</c:v>
                </c:pt>
                <c:pt idx="26859">
                  <c:v>30</c:v>
                </c:pt>
                <c:pt idx="26860">
                  <c:v>31</c:v>
                </c:pt>
                <c:pt idx="26861">
                  <c:v>32</c:v>
                </c:pt>
                <c:pt idx="26862">
                  <c:v>33</c:v>
                </c:pt>
                <c:pt idx="26863">
                  <c:v>34</c:v>
                </c:pt>
                <c:pt idx="26864">
                  <c:v>33</c:v>
                </c:pt>
                <c:pt idx="26865">
                  <c:v>34</c:v>
                </c:pt>
                <c:pt idx="26866">
                  <c:v>35</c:v>
                </c:pt>
                <c:pt idx="26867">
                  <c:v>34</c:v>
                </c:pt>
                <c:pt idx="26868">
                  <c:v>35</c:v>
                </c:pt>
                <c:pt idx="26869">
                  <c:v>34</c:v>
                </c:pt>
                <c:pt idx="26870">
                  <c:v>35</c:v>
                </c:pt>
                <c:pt idx="26871">
                  <c:v>36</c:v>
                </c:pt>
                <c:pt idx="26872">
                  <c:v>37</c:v>
                </c:pt>
                <c:pt idx="26873">
                  <c:v>36</c:v>
                </c:pt>
                <c:pt idx="26874">
                  <c:v>37</c:v>
                </c:pt>
                <c:pt idx="26875">
                  <c:v>38</c:v>
                </c:pt>
                <c:pt idx="26876">
                  <c:v>39</c:v>
                </c:pt>
                <c:pt idx="26877">
                  <c:v>40</c:v>
                </c:pt>
                <c:pt idx="26878">
                  <c:v>39</c:v>
                </c:pt>
                <c:pt idx="26879">
                  <c:v>38</c:v>
                </c:pt>
                <c:pt idx="26880">
                  <c:v>37</c:v>
                </c:pt>
                <c:pt idx="26881">
                  <c:v>36</c:v>
                </c:pt>
                <c:pt idx="26882">
                  <c:v>37</c:v>
                </c:pt>
                <c:pt idx="26883">
                  <c:v>36</c:v>
                </c:pt>
                <c:pt idx="26884">
                  <c:v>35</c:v>
                </c:pt>
                <c:pt idx="26885">
                  <c:v>36</c:v>
                </c:pt>
                <c:pt idx="26886">
                  <c:v>37</c:v>
                </c:pt>
                <c:pt idx="26887">
                  <c:v>38</c:v>
                </c:pt>
                <c:pt idx="26888">
                  <c:v>39</c:v>
                </c:pt>
                <c:pt idx="26889">
                  <c:v>40</c:v>
                </c:pt>
                <c:pt idx="26890">
                  <c:v>41</c:v>
                </c:pt>
                <c:pt idx="26891">
                  <c:v>42</c:v>
                </c:pt>
                <c:pt idx="26892">
                  <c:v>41</c:v>
                </c:pt>
                <c:pt idx="26893">
                  <c:v>42</c:v>
                </c:pt>
                <c:pt idx="26894">
                  <c:v>43</c:v>
                </c:pt>
                <c:pt idx="26895">
                  <c:v>42</c:v>
                </c:pt>
                <c:pt idx="26896">
                  <c:v>41</c:v>
                </c:pt>
                <c:pt idx="26897">
                  <c:v>42</c:v>
                </c:pt>
                <c:pt idx="26898">
                  <c:v>41</c:v>
                </c:pt>
                <c:pt idx="26899">
                  <c:v>42</c:v>
                </c:pt>
                <c:pt idx="26900">
                  <c:v>43</c:v>
                </c:pt>
                <c:pt idx="26901">
                  <c:v>42</c:v>
                </c:pt>
                <c:pt idx="26902">
                  <c:v>41</c:v>
                </c:pt>
                <c:pt idx="26903">
                  <c:v>40</c:v>
                </c:pt>
                <c:pt idx="26904">
                  <c:v>41</c:v>
                </c:pt>
                <c:pt idx="26905">
                  <c:v>40</c:v>
                </c:pt>
                <c:pt idx="26906">
                  <c:v>41</c:v>
                </c:pt>
                <c:pt idx="26907">
                  <c:v>42</c:v>
                </c:pt>
                <c:pt idx="26908">
                  <c:v>41</c:v>
                </c:pt>
                <c:pt idx="26909">
                  <c:v>40</c:v>
                </c:pt>
                <c:pt idx="26910">
                  <c:v>39</c:v>
                </c:pt>
                <c:pt idx="26911">
                  <c:v>40</c:v>
                </c:pt>
                <c:pt idx="26912">
                  <c:v>41</c:v>
                </c:pt>
                <c:pt idx="26913">
                  <c:v>40</c:v>
                </c:pt>
                <c:pt idx="26914">
                  <c:v>41</c:v>
                </c:pt>
                <c:pt idx="26915">
                  <c:v>40</c:v>
                </c:pt>
                <c:pt idx="26916">
                  <c:v>39</c:v>
                </c:pt>
                <c:pt idx="26917">
                  <c:v>40</c:v>
                </c:pt>
                <c:pt idx="26918">
                  <c:v>39</c:v>
                </c:pt>
                <c:pt idx="26919">
                  <c:v>38</c:v>
                </c:pt>
                <c:pt idx="26920">
                  <c:v>39</c:v>
                </c:pt>
                <c:pt idx="26921">
                  <c:v>40</c:v>
                </c:pt>
                <c:pt idx="26922">
                  <c:v>39</c:v>
                </c:pt>
                <c:pt idx="26923">
                  <c:v>40</c:v>
                </c:pt>
                <c:pt idx="26924">
                  <c:v>41</c:v>
                </c:pt>
                <c:pt idx="26925">
                  <c:v>42</c:v>
                </c:pt>
                <c:pt idx="26926">
                  <c:v>41</c:v>
                </c:pt>
                <c:pt idx="26927">
                  <c:v>42</c:v>
                </c:pt>
                <c:pt idx="26928">
                  <c:v>43</c:v>
                </c:pt>
                <c:pt idx="26929">
                  <c:v>44</c:v>
                </c:pt>
                <c:pt idx="26930">
                  <c:v>43</c:v>
                </c:pt>
                <c:pt idx="26931">
                  <c:v>42</c:v>
                </c:pt>
                <c:pt idx="26932">
                  <c:v>41</c:v>
                </c:pt>
                <c:pt idx="26933">
                  <c:v>42</c:v>
                </c:pt>
                <c:pt idx="26934">
                  <c:v>43</c:v>
                </c:pt>
                <c:pt idx="26935">
                  <c:v>44</c:v>
                </c:pt>
                <c:pt idx="26936">
                  <c:v>43</c:v>
                </c:pt>
                <c:pt idx="26937">
                  <c:v>42</c:v>
                </c:pt>
                <c:pt idx="26938">
                  <c:v>43</c:v>
                </c:pt>
                <c:pt idx="26939">
                  <c:v>42</c:v>
                </c:pt>
                <c:pt idx="26940">
                  <c:v>41</c:v>
                </c:pt>
                <c:pt idx="26941">
                  <c:v>40</c:v>
                </c:pt>
                <c:pt idx="26942">
                  <c:v>39</c:v>
                </c:pt>
                <c:pt idx="26943">
                  <c:v>38</c:v>
                </c:pt>
                <c:pt idx="26944">
                  <c:v>39</c:v>
                </c:pt>
                <c:pt idx="26945">
                  <c:v>40</c:v>
                </c:pt>
                <c:pt idx="26946">
                  <c:v>41</c:v>
                </c:pt>
                <c:pt idx="26947">
                  <c:v>42</c:v>
                </c:pt>
                <c:pt idx="26948">
                  <c:v>41</c:v>
                </c:pt>
                <c:pt idx="26949">
                  <c:v>42</c:v>
                </c:pt>
                <c:pt idx="26950">
                  <c:v>43</c:v>
                </c:pt>
                <c:pt idx="26951">
                  <c:v>42</c:v>
                </c:pt>
                <c:pt idx="26952">
                  <c:v>41</c:v>
                </c:pt>
                <c:pt idx="26953">
                  <c:v>40</c:v>
                </c:pt>
                <c:pt idx="26954">
                  <c:v>39</c:v>
                </c:pt>
                <c:pt idx="26955">
                  <c:v>40</c:v>
                </c:pt>
                <c:pt idx="26956">
                  <c:v>41</c:v>
                </c:pt>
                <c:pt idx="26957">
                  <c:v>42</c:v>
                </c:pt>
                <c:pt idx="26958">
                  <c:v>41</c:v>
                </c:pt>
                <c:pt idx="26959">
                  <c:v>40</c:v>
                </c:pt>
                <c:pt idx="26960">
                  <c:v>41</c:v>
                </c:pt>
                <c:pt idx="26961">
                  <c:v>40</c:v>
                </c:pt>
                <c:pt idx="26962">
                  <c:v>39</c:v>
                </c:pt>
                <c:pt idx="26963">
                  <c:v>40</c:v>
                </c:pt>
                <c:pt idx="26964">
                  <c:v>41</c:v>
                </c:pt>
                <c:pt idx="26965">
                  <c:v>42</c:v>
                </c:pt>
                <c:pt idx="26966">
                  <c:v>43</c:v>
                </c:pt>
                <c:pt idx="26967">
                  <c:v>44</c:v>
                </c:pt>
                <c:pt idx="26968">
                  <c:v>45</c:v>
                </c:pt>
                <c:pt idx="26969">
                  <c:v>44</c:v>
                </c:pt>
                <c:pt idx="26970">
                  <c:v>43</c:v>
                </c:pt>
                <c:pt idx="26971">
                  <c:v>42</c:v>
                </c:pt>
                <c:pt idx="26972">
                  <c:v>43</c:v>
                </c:pt>
                <c:pt idx="26973">
                  <c:v>42</c:v>
                </c:pt>
                <c:pt idx="26974">
                  <c:v>43</c:v>
                </c:pt>
                <c:pt idx="26975">
                  <c:v>42</c:v>
                </c:pt>
                <c:pt idx="26976">
                  <c:v>43</c:v>
                </c:pt>
                <c:pt idx="26977">
                  <c:v>42</c:v>
                </c:pt>
                <c:pt idx="26978">
                  <c:v>41</c:v>
                </c:pt>
                <c:pt idx="26979">
                  <c:v>40</c:v>
                </c:pt>
                <c:pt idx="26980">
                  <c:v>39</c:v>
                </c:pt>
                <c:pt idx="26981">
                  <c:v>38</c:v>
                </c:pt>
                <c:pt idx="26982">
                  <c:v>37</c:v>
                </c:pt>
                <c:pt idx="26983">
                  <c:v>38</c:v>
                </c:pt>
                <c:pt idx="26984">
                  <c:v>39</c:v>
                </c:pt>
                <c:pt idx="26985">
                  <c:v>40</c:v>
                </c:pt>
                <c:pt idx="26986">
                  <c:v>39</c:v>
                </c:pt>
                <c:pt idx="26987">
                  <c:v>40</c:v>
                </c:pt>
                <c:pt idx="26988">
                  <c:v>41</c:v>
                </c:pt>
                <c:pt idx="26989">
                  <c:v>40</c:v>
                </c:pt>
                <c:pt idx="26990">
                  <c:v>41</c:v>
                </c:pt>
                <c:pt idx="26991">
                  <c:v>40</c:v>
                </c:pt>
                <c:pt idx="26992">
                  <c:v>41</c:v>
                </c:pt>
                <c:pt idx="26993">
                  <c:v>40</c:v>
                </c:pt>
                <c:pt idx="26994">
                  <c:v>39</c:v>
                </c:pt>
                <c:pt idx="26995">
                  <c:v>40</c:v>
                </c:pt>
                <c:pt idx="26996">
                  <c:v>39</c:v>
                </c:pt>
                <c:pt idx="26997">
                  <c:v>40</c:v>
                </c:pt>
                <c:pt idx="26998">
                  <c:v>41</c:v>
                </c:pt>
                <c:pt idx="26999">
                  <c:v>40</c:v>
                </c:pt>
                <c:pt idx="27000">
                  <c:v>41</c:v>
                </c:pt>
                <c:pt idx="27001">
                  <c:v>40</c:v>
                </c:pt>
                <c:pt idx="27002">
                  <c:v>41</c:v>
                </c:pt>
                <c:pt idx="27003">
                  <c:v>40</c:v>
                </c:pt>
                <c:pt idx="27004">
                  <c:v>39</c:v>
                </c:pt>
                <c:pt idx="27005">
                  <c:v>40</c:v>
                </c:pt>
                <c:pt idx="27006">
                  <c:v>39</c:v>
                </c:pt>
                <c:pt idx="27007">
                  <c:v>40</c:v>
                </c:pt>
                <c:pt idx="27008">
                  <c:v>41</c:v>
                </c:pt>
                <c:pt idx="27009">
                  <c:v>42</c:v>
                </c:pt>
                <c:pt idx="27010">
                  <c:v>43</c:v>
                </c:pt>
                <c:pt idx="27011">
                  <c:v>42</c:v>
                </c:pt>
                <c:pt idx="27012">
                  <c:v>43</c:v>
                </c:pt>
                <c:pt idx="27013">
                  <c:v>42</c:v>
                </c:pt>
                <c:pt idx="27014">
                  <c:v>43</c:v>
                </c:pt>
                <c:pt idx="27015">
                  <c:v>42</c:v>
                </c:pt>
                <c:pt idx="27016">
                  <c:v>43</c:v>
                </c:pt>
                <c:pt idx="27017">
                  <c:v>44</c:v>
                </c:pt>
                <c:pt idx="27018">
                  <c:v>45</c:v>
                </c:pt>
                <c:pt idx="27019">
                  <c:v>44</c:v>
                </c:pt>
                <c:pt idx="27020">
                  <c:v>43</c:v>
                </c:pt>
                <c:pt idx="27021">
                  <c:v>44</c:v>
                </c:pt>
                <c:pt idx="27022">
                  <c:v>43</c:v>
                </c:pt>
                <c:pt idx="27023">
                  <c:v>42</c:v>
                </c:pt>
                <c:pt idx="27024">
                  <c:v>41</c:v>
                </c:pt>
                <c:pt idx="27025">
                  <c:v>40</c:v>
                </c:pt>
                <c:pt idx="27026">
                  <c:v>41</c:v>
                </c:pt>
                <c:pt idx="27027">
                  <c:v>40</c:v>
                </c:pt>
                <c:pt idx="27028">
                  <c:v>39</c:v>
                </c:pt>
                <c:pt idx="27029">
                  <c:v>40</c:v>
                </c:pt>
                <c:pt idx="27030">
                  <c:v>39</c:v>
                </c:pt>
                <c:pt idx="27031">
                  <c:v>40</c:v>
                </c:pt>
                <c:pt idx="27032">
                  <c:v>39</c:v>
                </c:pt>
                <c:pt idx="27033">
                  <c:v>38</c:v>
                </c:pt>
                <c:pt idx="27034">
                  <c:v>39</c:v>
                </c:pt>
                <c:pt idx="27035">
                  <c:v>40</c:v>
                </c:pt>
                <c:pt idx="27036">
                  <c:v>39</c:v>
                </c:pt>
                <c:pt idx="27037">
                  <c:v>40</c:v>
                </c:pt>
                <c:pt idx="27038">
                  <c:v>41</c:v>
                </c:pt>
                <c:pt idx="27039">
                  <c:v>40</c:v>
                </c:pt>
                <c:pt idx="27040">
                  <c:v>41</c:v>
                </c:pt>
                <c:pt idx="27041">
                  <c:v>40</c:v>
                </c:pt>
                <c:pt idx="27042">
                  <c:v>39</c:v>
                </c:pt>
                <c:pt idx="27043">
                  <c:v>40</c:v>
                </c:pt>
                <c:pt idx="27044">
                  <c:v>39</c:v>
                </c:pt>
                <c:pt idx="27045">
                  <c:v>40</c:v>
                </c:pt>
                <c:pt idx="27046">
                  <c:v>41</c:v>
                </c:pt>
                <c:pt idx="27047">
                  <c:v>40</c:v>
                </c:pt>
                <c:pt idx="27048">
                  <c:v>39</c:v>
                </c:pt>
                <c:pt idx="27049">
                  <c:v>38</c:v>
                </c:pt>
                <c:pt idx="27050">
                  <c:v>37</c:v>
                </c:pt>
                <c:pt idx="27051">
                  <c:v>38</c:v>
                </c:pt>
                <c:pt idx="27052">
                  <c:v>39</c:v>
                </c:pt>
                <c:pt idx="27053">
                  <c:v>38</c:v>
                </c:pt>
                <c:pt idx="27054">
                  <c:v>39</c:v>
                </c:pt>
                <c:pt idx="27055">
                  <c:v>38</c:v>
                </c:pt>
                <c:pt idx="27056">
                  <c:v>37</c:v>
                </c:pt>
                <c:pt idx="27057">
                  <c:v>38</c:v>
                </c:pt>
                <c:pt idx="27058">
                  <c:v>39</c:v>
                </c:pt>
                <c:pt idx="27059">
                  <c:v>38</c:v>
                </c:pt>
                <c:pt idx="27060">
                  <c:v>37</c:v>
                </c:pt>
                <c:pt idx="27061">
                  <c:v>36</c:v>
                </c:pt>
                <c:pt idx="27062">
                  <c:v>37</c:v>
                </c:pt>
                <c:pt idx="27063">
                  <c:v>38</c:v>
                </c:pt>
                <c:pt idx="27064">
                  <c:v>39</c:v>
                </c:pt>
                <c:pt idx="27065">
                  <c:v>40</c:v>
                </c:pt>
                <c:pt idx="27066">
                  <c:v>39</c:v>
                </c:pt>
                <c:pt idx="27067">
                  <c:v>38</c:v>
                </c:pt>
                <c:pt idx="27068">
                  <c:v>37</c:v>
                </c:pt>
                <c:pt idx="27069">
                  <c:v>38</c:v>
                </c:pt>
                <c:pt idx="27070">
                  <c:v>37</c:v>
                </c:pt>
                <c:pt idx="27071">
                  <c:v>38</c:v>
                </c:pt>
                <c:pt idx="27072">
                  <c:v>39</c:v>
                </c:pt>
                <c:pt idx="27073">
                  <c:v>38</c:v>
                </c:pt>
                <c:pt idx="27074">
                  <c:v>37</c:v>
                </c:pt>
                <c:pt idx="27075">
                  <c:v>36</c:v>
                </c:pt>
                <c:pt idx="27076">
                  <c:v>37</c:v>
                </c:pt>
                <c:pt idx="27077">
                  <c:v>38</c:v>
                </c:pt>
                <c:pt idx="27078">
                  <c:v>37</c:v>
                </c:pt>
                <c:pt idx="27079">
                  <c:v>36</c:v>
                </c:pt>
                <c:pt idx="27080">
                  <c:v>37</c:v>
                </c:pt>
                <c:pt idx="27081">
                  <c:v>38</c:v>
                </c:pt>
                <c:pt idx="27082">
                  <c:v>39</c:v>
                </c:pt>
                <c:pt idx="27083">
                  <c:v>40</c:v>
                </c:pt>
                <c:pt idx="27084">
                  <c:v>41</c:v>
                </c:pt>
                <c:pt idx="27085">
                  <c:v>40</c:v>
                </c:pt>
                <c:pt idx="27086">
                  <c:v>39</c:v>
                </c:pt>
                <c:pt idx="27087">
                  <c:v>38</c:v>
                </c:pt>
                <c:pt idx="27088">
                  <c:v>39</c:v>
                </c:pt>
                <c:pt idx="27089">
                  <c:v>40</c:v>
                </c:pt>
                <c:pt idx="27090">
                  <c:v>39</c:v>
                </c:pt>
                <c:pt idx="27091">
                  <c:v>38</c:v>
                </c:pt>
                <c:pt idx="27092">
                  <c:v>37</c:v>
                </c:pt>
                <c:pt idx="27093">
                  <c:v>38</c:v>
                </c:pt>
                <c:pt idx="27094">
                  <c:v>39</c:v>
                </c:pt>
                <c:pt idx="27095">
                  <c:v>38</c:v>
                </c:pt>
                <c:pt idx="27096">
                  <c:v>39</c:v>
                </c:pt>
                <c:pt idx="27097">
                  <c:v>38</c:v>
                </c:pt>
                <c:pt idx="27098">
                  <c:v>37</c:v>
                </c:pt>
                <c:pt idx="27099">
                  <c:v>36</c:v>
                </c:pt>
                <c:pt idx="27100">
                  <c:v>37</c:v>
                </c:pt>
                <c:pt idx="27101">
                  <c:v>36</c:v>
                </c:pt>
                <c:pt idx="27102">
                  <c:v>35</c:v>
                </c:pt>
                <c:pt idx="27103">
                  <c:v>36</c:v>
                </c:pt>
                <c:pt idx="27104">
                  <c:v>35</c:v>
                </c:pt>
                <c:pt idx="27105">
                  <c:v>36</c:v>
                </c:pt>
                <c:pt idx="27106">
                  <c:v>37</c:v>
                </c:pt>
                <c:pt idx="27107">
                  <c:v>36</c:v>
                </c:pt>
                <c:pt idx="27108">
                  <c:v>35</c:v>
                </c:pt>
                <c:pt idx="27109">
                  <c:v>36</c:v>
                </c:pt>
                <c:pt idx="27110">
                  <c:v>37</c:v>
                </c:pt>
                <c:pt idx="27111">
                  <c:v>38</c:v>
                </c:pt>
                <c:pt idx="27112">
                  <c:v>37</c:v>
                </c:pt>
                <c:pt idx="27113">
                  <c:v>38</c:v>
                </c:pt>
                <c:pt idx="27114">
                  <c:v>39</c:v>
                </c:pt>
                <c:pt idx="27115">
                  <c:v>40</c:v>
                </c:pt>
                <c:pt idx="27116">
                  <c:v>39</c:v>
                </c:pt>
                <c:pt idx="27117">
                  <c:v>40</c:v>
                </c:pt>
                <c:pt idx="27118">
                  <c:v>41</c:v>
                </c:pt>
                <c:pt idx="27119">
                  <c:v>42</c:v>
                </c:pt>
                <c:pt idx="27120">
                  <c:v>41</c:v>
                </c:pt>
                <c:pt idx="27121">
                  <c:v>40</c:v>
                </c:pt>
                <c:pt idx="27122">
                  <c:v>39</c:v>
                </c:pt>
                <c:pt idx="27123">
                  <c:v>38</c:v>
                </c:pt>
                <c:pt idx="27124">
                  <c:v>37</c:v>
                </c:pt>
                <c:pt idx="27125">
                  <c:v>38</c:v>
                </c:pt>
                <c:pt idx="27126">
                  <c:v>39</c:v>
                </c:pt>
                <c:pt idx="27127">
                  <c:v>38</c:v>
                </c:pt>
                <c:pt idx="27128">
                  <c:v>37</c:v>
                </c:pt>
                <c:pt idx="27129">
                  <c:v>38</c:v>
                </c:pt>
                <c:pt idx="27130">
                  <c:v>37</c:v>
                </c:pt>
                <c:pt idx="27131">
                  <c:v>36</c:v>
                </c:pt>
                <c:pt idx="27132">
                  <c:v>35</c:v>
                </c:pt>
                <c:pt idx="27133">
                  <c:v>34</c:v>
                </c:pt>
                <c:pt idx="27134">
                  <c:v>35</c:v>
                </c:pt>
                <c:pt idx="27135">
                  <c:v>36</c:v>
                </c:pt>
                <c:pt idx="27136">
                  <c:v>35</c:v>
                </c:pt>
                <c:pt idx="27137">
                  <c:v>34</c:v>
                </c:pt>
                <c:pt idx="27138">
                  <c:v>35</c:v>
                </c:pt>
                <c:pt idx="27139">
                  <c:v>36</c:v>
                </c:pt>
                <c:pt idx="27140">
                  <c:v>37</c:v>
                </c:pt>
                <c:pt idx="27141">
                  <c:v>36</c:v>
                </c:pt>
                <c:pt idx="27142">
                  <c:v>37</c:v>
                </c:pt>
                <c:pt idx="27143">
                  <c:v>36</c:v>
                </c:pt>
                <c:pt idx="27144">
                  <c:v>35</c:v>
                </c:pt>
                <c:pt idx="27145">
                  <c:v>34</c:v>
                </c:pt>
                <c:pt idx="27146">
                  <c:v>35</c:v>
                </c:pt>
                <c:pt idx="27147">
                  <c:v>34</c:v>
                </c:pt>
                <c:pt idx="27148">
                  <c:v>35</c:v>
                </c:pt>
                <c:pt idx="27149">
                  <c:v>36</c:v>
                </c:pt>
                <c:pt idx="27150">
                  <c:v>37</c:v>
                </c:pt>
                <c:pt idx="27151">
                  <c:v>38</c:v>
                </c:pt>
                <c:pt idx="27152">
                  <c:v>39</c:v>
                </c:pt>
                <c:pt idx="27153">
                  <c:v>38</c:v>
                </c:pt>
                <c:pt idx="27154">
                  <c:v>37</c:v>
                </c:pt>
                <c:pt idx="27155">
                  <c:v>36</c:v>
                </c:pt>
                <c:pt idx="27156">
                  <c:v>37</c:v>
                </c:pt>
                <c:pt idx="27157">
                  <c:v>38</c:v>
                </c:pt>
                <c:pt idx="27158">
                  <c:v>39</c:v>
                </c:pt>
                <c:pt idx="27159">
                  <c:v>38</c:v>
                </c:pt>
                <c:pt idx="27160">
                  <c:v>37</c:v>
                </c:pt>
                <c:pt idx="27161">
                  <c:v>38</c:v>
                </c:pt>
                <c:pt idx="27162">
                  <c:v>37</c:v>
                </c:pt>
                <c:pt idx="27163">
                  <c:v>36</c:v>
                </c:pt>
                <c:pt idx="27164">
                  <c:v>37</c:v>
                </c:pt>
                <c:pt idx="27165">
                  <c:v>36</c:v>
                </c:pt>
                <c:pt idx="27166">
                  <c:v>37</c:v>
                </c:pt>
                <c:pt idx="27167">
                  <c:v>36</c:v>
                </c:pt>
                <c:pt idx="27168">
                  <c:v>37</c:v>
                </c:pt>
                <c:pt idx="27169">
                  <c:v>36</c:v>
                </c:pt>
                <c:pt idx="27170">
                  <c:v>35</c:v>
                </c:pt>
                <c:pt idx="27171">
                  <c:v>36</c:v>
                </c:pt>
                <c:pt idx="27172">
                  <c:v>37</c:v>
                </c:pt>
                <c:pt idx="27173">
                  <c:v>38</c:v>
                </c:pt>
                <c:pt idx="27174">
                  <c:v>37</c:v>
                </c:pt>
                <c:pt idx="27175">
                  <c:v>36</c:v>
                </c:pt>
                <c:pt idx="27176">
                  <c:v>37</c:v>
                </c:pt>
                <c:pt idx="27177">
                  <c:v>38</c:v>
                </c:pt>
                <c:pt idx="27178">
                  <c:v>37</c:v>
                </c:pt>
                <c:pt idx="27179">
                  <c:v>36</c:v>
                </c:pt>
                <c:pt idx="27180">
                  <c:v>37</c:v>
                </c:pt>
                <c:pt idx="27181">
                  <c:v>36</c:v>
                </c:pt>
                <c:pt idx="27182">
                  <c:v>35</c:v>
                </c:pt>
                <c:pt idx="27183">
                  <c:v>36</c:v>
                </c:pt>
                <c:pt idx="27184">
                  <c:v>37</c:v>
                </c:pt>
                <c:pt idx="27185">
                  <c:v>36</c:v>
                </c:pt>
                <c:pt idx="27186">
                  <c:v>37</c:v>
                </c:pt>
                <c:pt idx="27187">
                  <c:v>38</c:v>
                </c:pt>
                <c:pt idx="27188">
                  <c:v>39</c:v>
                </c:pt>
                <c:pt idx="27189">
                  <c:v>40</c:v>
                </c:pt>
                <c:pt idx="27190">
                  <c:v>39</c:v>
                </c:pt>
                <c:pt idx="27191">
                  <c:v>38</c:v>
                </c:pt>
                <c:pt idx="27192">
                  <c:v>39</c:v>
                </c:pt>
                <c:pt idx="27193">
                  <c:v>38</c:v>
                </c:pt>
                <c:pt idx="27194">
                  <c:v>37</c:v>
                </c:pt>
                <c:pt idx="27195">
                  <c:v>36</c:v>
                </c:pt>
                <c:pt idx="27196">
                  <c:v>35</c:v>
                </c:pt>
                <c:pt idx="27197">
                  <c:v>34</c:v>
                </c:pt>
                <c:pt idx="27198">
                  <c:v>35</c:v>
                </c:pt>
                <c:pt idx="27199">
                  <c:v>34</c:v>
                </c:pt>
                <c:pt idx="27200">
                  <c:v>35</c:v>
                </c:pt>
                <c:pt idx="27201">
                  <c:v>34</c:v>
                </c:pt>
                <c:pt idx="27202">
                  <c:v>33</c:v>
                </c:pt>
                <c:pt idx="27203">
                  <c:v>34</c:v>
                </c:pt>
                <c:pt idx="27204">
                  <c:v>33</c:v>
                </c:pt>
                <c:pt idx="27205">
                  <c:v>32</c:v>
                </c:pt>
                <c:pt idx="27206">
                  <c:v>33</c:v>
                </c:pt>
                <c:pt idx="27207">
                  <c:v>34</c:v>
                </c:pt>
                <c:pt idx="27208">
                  <c:v>33</c:v>
                </c:pt>
                <c:pt idx="27209">
                  <c:v>32</c:v>
                </c:pt>
                <c:pt idx="27210">
                  <c:v>31</c:v>
                </c:pt>
                <c:pt idx="27211">
                  <c:v>32</c:v>
                </c:pt>
                <c:pt idx="27212">
                  <c:v>33</c:v>
                </c:pt>
                <c:pt idx="27213">
                  <c:v>34</c:v>
                </c:pt>
                <c:pt idx="27214">
                  <c:v>33</c:v>
                </c:pt>
                <c:pt idx="27215">
                  <c:v>32</c:v>
                </c:pt>
                <c:pt idx="27216">
                  <c:v>31</c:v>
                </c:pt>
                <c:pt idx="27217">
                  <c:v>32</c:v>
                </c:pt>
                <c:pt idx="27218">
                  <c:v>33</c:v>
                </c:pt>
                <c:pt idx="27219">
                  <c:v>32</c:v>
                </c:pt>
                <c:pt idx="27220">
                  <c:v>33</c:v>
                </c:pt>
                <c:pt idx="27221">
                  <c:v>34</c:v>
                </c:pt>
                <c:pt idx="27222">
                  <c:v>33</c:v>
                </c:pt>
                <c:pt idx="27223">
                  <c:v>34</c:v>
                </c:pt>
                <c:pt idx="27224">
                  <c:v>35</c:v>
                </c:pt>
                <c:pt idx="27225">
                  <c:v>36</c:v>
                </c:pt>
                <c:pt idx="27226">
                  <c:v>35</c:v>
                </c:pt>
                <c:pt idx="27227">
                  <c:v>36</c:v>
                </c:pt>
                <c:pt idx="27228">
                  <c:v>37</c:v>
                </c:pt>
                <c:pt idx="27229">
                  <c:v>36</c:v>
                </c:pt>
                <c:pt idx="27230">
                  <c:v>35</c:v>
                </c:pt>
                <c:pt idx="27231">
                  <c:v>34</c:v>
                </c:pt>
                <c:pt idx="27232">
                  <c:v>33</c:v>
                </c:pt>
                <c:pt idx="27233">
                  <c:v>34</c:v>
                </c:pt>
                <c:pt idx="27234">
                  <c:v>35</c:v>
                </c:pt>
                <c:pt idx="27235">
                  <c:v>34</c:v>
                </c:pt>
                <c:pt idx="27236">
                  <c:v>35</c:v>
                </c:pt>
                <c:pt idx="27237">
                  <c:v>34</c:v>
                </c:pt>
                <c:pt idx="27238">
                  <c:v>33</c:v>
                </c:pt>
                <c:pt idx="27239">
                  <c:v>32</c:v>
                </c:pt>
                <c:pt idx="27240">
                  <c:v>31</c:v>
                </c:pt>
                <c:pt idx="27241">
                  <c:v>30</c:v>
                </c:pt>
                <c:pt idx="27242">
                  <c:v>31</c:v>
                </c:pt>
                <c:pt idx="27243">
                  <c:v>32</c:v>
                </c:pt>
                <c:pt idx="27244">
                  <c:v>33</c:v>
                </c:pt>
                <c:pt idx="27245">
                  <c:v>32</c:v>
                </c:pt>
                <c:pt idx="27246">
                  <c:v>33</c:v>
                </c:pt>
                <c:pt idx="27247">
                  <c:v>34</c:v>
                </c:pt>
                <c:pt idx="27248">
                  <c:v>33</c:v>
                </c:pt>
                <c:pt idx="27249">
                  <c:v>32</c:v>
                </c:pt>
                <c:pt idx="27250">
                  <c:v>33</c:v>
                </c:pt>
                <c:pt idx="27251">
                  <c:v>32</c:v>
                </c:pt>
                <c:pt idx="27252">
                  <c:v>31</c:v>
                </c:pt>
                <c:pt idx="27253">
                  <c:v>32</c:v>
                </c:pt>
                <c:pt idx="27254">
                  <c:v>31</c:v>
                </c:pt>
                <c:pt idx="27255">
                  <c:v>30</c:v>
                </c:pt>
                <c:pt idx="27256">
                  <c:v>29</c:v>
                </c:pt>
                <c:pt idx="27257">
                  <c:v>30</c:v>
                </c:pt>
                <c:pt idx="27258">
                  <c:v>29</c:v>
                </c:pt>
                <c:pt idx="27259">
                  <c:v>28</c:v>
                </c:pt>
                <c:pt idx="27260">
                  <c:v>27</c:v>
                </c:pt>
                <c:pt idx="27261">
                  <c:v>28</c:v>
                </c:pt>
                <c:pt idx="27262">
                  <c:v>27</c:v>
                </c:pt>
                <c:pt idx="27263">
                  <c:v>28</c:v>
                </c:pt>
                <c:pt idx="27264">
                  <c:v>29</c:v>
                </c:pt>
                <c:pt idx="27265">
                  <c:v>30</c:v>
                </c:pt>
                <c:pt idx="27266">
                  <c:v>31</c:v>
                </c:pt>
                <c:pt idx="27267">
                  <c:v>30</c:v>
                </c:pt>
                <c:pt idx="27268">
                  <c:v>29</c:v>
                </c:pt>
                <c:pt idx="27269">
                  <c:v>30</c:v>
                </c:pt>
                <c:pt idx="27270">
                  <c:v>31</c:v>
                </c:pt>
                <c:pt idx="27271">
                  <c:v>30</c:v>
                </c:pt>
                <c:pt idx="27272">
                  <c:v>31</c:v>
                </c:pt>
                <c:pt idx="27273">
                  <c:v>30</c:v>
                </c:pt>
                <c:pt idx="27274">
                  <c:v>31</c:v>
                </c:pt>
                <c:pt idx="27275">
                  <c:v>32</c:v>
                </c:pt>
                <c:pt idx="27276">
                  <c:v>33</c:v>
                </c:pt>
                <c:pt idx="27277">
                  <c:v>34</c:v>
                </c:pt>
                <c:pt idx="27278">
                  <c:v>33</c:v>
                </c:pt>
                <c:pt idx="27279">
                  <c:v>32</c:v>
                </c:pt>
                <c:pt idx="27280">
                  <c:v>31</c:v>
                </c:pt>
                <c:pt idx="27281">
                  <c:v>32</c:v>
                </c:pt>
                <c:pt idx="27282">
                  <c:v>33</c:v>
                </c:pt>
                <c:pt idx="27283">
                  <c:v>34</c:v>
                </c:pt>
                <c:pt idx="27284">
                  <c:v>35</c:v>
                </c:pt>
                <c:pt idx="27285">
                  <c:v>36</c:v>
                </c:pt>
                <c:pt idx="27286">
                  <c:v>37</c:v>
                </c:pt>
                <c:pt idx="27287">
                  <c:v>36</c:v>
                </c:pt>
                <c:pt idx="27288">
                  <c:v>37</c:v>
                </c:pt>
                <c:pt idx="27289">
                  <c:v>36</c:v>
                </c:pt>
                <c:pt idx="27290">
                  <c:v>35</c:v>
                </c:pt>
                <c:pt idx="27291">
                  <c:v>36</c:v>
                </c:pt>
                <c:pt idx="27292">
                  <c:v>35</c:v>
                </c:pt>
                <c:pt idx="27293">
                  <c:v>36</c:v>
                </c:pt>
                <c:pt idx="27294">
                  <c:v>37</c:v>
                </c:pt>
                <c:pt idx="27295">
                  <c:v>38</c:v>
                </c:pt>
                <c:pt idx="27296">
                  <c:v>37</c:v>
                </c:pt>
                <c:pt idx="27297">
                  <c:v>36</c:v>
                </c:pt>
                <c:pt idx="27298">
                  <c:v>35</c:v>
                </c:pt>
                <c:pt idx="27299">
                  <c:v>34</c:v>
                </c:pt>
                <c:pt idx="27300">
                  <c:v>35</c:v>
                </c:pt>
                <c:pt idx="27301">
                  <c:v>36</c:v>
                </c:pt>
                <c:pt idx="27302">
                  <c:v>35</c:v>
                </c:pt>
                <c:pt idx="27303">
                  <c:v>36</c:v>
                </c:pt>
                <c:pt idx="27304">
                  <c:v>37</c:v>
                </c:pt>
                <c:pt idx="27305">
                  <c:v>36</c:v>
                </c:pt>
                <c:pt idx="27306">
                  <c:v>37</c:v>
                </c:pt>
                <c:pt idx="27307">
                  <c:v>36</c:v>
                </c:pt>
                <c:pt idx="27308">
                  <c:v>37</c:v>
                </c:pt>
                <c:pt idx="27309">
                  <c:v>38</c:v>
                </c:pt>
                <c:pt idx="27310">
                  <c:v>37</c:v>
                </c:pt>
                <c:pt idx="27311">
                  <c:v>36</c:v>
                </c:pt>
                <c:pt idx="27312">
                  <c:v>37</c:v>
                </c:pt>
                <c:pt idx="27313">
                  <c:v>38</c:v>
                </c:pt>
                <c:pt idx="27314">
                  <c:v>39</c:v>
                </c:pt>
                <c:pt idx="27315">
                  <c:v>40</c:v>
                </c:pt>
                <c:pt idx="27316">
                  <c:v>39</c:v>
                </c:pt>
                <c:pt idx="27317">
                  <c:v>38</c:v>
                </c:pt>
                <c:pt idx="27318">
                  <c:v>37</c:v>
                </c:pt>
                <c:pt idx="27319">
                  <c:v>38</c:v>
                </c:pt>
                <c:pt idx="27320">
                  <c:v>39</c:v>
                </c:pt>
                <c:pt idx="27321">
                  <c:v>40</c:v>
                </c:pt>
                <c:pt idx="27322">
                  <c:v>39</c:v>
                </c:pt>
                <c:pt idx="27323">
                  <c:v>38</c:v>
                </c:pt>
                <c:pt idx="27324">
                  <c:v>39</c:v>
                </c:pt>
                <c:pt idx="27325">
                  <c:v>38</c:v>
                </c:pt>
                <c:pt idx="27326">
                  <c:v>39</c:v>
                </c:pt>
                <c:pt idx="27327">
                  <c:v>40</c:v>
                </c:pt>
                <c:pt idx="27328">
                  <c:v>41</c:v>
                </c:pt>
                <c:pt idx="27329">
                  <c:v>40</c:v>
                </c:pt>
                <c:pt idx="27330">
                  <c:v>41</c:v>
                </c:pt>
                <c:pt idx="27331">
                  <c:v>40</c:v>
                </c:pt>
                <c:pt idx="27332">
                  <c:v>39</c:v>
                </c:pt>
                <c:pt idx="27333">
                  <c:v>40</c:v>
                </c:pt>
                <c:pt idx="27334">
                  <c:v>39</c:v>
                </c:pt>
                <c:pt idx="27335">
                  <c:v>38</c:v>
                </c:pt>
                <c:pt idx="27336">
                  <c:v>37</c:v>
                </c:pt>
                <c:pt idx="27337">
                  <c:v>36</c:v>
                </c:pt>
                <c:pt idx="27338">
                  <c:v>37</c:v>
                </c:pt>
                <c:pt idx="27339">
                  <c:v>36</c:v>
                </c:pt>
                <c:pt idx="27340">
                  <c:v>37</c:v>
                </c:pt>
                <c:pt idx="27341">
                  <c:v>36</c:v>
                </c:pt>
                <c:pt idx="27342">
                  <c:v>35</c:v>
                </c:pt>
                <c:pt idx="27343">
                  <c:v>34</c:v>
                </c:pt>
                <c:pt idx="27344">
                  <c:v>33</c:v>
                </c:pt>
                <c:pt idx="27345">
                  <c:v>32</c:v>
                </c:pt>
                <c:pt idx="27346">
                  <c:v>33</c:v>
                </c:pt>
                <c:pt idx="27347">
                  <c:v>34</c:v>
                </c:pt>
                <c:pt idx="27348">
                  <c:v>35</c:v>
                </c:pt>
                <c:pt idx="27349">
                  <c:v>34</c:v>
                </c:pt>
                <c:pt idx="27350">
                  <c:v>33</c:v>
                </c:pt>
                <c:pt idx="27351">
                  <c:v>34</c:v>
                </c:pt>
                <c:pt idx="27352">
                  <c:v>35</c:v>
                </c:pt>
                <c:pt idx="27353">
                  <c:v>36</c:v>
                </c:pt>
                <c:pt idx="27354">
                  <c:v>37</c:v>
                </c:pt>
                <c:pt idx="27355">
                  <c:v>36</c:v>
                </c:pt>
                <c:pt idx="27356">
                  <c:v>35</c:v>
                </c:pt>
                <c:pt idx="27357">
                  <c:v>36</c:v>
                </c:pt>
                <c:pt idx="27358">
                  <c:v>37</c:v>
                </c:pt>
                <c:pt idx="27359">
                  <c:v>38</c:v>
                </c:pt>
                <c:pt idx="27360">
                  <c:v>37</c:v>
                </c:pt>
                <c:pt idx="27361">
                  <c:v>36</c:v>
                </c:pt>
                <c:pt idx="27362">
                  <c:v>35</c:v>
                </c:pt>
                <c:pt idx="27363">
                  <c:v>34</c:v>
                </c:pt>
                <c:pt idx="27364">
                  <c:v>35</c:v>
                </c:pt>
                <c:pt idx="27365">
                  <c:v>36</c:v>
                </c:pt>
                <c:pt idx="27366">
                  <c:v>35</c:v>
                </c:pt>
                <c:pt idx="27367">
                  <c:v>34</c:v>
                </c:pt>
                <c:pt idx="27368">
                  <c:v>33</c:v>
                </c:pt>
                <c:pt idx="27369">
                  <c:v>34</c:v>
                </c:pt>
                <c:pt idx="27370">
                  <c:v>33</c:v>
                </c:pt>
                <c:pt idx="27371">
                  <c:v>32</c:v>
                </c:pt>
                <c:pt idx="27372">
                  <c:v>31</c:v>
                </c:pt>
                <c:pt idx="27373">
                  <c:v>32</c:v>
                </c:pt>
                <c:pt idx="27374">
                  <c:v>31</c:v>
                </c:pt>
                <c:pt idx="27375">
                  <c:v>30</c:v>
                </c:pt>
                <c:pt idx="27376">
                  <c:v>29</c:v>
                </c:pt>
                <c:pt idx="27377">
                  <c:v>30</c:v>
                </c:pt>
                <c:pt idx="27378">
                  <c:v>29</c:v>
                </c:pt>
                <c:pt idx="27379">
                  <c:v>30</c:v>
                </c:pt>
                <c:pt idx="27380">
                  <c:v>31</c:v>
                </c:pt>
                <c:pt idx="27381">
                  <c:v>30</c:v>
                </c:pt>
                <c:pt idx="27382">
                  <c:v>29</c:v>
                </c:pt>
                <c:pt idx="27383">
                  <c:v>28</c:v>
                </c:pt>
                <c:pt idx="27384">
                  <c:v>27</c:v>
                </c:pt>
                <c:pt idx="27385">
                  <c:v>28</c:v>
                </c:pt>
                <c:pt idx="27386">
                  <c:v>29</c:v>
                </c:pt>
                <c:pt idx="27387">
                  <c:v>30</c:v>
                </c:pt>
                <c:pt idx="27388">
                  <c:v>31</c:v>
                </c:pt>
                <c:pt idx="27389">
                  <c:v>30</c:v>
                </c:pt>
                <c:pt idx="27390">
                  <c:v>29</c:v>
                </c:pt>
                <c:pt idx="27391">
                  <c:v>30</c:v>
                </c:pt>
                <c:pt idx="27392">
                  <c:v>29</c:v>
                </c:pt>
                <c:pt idx="27393">
                  <c:v>30</c:v>
                </c:pt>
                <c:pt idx="27394">
                  <c:v>31</c:v>
                </c:pt>
                <c:pt idx="27395">
                  <c:v>32</c:v>
                </c:pt>
                <c:pt idx="27396">
                  <c:v>33</c:v>
                </c:pt>
                <c:pt idx="27397">
                  <c:v>32</c:v>
                </c:pt>
                <c:pt idx="27398">
                  <c:v>33</c:v>
                </c:pt>
                <c:pt idx="27399">
                  <c:v>34</c:v>
                </c:pt>
                <c:pt idx="27400">
                  <c:v>35</c:v>
                </c:pt>
                <c:pt idx="27401">
                  <c:v>34</c:v>
                </c:pt>
                <c:pt idx="27402">
                  <c:v>33</c:v>
                </c:pt>
                <c:pt idx="27403">
                  <c:v>32</c:v>
                </c:pt>
                <c:pt idx="27404">
                  <c:v>31</c:v>
                </c:pt>
                <c:pt idx="27405">
                  <c:v>32</c:v>
                </c:pt>
                <c:pt idx="27406">
                  <c:v>31</c:v>
                </c:pt>
                <c:pt idx="27407">
                  <c:v>30</c:v>
                </c:pt>
                <c:pt idx="27408">
                  <c:v>31</c:v>
                </c:pt>
                <c:pt idx="27409">
                  <c:v>32</c:v>
                </c:pt>
                <c:pt idx="27410">
                  <c:v>33</c:v>
                </c:pt>
                <c:pt idx="27411">
                  <c:v>32</c:v>
                </c:pt>
                <c:pt idx="27412">
                  <c:v>31</c:v>
                </c:pt>
                <c:pt idx="27413">
                  <c:v>32</c:v>
                </c:pt>
                <c:pt idx="27414">
                  <c:v>31</c:v>
                </c:pt>
                <c:pt idx="27415">
                  <c:v>30</c:v>
                </c:pt>
                <c:pt idx="27416">
                  <c:v>29</c:v>
                </c:pt>
                <c:pt idx="27417">
                  <c:v>28</c:v>
                </c:pt>
                <c:pt idx="27418">
                  <c:v>29</c:v>
                </c:pt>
                <c:pt idx="27419">
                  <c:v>30</c:v>
                </c:pt>
                <c:pt idx="27420">
                  <c:v>29</c:v>
                </c:pt>
                <c:pt idx="27421">
                  <c:v>30</c:v>
                </c:pt>
                <c:pt idx="27422">
                  <c:v>31</c:v>
                </c:pt>
                <c:pt idx="27423">
                  <c:v>32</c:v>
                </c:pt>
                <c:pt idx="27424">
                  <c:v>31</c:v>
                </c:pt>
                <c:pt idx="27425">
                  <c:v>32</c:v>
                </c:pt>
                <c:pt idx="27426">
                  <c:v>33</c:v>
                </c:pt>
                <c:pt idx="27427">
                  <c:v>34</c:v>
                </c:pt>
                <c:pt idx="27428">
                  <c:v>33</c:v>
                </c:pt>
                <c:pt idx="27429">
                  <c:v>32</c:v>
                </c:pt>
                <c:pt idx="27430">
                  <c:v>33</c:v>
                </c:pt>
                <c:pt idx="27431">
                  <c:v>34</c:v>
                </c:pt>
                <c:pt idx="27432">
                  <c:v>35</c:v>
                </c:pt>
                <c:pt idx="27433">
                  <c:v>34</c:v>
                </c:pt>
                <c:pt idx="27434">
                  <c:v>35</c:v>
                </c:pt>
                <c:pt idx="27435">
                  <c:v>36</c:v>
                </c:pt>
                <c:pt idx="27436">
                  <c:v>35</c:v>
                </c:pt>
                <c:pt idx="27437">
                  <c:v>34</c:v>
                </c:pt>
                <c:pt idx="27438">
                  <c:v>33</c:v>
                </c:pt>
                <c:pt idx="27439">
                  <c:v>32</c:v>
                </c:pt>
                <c:pt idx="27440">
                  <c:v>31</c:v>
                </c:pt>
                <c:pt idx="27441">
                  <c:v>30</c:v>
                </c:pt>
                <c:pt idx="27442">
                  <c:v>29</c:v>
                </c:pt>
                <c:pt idx="27443">
                  <c:v>28</c:v>
                </c:pt>
                <c:pt idx="27444">
                  <c:v>29</c:v>
                </c:pt>
                <c:pt idx="27445">
                  <c:v>28</c:v>
                </c:pt>
                <c:pt idx="27446">
                  <c:v>29</c:v>
                </c:pt>
                <c:pt idx="27447">
                  <c:v>28</c:v>
                </c:pt>
                <c:pt idx="27448">
                  <c:v>29</c:v>
                </c:pt>
                <c:pt idx="27449">
                  <c:v>28</c:v>
                </c:pt>
                <c:pt idx="27450">
                  <c:v>27</c:v>
                </c:pt>
                <c:pt idx="27451">
                  <c:v>26</c:v>
                </c:pt>
                <c:pt idx="27452">
                  <c:v>27</c:v>
                </c:pt>
                <c:pt idx="27453">
                  <c:v>26</c:v>
                </c:pt>
                <c:pt idx="27454">
                  <c:v>27</c:v>
                </c:pt>
                <c:pt idx="27455">
                  <c:v>28</c:v>
                </c:pt>
                <c:pt idx="27456">
                  <c:v>27</c:v>
                </c:pt>
                <c:pt idx="27457">
                  <c:v>28</c:v>
                </c:pt>
                <c:pt idx="27458">
                  <c:v>29</c:v>
                </c:pt>
                <c:pt idx="27459">
                  <c:v>28</c:v>
                </c:pt>
                <c:pt idx="27460">
                  <c:v>27</c:v>
                </c:pt>
                <c:pt idx="27461">
                  <c:v>28</c:v>
                </c:pt>
                <c:pt idx="27462">
                  <c:v>27</c:v>
                </c:pt>
                <c:pt idx="27463">
                  <c:v>28</c:v>
                </c:pt>
                <c:pt idx="27464">
                  <c:v>27</c:v>
                </c:pt>
                <c:pt idx="27465">
                  <c:v>28</c:v>
                </c:pt>
                <c:pt idx="27466">
                  <c:v>27</c:v>
                </c:pt>
                <c:pt idx="27467">
                  <c:v>28</c:v>
                </c:pt>
                <c:pt idx="27468">
                  <c:v>27</c:v>
                </c:pt>
                <c:pt idx="27469">
                  <c:v>26</c:v>
                </c:pt>
                <c:pt idx="27470">
                  <c:v>25</c:v>
                </c:pt>
                <c:pt idx="27471">
                  <c:v>26</c:v>
                </c:pt>
                <c:pt idx="27472">
                  <c:v>27</c:v>
                </c:pt>
                <c:pt idx="27473">
                  <c:v>26</c:v>
                </c:pt>
                <c:pt idx="27474">
                  <c:v>27</c:v>
                </c:pt>
                <c:pt idx="27475">
                  <c:v>26</c:v>
                </c:pt>
                <c:pt idx="27476">
                  <c:v>25</c:v>
                </c:pt>
                <c:pt idx="27477">
                  <c:v>26</c:v>
                </c:pt>
                <c:pt idx="27478">
                  <c:v>27</c:v>
                </c:pt>
                <c:pt idx="27479">
                  <c:v>26</c:v>
                </c:pt>
                <c:pt idx="27480">
                  <c:v>25</c:v>
                </c:pt>
                <c:pt idx="27481">
                  <c:v>26</c:v>
                </c:pt>
                <c:pt idx="27482">
                  <c:v>25</c:v>
                </c:pt>
                <c:pt idx="27483">
                  <c:v>26</c:v>
                </c:pt>
                <c:pt idx="27484">
                  <c:v>25</c:v>
                </c:pt>
                <c:pt idx="27485">
                  <c:v>26</c:v>
                </c:pt>
                <c:pt idx="27486">
                  <c:v>27</c:v>
                </c:pt>
                <c:pt idx="27487">
                  <c:v>26</c:v>
                </c:pt>
                <c:pt idx="27488">
                  <c:v>25</c:v>
                </c:pt>
                <c:pt idx="27489">
                  <c:v>26</c:v>
                </c:pt>
                <c:pt idx="27490">
                  <c:v>27</c:v>
                </c:pt>
                <c:pt idx="27491">
                  <c:v>28</c:v>
                </c:pt>
                <c:pt idx="27492">
                  <c:v>27</c:v>
                </c:pt>
                <c:pt idx="27493">
                  <c:v>28</c:v>
                </c:pt>
                <c:pt idx="27494">
                  <c:v>29</c:v>
                </c:pt>
                <c:pt idx="27495">
                  <c:v>28</c:v>
                </c:pt>
                <c:pt idx="27496">
                  <c:v>27</c:v>
                </c:pt>
                <c:pt idx="27497">
                  <c:v>26</c:v>
                </c:pt>
                <c:pt idx="27498">
                  <c:v>27</c:v>
                </c:pt>
                <c:pt idx="27499">
                  <c:v>28</c:v>
                </c:pt>
                <c:pt idx="27500">
                  <c:v>29</c:v>
                </c:pt>
                <c:pt idx="27501">
                  <c:v>28</c:v>
                </c:pt>
                <c:pt idx="27502">
                  <c:v>29</c:v>
                </c:pt>
                <c:pt idx="27503">
                  <c:v>28</c:v>
                </c:pt>
                <c:pt idx="27504">
                  <c:v>29</c:v>
                </c:pt>
                <c:pt idx="27505">
                  <c:v>28</c:v>
                </c:pt>
                <c:pt idx="27506">
                  <c:v>27</c:v>
                </c:pt>
                <c:pt idx="27507">
                  <c:v>26</c:v>
                </c:pt>
                <c:pt idx="27508">
                  <c:v>27</c:v>
                </c:pt>
                <c:pt idx="27509">
                  <c:v>28</c:v>
                </c:pt>
                <c:pt idx="27510">
                  <c:v>29</c:v>
                </c:pt>
                <c:pt idx="27511">
                  <c:v>30</c:v>
                </c:pt>
                <c:pt idx="27512">
                  <c:v>29</c:v>
                </c:pt>
                <c:pt idx="27513">
                  <c:v>30</c:v>
                </c:pt>
                <c:pt idx="27514">
                  <c:v>29</c:v>
                </c:pt>
                <c:pt idx="27515">
                  <c:v>30</c:v>
                </c:pt>
                <c:pt idx="27516">
                  <c:v>29</c:v>
                </c:pt>
                <c:pt idx="27517">
                  <c:v>30</c:v>
                </c:pt>
                <c:pt idx="27518">
                  <c:v>31</c:v>
                </c:pt>
                <c:pt idx="27519">
                  <c:v>32</c:v>
                </c:pt>
                <c:pt idx="27520">
                  <c:v>31</c:v>
                </c:pt>
                <c:pt idx="27521">
                  <c:v>32</c:v>
                </c:pt>
                <c:pt idx="27522">
                  <c:v>33</c:v>
                </c:pt>
                <c:pt idx="27523">
                  <c:v>34</c:v>
                </c:pt>
                <c:pt idx="27524">
                  <c:v>33</c:v>
                </c:pt>
                <c:pt idx="27525">
                  <c:v>32</c:v>
                </c:pt>
                <c:pt idx="27526">
                  <c:v>33</c:v>
                </c:pt>
                <c:pt idx="27527">
                  <c:v>32</c:v>
                </c:pt>
                <c:pt idx="27528">
                  <c:v>33</c:v>
                </c:pt>
                <c:pt idx="27529">
                  <c:v>32</c:v>
                </c:pt>
                <c:pt idx="27530">
                  <c:v>31</c:v>
                </c:pt>
                <c:pt idx="27531">
                  <c:v>30</c:v>
                </c:pt>
                <c:pt idx="27532">
                  <c:v>31</c:v>
                </c:pt>
                <c:pt idx="27533">
                  <c:v>32</c:v>
                </c:pt>
                <c:pt idx="27534">
                  <c:v>31</c:v>
                </c:pt>
                <c:pt idx="27535">
                  <c:v>30</c:v>
                </c:pt>
                <c:pt idx="27536">
                  <c:v>31</c:v>
                </c:pt>
                <c:pt idx="27537">
                  <c:v>30</c:v>
                </c:pt>
                <c:pt idx="27538">
                  <c:v>31</c:v>
                </c:pt>
                <c:pt idx="27539">
                  <c:v>32</c:v>
                </c:pt>
                <c:pt idx="27540">
                  <c:v>31</c:v>
                </c:pt>
                <c:pt idx="27541">
                  <c:v>30</c:v>
                </c:pt>
                <c:pt idx="27542">
                  <c:v>29</c:v>
                </c:pt>
                <c:pt idx="27543">
                  <c:v>30</c:v>
                </c:pt>
                <c:pt idx="27544">
                  <c:v>29</c:v>
                </c:pt>
                <c:pt idx="27545">
                  <c:v>28</c:v>
                </c:pt>
                <c:pt idx="27546">
                  <c:v>27</c:v>
                </c:pt>
                <c:pt idx="27547">
                  <c:v>26</c:v>
                </c:pt>
                <c:pt idx="27548">
                  <c:v>27</c:v>
                </c:pt>
                <c:pt idx="27549">
                  <c:v>26</c:v>
                </c:pt>
                <c:pt idx="27550">
                  <c:v>25</c:v>
                </c:pt>
                <c:pt idx="27551">
                  <c:v>24</c:v>
                </c:pt>
                <c:pt idx="27552">
                  <c:v>25</c:v>
                </c:pt>
                <c:pt idx="27553">
                  <c:v>24</c:v>
                </c:pt>
                <c:pt idx="27554">
                  <c:v>23</c:v>
                </c:pt>
                <c:pt idx="27555">
                  <c:v>24</c:v>
                </c:pt>
                <c:pt idx="27556">
                  <c:v>25</c:v>
                </c:pt>
                <c:pt idx="27557">
                  <c:v>26</c:v>
                </c:pt>
                <c:pt idx="27558">
                  <c:v>27</c:v>
                </c:pt>
                <c:pt idx="27559">
                  <c:v>26</c:v>
                </c:pt>
                <c:pt idx="27560">
                  <c:v>25</c:v>
                </c:pt>
                <c:pt idx="27561">
                  <c:v>26</c:v>
                </c:pt>
                <c:pt idx="27562">
                  <c:v>25</c:v>
                </c:pt>
                <c:pt idx="27563">
                  <c:v>26</c:v>
                </c:pt>
                <c:pt idx="27564">
                  <c:v>27</c:v>
                </c:pt>
                <c:pt idx="27565">
                  <c:v>26</c:v>
                </c:pt>
                <c:pt idx="27566">
                  <c:v>27</c:v>
                </c:pt>
                <c:pt idx="27567">
                  <c:v>26</c:v>
                </c:pt>
                <c:pt idx="27568">
                  <c:v>27</c:v>
                </c:pt>
                <c:pt idx="27569">
                  <c:v>28</c:v>
                </c:pt>
                <c:pt idx="27570">
                  <c:v>27</c:v>
                </c:pt>
                <c:pt idx="27571">
                  <c:v>28</c:v>
                </c:pt>
                <c:pt idx="27572">
                  <c:v>27</c:v>
                </c:pt>
                <c:pt idx="27573">
                  <c:v>26</c:v>
                </c:pt>
                <c:pt idx="27574">
                  <c:v>25</c:v>
                </c:pt>
                <c:pt idx="27575">
                  <c:v>26</c:v>
                </c:pt>
                <c:pt idx="27576">
                  <c:v>25</c:v>
                </c:pt>
                <c:pt idx="27577">
                  <c:v>24</c:v>
                </c:pt>
                <c:pt idx="27578">
                  <c:v>25</c:v>
                </c:pt>
                <c:pt idx="27579">
                  <c:v>26</c:v>
                </c:pt>
                <c:pt idx="27580">
                  <c:v>27</c:v>
                </c:pt>
                <c:pt idx="27581">
                  <c:v>28</c:v>
                </c:pt>
                <c:pt idx="27582">
                  <c:v>27</c:v>
                </c:pt>
                <c:pt idx="27583">
                  <c:v>28</c:v>
                </c:pt>
                <c:pt idx="27584">
                  <c:v>29</c:v>
                </c:pt>
                <c:pt idx="27585">
                  <c:v>30</c:v>
                </c:pt>
                <c:pt idx="27586">
                  <c:v>31</c:v>
                </c:pt>
                <c:pt idx="27587">
                  <c:v>30</c:v>
                </c:pt>
                <c:pt idx="27588">
                  <c:v>29</c:v>
                </c:pt>
                <c:pt idx="27589">
                  <c:v>30</c:v>
                </c:pt>
                <c:pt idx="27590">
                  <c:v>29</c:v>
                </c:pt>
                <c:pt idx="27591">
                  <c:v>30</c:v>
                </c:pt>
                <c:pt idx="27592">
                  <c:v>31</c:v>
                </c:pt>
                <c:pt idx="27593">
                  <c:v>30</c:v>
                </c:pt>
                <c:pt idx="27594">
                  <c:v>29</c:v>
                </c:pt>
                <c:pt idx="27595">
                  <c:v>30</c:v>
                </c:pt>
                <c:pt idx="27596">
                  <c:v>31</c:v>
                </c:pt>
                <c:pt idx="27597">
                  <c:v>30</c:v>
                </c:pt>
                <c:pt idx="27598">
                  <c:v>31</c:v>
                </c:pt>
                <c:pt idx="27599">
                  <c:v>32</c:v>
                </c:pt>
                <c:pt idx="27600">
                  <c:v>31</c:v>
                </c:pt>
                <c:pt idx="27601">
                  <c:v>30</c:v>
                </c:pt>
                <c:pt idx="27602">
                  <c:v>29</c:v>
                </c:pt>
                <c:pt idx="27603">
                  <c:v>28</c:v>
                </c:pt>
                <c:pt idx="27604">
                  <c:v>27</c:v>
                </c:pt>
                <c:pt idx="27605">
                  <c:v>26</c:v>
                </c:pt>
                <c:pt idx="27606">
                  <c:v>25</c:v>
                </c:pt>
                <c:pt idx="27607">
                  <c:v>24</c:v>
                </c:pt>
                <c:pt idx="27608">
                  <c:v>23</c:v>
                </c:pt>
                <c:pt idx="27609">
                  <c:v>22</c:v>
                </c:pt>
                <c:pt idx="27610">
                  <c:v>23</c:v>
                </c:pt>
                <c:pt idx="27611">
                  <c:v>24</c:v>
                </c:pt>
                <c:pt idx="27612">
                  <c:v>25</c:v>
                </c:pt>
                <c:pt idx="27613">
                  <c:v>26</c:v>
                </c:pt>
                <c:pt idx="27614">
                  <c:v>25</c:v>
                </c:pt>
                <c:pt idx="27615">
                  <c:v>24</c:v>
                </c:pt>
                <c:pt idx="27616">
                  <c:v>25</c:v>
                </c:pt>
                <c:pt idx="27617">
                  <c:v>26</c:v>
                </c:pt>
                <c:pt idx="27618">
                  <c:v>25</c:v>
                </c:pt>
                <c:pt idx="27619">
                  <c:v>24</c:v>
                </c:pt>
                <c:pt idx="27620">
                  <c:v>25</c:v>
                </c:pt>
                <c:pt idx="27621">
                  <c:v>24</c:v>
                </c:pt>
                <c:pt idx="27622">
                  <c:v>23</c:v>
                </c:pt>
                <c:pt idx="27623">
                  <c:v>22</c:v>
                </c:pt>
                <c:pt idx="27624">
                  <c:v>21</c:v>
                </c:pt>
                <c:pt idx="27625">
                  <c:v>20</c:v>
                </c:pt>
                <c:pt idx="27626">
                  <c:v>21</c:v>
                </c:pt>
                <c:pt idx="27627">
                  <c:v>22</c:v>
                </c:pt>
                <c:pt idx="27628">
                  <c:v>23</c:v>
                </c:pt>
                <c:pt idx="27629">
                  <c:v>22</c:v>
                </c:pt>
                <c:pt idx="27630">
                  <c:v>21</c:v>
                </c:pt>
                <c:pt idx="27631">
                  <c:v>22</c:v>
                </c:pt>
                <c:pt idx="27632">
                  <c:v>21</c:v>
                </c:pt>
                <c:pt idx="27633">
                  <c:v>20</c:v>
                </c:pt>
                <c:pt idx="27634">
                  <c:v>19</c:v>
                </c:pt>
                <c:pt idx="27635">
                  <c:v>18</c:v>
                </c:pt>
                <c:pt idx="27636">
                  <c:v>17</c:v>
                </c:pt>
                <c:pt idx="27637">
                  <c:v>18</c:v>
                </c:pt>
                <c:pt idx="27638">
                  <c:v>19</c:v>
                </c:pt>
                <c:pt idx="27639">
                  <c:v>18</c:v>
                </c:pt>
                <c:pt idx="27640">
                  <c:v>17</c:v>
                </c:pt>
                <c:pt idx="27641">
                  <c:v>18</c:v>
                </c:pt>
                <c:pt idx="27642">
                  <c:v>19</c:v>
                </c:pt>
                <c:pt idx="27643">
                  <c:v>18</c:v>
                </c:pt>
                <c:pt idx="27644">
                  <c:v>19</c:v>
                </c:pt>
                <c:pt idx="27645">
                  <c:v>20</c:v>
                </c:pt>
                <c:pt idx="27646">
                  <c:v>19</c:v>
                </c:pt>
                <c:pt idx="27647">
                  <c:v>18</c:v>
                </c:pt>
                <c:pt idx="27648">
                  <c:v>19</c:v>
                </c:pt>
                <c:pt idx="27649">
                  <c:v>20</c:v>
                </c:pt>
                <c:pt idx="27650">
                  <c:v>21</c:v>
                </c:pt>
                <c:pt idx="27651">
                  <c:v>22</c:v>
                </c:pt>
                <c:pt idx="27652">
                  <c:v>23</c:v>
                </c:pt>
                <c:pt idx="27653">
                  <c:v>22</c:v>
                </c:pt>
                <c:pt idx="27654">
                  <c:v>21</c:v>
                </c:pt>
                <c:pt idx="27655">
                  <c:v>22</c:v>
                </c:pt>
                <c:pt idx="27656">
                  <c:v>23</c:v>
                </c:pt>
                <c:pt idx="27657">
                  <c:v>22</c:v>
                </c:pt>
                <c:pt idx="27658">
                  <c:v>21</c:v>
                </c:pt>
                <c:pt idx="27659">
                  <c:v>22</c:v>
                </c:pt>
                <c:pt idx="27660">
                  <c:v>21</c:v>
                </c:pt>
                <c:pt idx="27661">
                  <c:v>20</c:v>
                </c:pt>
                <c:pt idx="27662">
                  <c:v>19</c:v>
                </c:pt>
                <c:pt idx="27663">
                  <c:v>18</c:v>
                </c:pt>
                <c:pt idx="27664">
                  <c:v>19</c:v>
                </c:pt>
                <c:pt idx="27665">
                  <c:v>18</c:v>
                </c:pt>
                <c:pt idx="27666">
                  <c:v>19</c:v>
                </c:pt>
                <c:pt idx="27667">
                  <c:v>20</c:v>
                </c:pt>
                <c:pt idx="27668">
                  <c:v>21</c:v>
                </c:pt>
                <c:pt idx="27669">
                  <c:v>20</c:v>
                </c:pt>
                <c:pt idx="27670">
                  <c:v>19</c:v>
                </c:pt>
                <c:pt idx="27671">
                  <c:v>20</c:v>
                </c:pt>
                <c:pt idx="27672">
                  <c:v>21</c:v>
                </c:pt>
                <c:pt idx="27673">
                  <c:v>20</c:v>
                </c:pt>
                <c:pt idx="27674">
                  <c:v>19</c:v>
                </c:pt>
                <c:pt idx="27675">
                  <c:v>18</c:v>
                </c:pt>
                <c:pt idx="27676">
                  <c:v>19</c:v>
                </c:pt>
                <c:pt idx="27677">
                  <c:v>18</c:v>
                </c:pt>
                <c:pt idx="27678">
                  <c:v>17</c:v>
                </c:pt>
                <c:pt idx="27679">
                  <c:v>18</c:v>
                </c:pt>
                <c:pt idx="27680">
                  <c:v>17</c:v>
                </c:pt>
                <c:pt idx="27681">
                  <c:v>16</c:v>
                </c:pt>
                <c:pt idx="27682">
                  <c:v>17</c:v>
                </c:pt>
                <c:pt idx="27683">
                  <c:v>18</c:v>
                </c:pt>
                <c:pt idx="27684">
                  <c:v>17</c:v>
                </c:pt>
                <c:pt idx="27685">
                  <c:v>18</c:v>
                </c:pt>
                <c:pt idx="27686">
                  <c:v>19</c:v>
                </c:pt>
                <c:pt idx="27687">
                  <c:v>18</c:v>
                </c:pt>
                <c:pt idx="27688">
                  <c:v>19</c:v>
                </c:pt>
                <c:pt idx="27689">
                  <c:v>20</c:v>
                </c:pt>
                <c:pt idx="27690">
                  <c:v>21</c:v>
                </c:pt>
                <c:pt idx="27691">
                  <c:v>20</c:v>
                </c:pt>
                <c:pt idx="27692">
                  <c:v>19</c:v>
                </c:pt>
                <c:pt idx="27693">
                  <c:v>20</c:v>
                </c:pt>
                <c:pt idx="27694">
                  <c:v>19</c:v>
                </c:pt>
                <c:pt idx="27695">
                  <c:v>18</c:v>
                </c:pt>
                <c:pt idx="27696">
                  <c:v>19</c:v>
                </c:pt>
                <c:pt idx="27697">
                  <c:v>20</c:v>
                </c:pt>
                <c:pt idx="27698">
                  <c:v>19</c:v>
                </c:pt>
                <c:pt idx="27699">
                  <c:v>18</c:v>
                </c:pt>
                <c:pt idx="27700">
                  <c:v>17</c:v>
                </c:pt>
                <c:pt idx="27701">
                  <c:v>16</c:v>
                </c:pt>
                <c:pt idx="27702">
                  <c:v>15</c:v>
                </c:pt>
                <c:pt idx="27703">
                  <c:v>16</c:v>
                </c:pt>
                <c:pt idx="27704">
                  <c:v>15</c:v>
                </c:pt>
                <c:pt idx="27705">
                  <c:v>16</c:v>
                </c:pt>
                <c:pt idx="27706">
                  <c:v>17</c:v>
                </c:pt>
                <c:pt idx="27707">
                  <c:v>16</c:v>
                </c:pt>
                <c:pt idx="27708">
                  <c:v>15</c:v>
                </c:pt>
                <c:pt idx="27709">
                  <c:v>16</c:v>
                </c:pt>
                <c:pt idx="27710">
                  <c:v>17</c:v>
                </c:pt>
                <c:pt idx="27711">
                  <c:v>16</c:v>
                </c:pt>
                <c:pt idx="27712">
                  <c:v>15</c:v>
                </c:pt>
                <c:pt idx="27713">
                  <c:v>16</c:v>
                </c:pt>
                <c:pt idx="27714">
                  <c:v>17</c:v>
                </c:pt>
                <c:pt idx="27715">
                  <c:v>18</c:v>
                </c:pt>
                <c:pt idx="27716">
                  <c:v>19</c:v>
                </c:pt>
                <c:pt idx="27717">
                  <c:v>18</c:v>
                </c:pt>
                <c:pt idx="27718">
                  <c:v>19</c:v>
                </c:pt>
                <c:pt idx="27719">
                  <c:v>20</c:v>
                </c:pt>
                <c:pt idx="27720">
                  <c:v>19</c:v>
                </c:pt>
                <c:pt idx="27721">
                  <c:v>18</c:v>
                </c:pt>
                <c:pt idx="27722">
                  <c:v>17</c:v>
                </c:pt>
                <c:pt idx="27723">
                  <c:v>16</c:v>
                </c:pt>
                <c:pt idx="27724">
                  <c:v>17</c:v>
                </c:pt>
                <c:pt idx="27725">
                  <c:v>16</c:v>
                </c:pt>
                <c:pt idx="27726">
                  <c:v>15</c:v>
                </c:pt>
                <c:pt idx="27727">
                  <c:v>16</c:v>
                </c:pt>
                <c:pt idx="27728">
                  <c:v>17</c:v>
                </c:pt>
                <c:pt idx="27729">
                  <c:v>16</c:v>
                </c:pt>
                <c:pt idx="27730">
                  <c:v>15</c:v>
                </c:pt>
                <c:pt idx="27731">
                  <c:v>16</c:v>
                </c:pt>
                <c:pt idx="27732">
                  <c:v>15</c:v>
                </c:pt>
                <c:pt idx="27733">
                  <c:v>16</c:v>
                </c:pt>
                <c:pt idx="27734">
                  <c:v>17</c:v>
                </c:pt>
                <c:pt idx="27735">
                  <c:v>18</c:v>
                </c:pt>
                <c:pt idx="27736">
                  <c:v>19</c:v>
                </c:pt>
                <c:pt idx="27737">
                  <c:v>20</c:v>
                </c:pt>
                <c:pt idx="27738">
                  <c:v>21</c:v>
                </c:pt>
                <c:pt idx="27739">
                  <c:v>20</c:v>
                </c:pt>
                <c:pt idx="27740">
                  <c:v>19</c:v>
                </c:pt>
                <c:pt idx="27741">
                  <c:v>20</c:v>
                </c:pt>
                <c:pt idx="27742">
                  <c:v>19</c:v>
                </c:pt>
                <c:pt idx="27743">
                  <c:v>20</c:v>
                </c:pt>
                <c:pt idx="27744">
                  <c:v>19</c:v>
                </c:pt>
                <c:pt idx="27745">
                  <c:v>18</c:v>
                </c:pt>
                <c:pt idx="27746">
                  <c:v>19</c:v>
                </c:pt>
                <c:pt idx="27747">
                  <c:v>20</c:v>
                </c:pt>
                <c:pt idx="27748">
                  <c:v>21</c:v>
                </c:pt>
                <c:pt idx="27749">
                  <c:v>22</c:v>
                </c:pt>
                <c:pt idx="27750">
                  <c:v>21</c:v>
                </c:pt>
                <c:pt idx="27751">
                  <c:v>20</c:v>
                </c:pt>
                <c:pt idx="27752">
                  <c:v>21</c:v>
                </c:pt>
                <c:pt idx="27753">
                  <c:v>20</c:v>
                </c:pt>
                <c:pt idx="27754">
                  <c:v>19</c:v>
                </c:pt>
                <c:pt idx="27755">
                  <c:v>18</c:v>
                </c:pt>
                <c:pt idx="27756">
                  <c:v>17</c:v>
                </c:pt>
                <c:pt idx="27757">
                  <c:v>16</c:v>
                </c:pt>
                <c:pt idx="27758">
                  <c:v>15</c:v>
                </c:pt>
                <c:pt idx="27759">
                  <c:v>14</c:v>
                </c:pt>
                <c:pt idx="27760">
                  <c:v>15</c:v>
                </c:pt>
                <c:pt idx="27761">
                  <c:v>14</c:v>
                </c:pt>
                <c:pt idx="27762">
                  <c:v>15</c:v>
                </c:pt>
                <c:pt idx="27763">
                  <c:v>14</c:v>
                </c:pt>
                <c:pt idx="27764">
                  <c:v>13</c:v>
                </c:pt>
                <c:pt idx="27765">
                  <c:v>14</c:v>
                </c:pt>
                <c:pt idx="27766">
                  <c:v>13</c:v>
                </c:pt>
                <c:pt idx="27767">
                  <c:v>12</c:v>
                </c:pt>
                <c:pt idx="27768">
                  <c:v>13</c:v>
                </c:pt>
                <c:pt idx="27769">
                  <c:v>12</c:v>
                </c:pt>
                <c:pt idx="27770">
                  <c:v>13</c:v>
                </c:pt>
                <c:pt idx="27771">
                  <c:v>14</c:v>
                </c:pt>
                <c:pt idx="27772">
                  <c:v>13</c:v>
                </c:pt>
                <c:pt idx="27773">
                  <c:v>12</c:v>
                </c:pt>
                <c:pt idx="27774">
                  <c:v>11</c:v>
                </c:pt>
                <c:pt idx="27775">
                  <c:v>10</c:v>
                </c:pt>
                <c:pt idx="27776">
                  <c:v>11</c:v>
                </c:pt>
                <c:pt idx="27777">
                  <c:v>12</c:v>
                </c:pt>
                <c:pt idx="27778">
                  <c:v>13</c:v>
                </c:pt>
                <c:pt idx="27779">
                  <c:v>14</c:v>
                </c:pt>
                <c:pt idx="27780">
                  <c:v>13</c:v>
                </c:pt>
                <c:pt idx="27781">
                  <c:v>12</c:v>
                </c:pt>
                <c:pt idx="27782">
                  <c:v>11</c:v>
                </c:pt>
                <c:pt idx="27783">
                  <c:v>12</c:v>
                </c:pt>
                <c:pt idx="27784">
                  <c:v>13</c:v>
                </c:pt>
                <c:pt idx="27785">
                  <c:v>14</c:v>
                </c:pt>
                <c:pt idx="27786">
                  <c:v>15</c:v>
                </c:pt>
                <c:pt idx="27787">
                  <c:v>14</c:v>
                </c:pt>
                <c:pt idx="27788">
                  <c:v>13</c:v>
                </c:pt>
                <c:pt idx="27789">
                  <c:v>12</c:v>
                </c:pt>
                <c:pt idx="27790">
                  <c:v>11</c:v>
                </c:pt>
                <c:pt idx="27791">
                  <c:v>12</c:v>
                </c:pt>
                <c:pt idx="27792">
                  <c:v>13</c:v>
                </c:pt>
                <c:pt idx="27793">
                  <c:v>14</c:v>
                </c:pt>
                <c:pt idx="27794">
                  <c:v>15</c:v>
                </c:pt>
                <c:pt idx="27795">
                  <c:v>16</c:v>
                </c:pt>
                <c:pt idx="27796">
                  <c:v>17</c:v>
                </c:pt>
                <c:pt idx="27797">
                  <c:v>18</c:v>
                </c:pt>
                <c:pt idx="27798">
                  <c:v>17</c:v>
                </c:pt>
                <c:pt idx="27799">
                  <c:v>16</c:v>
                </c:pt>
                <c:pt idx="27800">
                  <c:v>17</c:v>
                </c:pt>
                <c:pt idx="27801">
                  <c:v>18</c:v>
                </c:pt>
                <c:pt idx="27802">
                  <c:v>17</c:v>
                </c:pt>
                <c:pt idx="27803">
                  <c:v>18</c:v>
                </c:pt>
                <c:pt idx="27804">
                  <c:v>19</c:v>
                </c:pt>
                <c:pt idx="27805">
                  <c:v>20</c:v>
                </c:pt>
                <c:pt idx="27806">
                  <c:v>21</c:v>
                </c:pt>
                <c:pt idx="27807">
                  <c:v>20</c:v>
                </c:pt>
                <c:pt idx="27808">
                  <c:v>21</c:v>
                </c:pt>
                <c:pt idx="27809">
                  <c:v>20</c:v>
                </c:pt>
                <c:pt idx="27810">
                  <c:v>19</c:v>
                </c:pt>
                <c:pt idx="27811">
                  <c:v>20</c:v>
                </c:pt>
                <c:pt idx="27812">
                  <c:v>21</c:v>
                </c:pt>
                <c:pt idx="27813">
                  <c:v>20</c:v>
                </c:pt>
                <c:pt idx="27814">
                  <c:v>19</c:v>
                </c:pt>
                <c:pt idx="27815">
                  <c:v>18</c:v>
                </c:pt>
                <c:pt idx="27816">
                  <c:v>19</c:v>
                </c:pt>
                <c:pt idx="27817">
                  <c:v>18</c:v>
                </c:pt>
                <c:pt idx="27818">
                  <c:v>17</c:v>
                </c:pt>
                <c:pt idx="27819">
                  <c:v>18</c:v>
                </c:pt>
                <c:pt idx="27820">
                  <c:v>19</c:v>
                </c:pt>
                <c:pt idx="27821">
                  <c:v>20</c:v>
                </c:pt>
                <c:pt idx="27822">
                  <c:v>21</c:v>
                </c:pt>
                <c:pt idx="27823">
                  <c:v>22</c:v>
                </c:pt>
                <c:pt idx="27824">
                  <c:v>21</c:v>
                </c:pt>
                <c:pt idx="27825">
                  <c:v>22</c:v>
                </c:pt>
                <c:pt idx="27826">
                  <c:v>23</c:v>
                </c:pt>
                <c:pt idx="27827">
                  <c:v>24</c:v>
                </c:pt>
                <c:pt idx="27828">
                  <c:v>23</c:v>
                </c:pt>
                <c:pt idx="27829">
                  <c:v>24</c:v>
                </c:pt>
                <c:pt idx="27830">
                  <c:v>25</c:v>
                </c:pt>
                <c:pt idx="27831">
                  <c:v>26</c:v>
                </c:pt>
                <c:pt idx="27832">
                  <c:v>27</c:v>
                </c:pt>
                <c:pt idx="27833">
                  <c:v>26</c:v>
                </c:pt>
                <c:pt idx="27834">
                  <c:v>25</c:v>
                </c:pt>
                <c:pt idx="27835">
                  <c:v>24</c:v>
                </c:pt>
                <c:pt idx="27836">
                  <c:v>25</c:v>
                </c:pt>
                <c:pt idx="27837">
                  <c:v>26</c:v>
                </c:pt>
                <c:pt idx="27838">
                  <c:v>27</c:v>
                </c:pt>
                <c:pt idx="27839">
                  <c:v>28</c:v>
                </c:pt>
                <c:pt idx="27840">
                  <c:v>27</c:v>
                </c:pt>
                <c:pt idx="27841">
                  <c:v>26</c:v>
                </c:pt>
                <c:pt idx="27842">
                  <c:v>25</c:v>
                </c:pt>
                <c:pt idx="27843">
                  <c:v>24</c:v>
                </c:pt>
                <c:pt idx="27844">
                  <c:v>25</c:v>
                </c:pt>
                <c:pt idx="27845">
                  <c:v>26</c:v>
                </c:pt>
                <c:pt idx="27846">
                  <c:v>27</c:v>
                </c:pt>
                <c:pt idx="27847">
                  <c:v>28</c:v>
                </c:pt>
                <c:pt idx="27848">
                  <c:v>29</c:v>
                </c:pt>
                <c:pt idx="27849">
                  <c:v>30</c:v>
                </c:pt>
                <c:pt idx="27850">
                  <c:v>29</c:v>
                </c:pt>
                <c:pt idx="27851">
                  <c:v>28</c:v>
                </c:pt>
                <c:pt idx="27852">
                  <c:v>27</c:v>
                </c:pt>
                <c:pt idx="27853">
                  <c:v>26</c:v>
                </c:pt>
                <c:pt idx="27854">
                  <c:v>25</c:v>
                </c:pt>
                <c:pt idx="27855">
                  <c:v>24</c:v>
                </c:pt>
                <c:pt idx="27856">
                  <c:v>25</c:v>
                </c:pt>
                <c:pt idx="27857">
                  <c:v>24</c:v>
                </c:pt>
                <c:pt idx="27858">
                  <c:v>23</c:v>
                </c:pt>
                <c:pt idx="27859">
                  <c:v>24</c:v>
                </c:pt>
                <c:pt idx="27860">
                  <c:v>23</c:v>
                </c:pt>
                <c:pt idx="27861">
                  <c:v>22</c:v>
                </c:pt>
                <c:pt idx="27862">
                  <c:v>23</c:v>
                </c:pt>
                <c:pt idx="27863">
                  <c:v>22</c:v>
                </c:pt>
                <c:pt idx="27864">
                  <c:v>21</c:v>
                </c:pt>
                <c:pt idx="27865">
                  <c:v>22</c:v>
                </c:pt>
                <c:pt idx="27866">
                  <c:v>23</c:v>
                </c:pt>
                <c:pt idx="27867">
                  <c:v>22</c:v>
                </c:pt>
                <c:pt idx="27868">
                  <c:v>23</c:v>
                </c:pt>
                <c:pt idx="27869">
                  <c:v>22</c:v>
                </c:pt>
                <c:pt idx="27870">
                  <c:v>23</c:v>
                </c:pt>
                <c:pt idx="27871">
                  <c:v>24</c:v>
                </c:pt>
                <c:pt idx="27872">
                  <c:v>23</c:v>
                </c:pt>
                <c:pt idx="27873">
                  <c:v>24</c:v>
                </c:pt>
                <c:pt idx="27874">
                  <c:v>25</c:v>
                </c:pt>
                <c:pt idx="27875">
                  <c:v>24</c:v>
                </c:pt>
                <c:pt idx="27876">
                  <c:v>25</c:v>
                </c:pt>
                <c:pt idx="27877">
                  <c:v>24</c:v>
                </c:pt>
                <c:pt idx="27878">
                  <c:v>25</c:v>
                </c:pt>
                <c:pt idx="27879">
                  <c:v>26</c:v>
                </c:pt>
                <c:pt idx="27880">
                  <c:v>27</c:v>
                </c:pt>
                <c:pt idx="27881">
                  <c:v>28</c:v>
                </c:pt>
                <c:pt idx="27882">
                  <c:v>29</c:v>
                </c:pt>
                <c:pt idx="27883">
                  <c:v>28</c:v>
                </c:pt>
                <c:pt idx="27884">
                  <c:v>27</c:v>
                </c:pt>
                <c:pt idx="27885">
                  <c:v>28</c:v>
                </c:pt>
                <c:pt idx="27886">
                  <c:v>27</c:v>
                </c:pt>
                <c:pt idx="27887">
                  <c:v>26</c:v>
                </c:pt>
                <c:pt idx="27888">
                  <c:v>27</c:v>
                </c:pt>
                <c:pt idx="27889">
                  <c:v>26</c:v>
                </c:pt>
                <c:pt idx="27890">
                  <c:v>27</c:v>
                </c:pt>
                <c:pt idx="27891">
                  <c:v>28</c:v>
                </c:pt>
                <c:pt idx="27892">
                  <c:v>27</c:v>
                </c:pt>
                <c:pt idx="27893">
                  <c:v>28</c:v>
                </c:pt>
                <c:pt idx="27894">
                  <c:v>27</c:v>
                </c:pt>
                <c:pt idx="27895">
                  <c:v>28</c:v>
                </c:pt>
                <c:pt idx="27896">
                  <c:v>29</c:v>
                </c:pt>
                <c:pt idx="27897">
                  <c:v>30</c:v>
                </c:pt>
                <c:pt idx="27898">
                  <c:v>29</c:v>
                </c:pt>
                <c:pt idx="27899">
                  <c:v>28</c:v>
                </c:pt>
                <c:pt idx="27900">
                  <c:v>29</c:v>
                </c:pt>
                <c:pt idx="27901">
                  <c:v>28</c:v>
                </c:pt>
                <c:pt idx="27902">
                  <c:v>29</c:v>
                </c:pt>
                <c:pt idx="27903">
                  <c:v>28</c:v>
                </c:pt>
                <c:pt idx="27904">
                  <c:v>29</c:v>
                </c:pt>
                <c:pt idx="27905">
                  <c:v>28</c:v>
                </c:pt>
                <c:pt idx="27906">
                  <c:v>27</c:v>
                </c:pt>
                <c:pt idx="27907">
                  <c:v>28</c:v>
                </c:pt>
                <c:pt idx="27908">
                  <c:v>27</c:v>
                </c:pt>
                <c:pt idx="27909">
                  <c:v>26</c:v>
                </c:pt>
                <c:pt idx="27910">
                  <c:v>25</c:v>
                </c:pt>
                <c:pt idx="27911">
                  <c:v>24</c:v>
                </c:pt>
                <c:pt idx="27912">
                  <c:v>25</c:v>
                </c:pt>
                <c:pt idx="27913">
                  <c:v>26</c:v>
                </c:pt>
                <c:pt idx="27914">
                  <c:v>27</c:v>
                </c:pt>
                <c:pt idx="27915">
                  <c:v>26</c:v>
                </c:pt>
                <c:pt idx="27916">
                  <c:v>25</c:v>
                </c:pt>
                <c:pt idx="27917">
                  <c:v>26</c:v>
                </c:pt>
                <c:pt idx="27918">
                  <c:v>25</c:v>
                </c:pt>
                <c:pt idx="27919">
                  <c:v>26</c:v>
                </c:pt>
                <c:pt idx="27920">
                  <c:v>25</c:v>
                </c:pt>
                <c:pt idx="27921">
                  <c:v>24</c:v>
                </c:pt>
                <c:pt idx="27922">
                  <c:v>25</c:v>
                </c:pt>
                <c:pt idx="27923">
                  <c:v>24</c:v>
                </c:pt>
                <c:pt idx="27924">
                  <c:v>23</c:v>
                </c:pt>
                <c:pt idx="27925">
                  <c:v>22</c:v>
                </c:pt>
                <c:pt idx="27926">
                  <c:v>23</c:v>
                </c:pt>
                <c:pt idx="27927">
                  <c:v>22</c:v>
                </c:pt>
                <c:pt idx="27928">
                  <c:v>23</c:v>
                </c:pt>
                <c:pt idx="27929">
                  <c:v>22</c:v>
                </c:pt>
                <c:pt idx="27930">
                  <c:v>21</c:v>
                </c:pt>
                <c:pt idx="27931">
                  <c:v>20</c:v>
                </c:pt>
                <c:pt idx="27932">
                  <c:v>19</c:v>
                </c:pt>
                <c:pt idx="27933">
                  <c:v>20</c:v>
                </c:pt>
                <c:pt idx="27934">
                  <c:v>19</c:v>
                </c:pt>
                <c:pt idx="27935">
                  <c:v>18</c:v>
                </c:pt>
                <c:pt idx="27936">
                  <c:v>17</c:v>
                </c:pt>
                <c:pt idx="27937">
                  <c:v>16</c:v>
                </c:pt>
                <c:pt idx="27938">
                  <c:v>17</c:v>
                </c:pt>
                <c:pt idx="27939">
                  <c:v>18</c:v>
                </c:pt>
                <c:pt idx="27940">
                  <c:v>17</c:v>
                </c:pt>
                <c:pt idx="27941">
                  <c:v>18</c:v>
                </c:pt>
                <c:pt idx="27942">
                  <c:v>17</c:v>
                </c:pt>
                <c:pt idx="27943">
                  <c:v>16</c:v>
                </c:pt>
                <c:pt idx="27944">
                  <c:v>17</c:v>
                </c:pt>
                <c:pt idx="27945">
                  <c:v>18</c:v>
                </c:pt>
                <c:pt idx="27946">
                  <c:v>19</c:v>
                </c:pt>
                <c:pt idx="27947">
                  <c:v>20</c:v>
                </c:pt>
                <c:pt idx="27948">
                  <c:v>21</c:v>
                </c:pt>
                <c:pt idx="27949">
                  <c:v>20</c:v>
                </c:pt>
                <c:pt idx="27950">
                  <c:v>21</c:v>
                </c:pt>
                <c:pt idx="27951">
                  <c:v>22</c:v>
                </c:pt>
                <c:pt idx="27952">
                  <c:v>21</c:v>
                </c:pt>
                <c:pt idx="27953">
                  <c:v>20</c:v>
                </c:pt>
                <c:pt idx="27954">
                  <c:v>19</c:v>
                </c:pt>
                <c:pt idx="27955">
                  <c:v>20</c:v>
                </c:pt>
                <c:pt idx="27956">
                  <c:v>19</c:v>
                </c:pt>
                <c:pt idx="27957">
                  <c:v>20</c:v>
                </c:pt>
                <c:pt idx="27958">
                  <c:v>21</c:v>
                </c:pt>
                <c:pt idx="27959">
                  <c:v>22</c:v>
                </c:pt>
                <c:pt idx="27960">
                  <c:v>23</c:v>
                </c:pt>
                <c:pt idx="27961">
                  <c:v>24</c:v>
                </c:pt>
                <c:pt idx="27962">
                  <c:v>25</c:v>
                </c:pt>
                <c:pt idx="27963">
                  <c:v>26</c:v>
                </c:pt>
                <c:pt idx="27964">
                  <c:v>25</c:v>
                </c:pt>
                <c:pt idx="27965">
                  <c:v>24</c:v>
                </c:pt>
                <c:pt idx="27966">
                  <c:v>25</c:v>
                </c:pt>
                <c:pt idx="27967">
                  <c:v>26</c:v>
                </c:pt>
                <c:pt idx="27968">
                  <c:v>27</c:v>
                </c:pt>
                <c:pt idx="27969">
                  <c:v>26</c:v>
                </c:pt>
                <c:pt idx="27970">
                  <c:v>25</c:v>
                </c:pt>
                <c:pt idx="27971">
                  <c:v>26</c:v>
                </c:pt>
                <c:pt idx="27972">
                  <c:v>25</c:v>
                </c:pt>
                <c:pt idx="27973">
                  <c:v>24</c:v>
                </c:pt>
                <c:pt idx="27974">
                  <c:v>23</c:v>
                </c:pt>
                <c:pt idx="27975">
                  <c:v>24</c:v>
                </c:pt>
                <c:pt idx="27976">
                  <c:v>23</c:v>
                </c:pt>
                <c:pt idx="27977">
                  <c:v>24</c:v>
                </c:pt>
                <c:pt idx="27978">
                  <c:v>23</c:v>
                </c:pt>
                <c:pt idx="27979">
                  <c:v>22</c:v>
                </c:pt>
                <c:pt idx="27980">
                  <c:v>23</c:v>
                </c:pt>
                <c:pt idx="27981">
                  <c:v>22</c:v>
                </c:pt>
                <c:pt idx="27982">
                  <c:v>23</c:v>
                </c:pt>
                <c:pt idx="27983">
                  <c:v>24</c:v>
                </c:pt>
                <c:pt idx="27984">
                  <c:v>23</c:v>
                </c:pt>
                <c:pt idx="27985">
                  <c:v>24</c:v>
                </c:pt>
                <c:pt idx="27986">
                  <c:v>25</c:v>
                </c:pt>
                <c:pt idx="27987">
                  <c:v>26</c:v>
                </c:pt>
                <c:pt idx="27988">
                  <c:v>27</c:v>
                </c:pt>
                <c:pt idx="27989">
                  <c:v>26</c:v>
                </c:pt>
                <c:pt idx="27990">
                  <c:v>27</c:v>
                </c:pt>
                <c:pt idx="27991">
                  <c:v>26</c:v>
                </c:pt>
                <c:pt idx="27992">
                  <c:v>25</c:v>
                </c:pt>
                <c:pt idx="27993">
                  <c:v>26</c:v>
                </c:pt>
                <c:pt idx="27994">
                  <c:v>25</c:v>
                </c:pt>
                <c:pt idx="27995">
                  <c:v>26</c:v>
                </c:pt>
                <c:pt idx="27996">
                  <c:v>25</c:v>
                </c:pt>
                <c:pt idx="27997">
                  <c:v>26</c:v>
                </c:pt>
                <c:pt idx="27998">
                  <c:v>25</c:v>
                </c:pt>
                <c:pt idx="27999">
                  <c:v>26</c:v>
                </c:pt>
                <c:pt idx="28000">
                  <c:v>27</c:v>
                </c:pt>
                <c:pt idx="28001">
                  <c:v>28</c:v>
                </c:pt>
                <c:pt idx="28002">
                  <c:v>27</c:v>
                </c:pt>
                <c:pt idx="28003">
                  <c:v>28</c:v>
                </c:pt>
                <c:pt idx="28004">
                  <c:v>29</c:v>
                </c:pt>
                <c:pt idx="28005">
                  <c:v>28</c:v>
                </c:pt>
                <c:pt idx="28006">
                  <c:v>29</c:v>
                </c:pt>
                <c:pt idx="28007">
                  <c:v>30</c:v>
                </c:pt>
                <c:pt idx="28008">
                  <c:v>31</c:v>
                </c:pt>
                <c:pt idx="28009">
                  <c:v>30</c:v>
                </c:pt>
                <c:pt idx="28010">
                  <c:v>29</c:v>
                </c:pt>
                <c:pt idx="28011">
                  <c:v>30</c:v>
                </c:pt>
                <c:pt idx="28012">
                  <c:v>29</c:v>
                </c:pt>
                <c:pt idx="28013">
                  <c:v>28</c:v>
                </c:pt>
                <c:pt idx="28014">
                  <c:v>27</c:v>
                </c:pt>
                <c:pt idx="28015">
                  <c:v>26</c:v>
                </c:pt>
                <c:pt idx="28016">
                  <c:v>27</c:v>
                </c:pt>
                <c:pt idx="28017">
                  <c:v>28</c:v>
                </c:pt>
                <c:pt idx="28018">
                  <c:v>27</c:v>
                </c:pt>
                <c:pt idx="28019">
                  <c:v>26</c:v>
                </c:pt>
                <c:pt idx="28020">
                  <c:v>25</c:v>
                </c:pt>
                <c:pt idx="28021">
                  <c:v>24</c:v>
                </c:pt>
                <c:pt idx="28022">
                  <c:v>23</c:v>
                </c:pt>
                <c:pt idx="28023">
                  <c:v>24</c:v>
                </c:pt>
                <c:pt idx="28024">
                  <c:v>25</c:v>
                </c:pt>
                <c:pt idx="28025">
                  <c:v>26</c:v>
                </c:pt>
                <c:pt idx="28026">
                  <c:v>25</c:v>
                </c:pt>
                <c:pt idx="28027">
                  <c:v>24</c:v>
                </c:pt>
                <c:pt idx="28028">
                  <c:v>23</c:v>
                </c:pt>
                <c:pt idx="28029">
                  <c:v>24</c:v>
                </c:pt>
                <c:pt idx="28030">
                  <c:v>25</c:v>
                </c:pt>
                <c:pt idx="28031">
                  <c:v>24</c:v>
                </c:pt>
                <c:pt idx="28032">
                  <c:v>25</c:v>
                </c:pt>
                <c:pt idx="28033">
                  <c:v>26</c:v>
                </c:pt>
                <c:pt idx="28034">
                  <c:v>25</c:v>
                </c:pt>
                <c:pt idx="28035">
                  <c:v>24</c:v>
                </c:pt>
                <c:pt idx="28036">
                  <c:v>23</c:v>
                </c:pt>
                <c:pt idx="28037">
                  <c:v>24</c:v>
                </c:pt>
                <c:pt idx="28038">
                  <c:v>23</c:v>
                </c:pt>
                <c:pt idx="28039">
                  <c:v>24</c:v>
                </c:pt>
                <c:pt idx="28040">
                  <c:v>25</c:v>
                </c:pt>
                <c:pt idx="28041">
                  <c:v>24</c:v>
                </c:pt>
                <c:pt idx="28042">
                  <c:v>25</c:v>
                </c:pt>
                <c:pt idx="28043">
                  <c:v>24</c:v>
                </c:pt>
                <c:pt idx="28044">
                  <c:v>23</c:v>
                </c:pt>
                <c:pt idx="28045">
                  <c:v>22</c:v>
                </c:pt>
                <c:pt idx="28046">
                  <c:v>21</c:v>
                </c:pt>
                <c:pt idx="28047">
                  <c:v>20</c:v>
                </c:pt>
                <c:pt idx="28048">
                  <c:v>21</c:v>
                </c:pt>
                <c:pt idx="28049">
                  <c:v>22</c:v>
                </c:pt>
                <c:pt idx="28050">
                  <c:v>21</c:v>
                </c:pt>
                <c:pt idx="28051">
                  <c:v>22</c:v>
                </c:pt>
                <c:pt idx="28052">
                  <c:v>23</c:v>
                </c:pt>
                <c:pt idx="28053">
                  <c:v>22</c:v>
                </c:pt>
                <c:pt idx="28054">
                  <c:v>23</c:v>
                </c:pt>
                <c:pt idx="28055">
                  <c:v>22</c:v>
                </c:pt>
                <c:pt idx="28056">
                  <c:v>23</c:v>
                </c:pt>
                <c:pt idx="28057">
                  <c:v>24</c:v>
                </c:pt>
                <c:pt idx="28058">
                  <c:v>25</c:v>
                </c:pt>
                <c:pt idx="28059">
                  <c:v>24</c:v>
                </c:pt>
                <c:pt idx="28060">
                  <c:v>23</c:v>
                </c:pt>
                <c:pt idx="28061">
                  <c:v>24</c:v>
                </c:pt>
                <c:pt idx="28062">
                  <c:v>25</c:v>
                </c:pt>
                <c:pt idx="28063">
                  <c:v>26</c:v>
                </c:pt>
                <c:pt idx="28064">
                  <c:v>27</c:v>
                </c:pt>
                <c:pt idx="28065">
                  <c:v>28</c:v>
                </c:pt>
                <c:pt idx="28066">
                  <c:v>27</c:v>
                </c:pt>
                <c:pt idx="28067">
                  <c:v>26</c:v>
                </c:pt>
                <c:pt idx="28068">
                  <c:v>25</c:v>
                </c:pt>
                <c:pt idx="28069">
                  <c:v>26</c:v>
                </c:pt>
                <c:pt idx="28070">
                  <c:v>25</c:v>
                </c:pt>
                <c:pt idx="28071">
                  <c:v>26</c:v>
                </c:pt>
                <c:pt idx="28072">
                  <c:v>25</c:v>
                </c:pt>
                <c:pt idx="28073">
                  <c:v>24</c:v>
                </c:pt>
                <c:pt idx="28074">
                  <c:v>23</c:v>
                </c:pt>
                <c:pt idx="28075">
                  <c:v>22</c:v>
                </c:pt>
                <c:pt idx="28076">
                  <c:v>23</c:v>
                </c:pt>
                <c:pt idx="28077">
                  <c:v>22</c:v>
                </c:pt>
                <c:pt idx="28078">
                  <c:v>21</c:v>
                </c:pt>
                <c:pt idx="28079">
                  <c:v>20</c:v>
                </c:pt>
                <c:pt idx="28080">
                  <c:v>21</c:v>
                </c:pt>
                <c:pt idx="28081">
                  <c:v>22</c:v>
                </c:pt>
                <c:pt idx="28082">
                  <c:v>21</c:v>
                </c:pt>
                <c:pt idx="28083">
                  <c:v>20</c:v>
                </c:pt>
                <c:pt idx="28084">
                  <c:v>19</c:v>
                </c:pt>
                <c:pt idx="28085">
                  <c:v>18</c:v>
                </c:pt>
                <c:pt idx="28086">
                  <c:v>19</c:v>
                </c:pt>
                <c:pt idx="28087">
                  <c:v>20</c:v>
                </c:pt>
                <c:pt idx="28088">
                  <c:v>21</c:v>
                </c:pt>
                <c:pt idx="28089">
                  <c:v>22</c:v>
                </c:pt>
                <c:pt idx="28090">
                  <c:v>21</c:v>
                </c:pt>
                <c:pt idx="28091">
                  <c:v>20</c:v>
                </c:pt>
                <c:pt idx="28092">
                  <c:v>21</c:v>
                </c:pt>
                <c:pt idx="28093">
                  <c:v>22</c:v>
                </c:pt>
                <c:pt idx="28094">
                  <c:v>21</c:v>
                </c:pt>
                <c:pt idx="28095">
                  <c:v>22</c:v>
                </c:pt>
                <c:pt idx="28096">
                  <c:v>23</c:v>
                </c:pt>
                <c:pt idx="28097">
                  <c:v>22</c:v>
                </c:pt>
                <c:pt idx="28098">
                  <c:v>21</c:v>
                </c:pt>
                <c:pt idx="28099">
                  <c:v>22</c:v>
                </c:pt>
                <c:pt idx="28100">
                  <c:v>23</c:v>
                </c:pt>
                <c:pt idx="28101">
                  <c:v>22</c:v>
                </c:pt>
                <c:pt idx="28102">
                  <c:v>23</c:v>
                </c:pt>
                <c:pt idx="28103">
                  <c:v>24</c:v>
                </c:pt>
                <c:pt idx="28104">
                  <c:v>25</c:v>
                </c:pt>
                <c:pt idx="28105">
                  <c:v>26</c:v>
                </c:pt>
                <c:pt idx="28106">
                  <c:v>27</c:v>
                </c:pt>
                <c:pt idx="28107">
                  <c:v>28</c:v>
                </c:pt>
                <c:pt idx="28108">
                  <c:v>29</c:v>
                </c:pt>
                <c:pt idx="28109">
                  <c:v>30</c:v>
                </c:pt>
                <c:pt idx="28110">
                  <c:v>29</c:v>
                </c:pt>
                <c:pt idx="28111">
                  <c:v>30</c:v>
                </c:pt>
                <c:pt idx="28112">
                  <c:v>31</c:v>
                </c:pt>
                <c:pt idx="28113">
                  <c:v>32</c:v>
                </c:pt>
                <c:pt idx="28114">
                  <c:v>31</c:v>
                </c:pt>
                <c:pt idx="28115">
                  <c:v>32</c:v>
                </c:pt>
                <c:pt idx="28116">
                  <c:v>31</c:v>
                </c:pt>
                <c:pt idx="28117">
                  <c:v>32</c:v>
                </c:pt>
                <c:pt idx="28118">
                  <c:v>31</c:v>
                </c:pt>
                <c:pt idx="28119">
                  <c:v>30</c:v>
                </c:pt>
                <c:pt idx="28120">
                  <c:v>31</c:v>
                </c:pt>
                <c:pt idx="28121">
                  <c:v>32</c:v>
                </c:pt>
                <c:pt idx="28122">
                  <c:v>33</c:v>
                </c:pt>
                <c:pt idx="28123">
                  <c:v>32</c:v>
                </c:pt>
                <c:pt idx="28124">
                  <c:v>31</c:v>
                </c:pt>
                <c:pt idx="28125">
                  <c:v>30</c:v>
                </c:pt>
                <c:pt idx="28126">
                  <c:v>31</c:v>
                </c:pt>
                <c:pt idx="28127">
                  <c:v>32</c:v>
                </c:pt>
                <c:pt idx="28128">
                  <c:v>33</c:v>
                </c:pt>
                <c:pt idx="28129">
                  <c:v>34</c:v>
                </c:pt>
                <c:pt idx="28130">
                  <c:v>33</c:v>
                </c:pt>
                <c:pt idx="28131">
                  <c:v>32</c:v>
                </c:pt>
                <c:pt idx="28132">
                  <c:v>31</c:v>
                </c:pt>
                <c:pt idx="28133">
                  <c:v>32</c:v>
                </c:pt>
                <c:pt idx="28134">
                  <c:v>31</c:v>
                </c:pt>
                <c:pt idx="28135">
                  <c:v>30</c:v>
                </c:pt>
                <c:pt idx="28136">
                  <c:v>31</c:v>
                </c:pt>
                <c:pt idx="28137">
                  <c:v>32</c:v>
                </c:pt>
                <c:pt idx="28138">
                  <c:v>31</c:v>
                </c:pt>
                <c:pt idx="28139">
                  <c:v>32</c:v>
                </c:pt>
                <c:pt idx="28140">
                  <c:v>31</c:v>
                </c:pt>
                <c:pt idx="28141">
                  <c:v>30</c:v>
                </c:pt>
                <c:pt idx="28142">
                  <c:v>29</c:v>
                </c:pt>
                <c:pt idx="28143">
                  <c:v>28</c:v>
                </c:pt>
                <c:pt idx="28144">
                  <c:v>29</c:v>
                </c:pt>
                <c:pt idx="28145">
                  <c:v>30</c:v>
                </c:pt>
                <c:pt idx="28146">
                  <c:v>29</c:v>
                </c:pt>
                <c:pt idx="28147">
                  <c:v>28</c:v>
                </c:pt>
                <c:pt idx="28148">
                  <c:v>29</c:v>
                </c:pt>
                <c:pt idx="28149">
                  <c:v>28</c:v>
                </c:pt>
                <c:pt idx="28150">
                  <c:v>27</c:v>
                </c:pt>
                <c:pt idx="28151">
                  <c:v>26</c:v>
                </c:pt>
                <c:pt idx="28152">
                  <c:v>27</c:v>
                </c:pt>
                <c:pt idx="28153">
                  <c:v>28</c:v>
                </c:pt>
                <c:pt idx="28154">
                  <c:v>29</c:v>
                </c:pt>
                <c:pt idx="28155">
                  <c:v>28</c:v>
                </c:pt>
                <c:pt idx="28156">
                  <c:v>29</c:v>
                </c:pt>
                <c:pt idx="28157">
                  <c:v>30</c:v>
                </c:pt>
                <c:pt idx="28158">
                  <c:v>31</c:v>
                </c:pt>
                <c:pt idx="28159">
                  <c:v>30</c:v>
                </c:pt>
                <c:pt idx="28160">
                  <c:v>31</c:v>
                </c:pt>
                <c:pt idx="28161">
                  <c:v>30</c:v>
                </c:pt>
                <c:pt idx="28162">
                  <c:v>31</c:v>
                </c:pt>
                <c:pt idx="28163">
                  <c:v>32</c:v>
                </c:pt>
                <c:pt idx="28164">
                  <c:v>33</c:v>
                </c:pt>
                <c:pt idx="28165">
                  <c:v>34</c:v>
                </c:pt>
                <c:pt idx="28166">
                  <c:v>33</c:v>
                </c:pt>
                <c:pt idx="28167">
                  <c:v>32</c:v>
                </c:pt>
                <c:pt idx="28168">
                  <c:v>31</c:v>
                </c:pt>
                <c:pt idx="28169">
                  <c:v>32</c:v>
                </c:pt>
                <c:pt idx="28170">
                  <c:v>31</c:v>
                </c:pt>
                <c:pt idx="28171">
                  <c:v>32</c:v>
                </c:pt>
                <c:pt idx="28172">
                  <c:v>31</c:v>
                </c:pt>
                <c:pt idx="28173">
                  <c:v>32</c:v>
                </c:pt>
                <c:pt idx="28174">
                  <c:v>33</c:v>
                </c:pt>
                <c:pt idx="28175">
                  <c:v>32</c:v>
                </c:pt>
                <c:pt idx="28176">
                  <c:v>31</c:v>
                </c:pt>
                <c:pt idx="28177">
                  <c:v>30</c:v>
                </c:pt>
                <c:pt idx="28178">
                  <c:v>31</c:v>
                </c:pt>
                <c:pt idx="28179">
                  <c:v>30</c:v>
                </c:pt>
                <c:pt idx="28180">
                  <c:v>29</c:v>
                </c:pt>
                <c:pt idx="28181">
                  <c:v>30</c:v>
                </c:pt>
                <c:pt idx="28182">
                  <c:v>31</c:v>
                </c:pt>
                <c:pt idx="28183">
                  <c:v>30</c:v>
                </c:pt>
                <c:pt idx="28184">
                  <c:v>29</c:v>
                </c:pt>
                <c:pt idx="28185">
                  <c:v>30</c:v>
                </c:pt>
                <c:pt idx="28186">
                  <c:v>29</c:v>
                </c:pt>
                <c:pt idx="28187">
                  <c:v>30</c:v>
                </c:pt>
                <c:pt idx="28188">
                  <c:v>31</c:v>
                </c:pt>
                <c:pt idx="28189">
                  <c:v>30</c:v>
                </c:pt>
                <c:pt idx="28190">
                  <c:v>29</c:v>
                </c:pt>
                <c:pt idx="28191">
                  <c:v>28</c:v>
                </c:pt>
                <c:pt idx="28192">
                  <c:v>29</c:v>
                </c:pt>
                <c:pt idx="28193">
                  <c:v>28</c:v>
                </c:pt>
                <c:pt idx="28194">
                  <c:v>27</c:v>
                </c:pt>
                <c:pt idx="28195">
                  <c:v>28</c:v>
                </c:pt>
                <c:pt idx="28196">
                  <c:v>29</c:v>
                </c:pt>
                <c:pt idx="28197">
                  <c:v>28</c:v>
                </c:pt>
                <c:pt idx="28198">
                  <c:v>29</c:v>
                </c:pt>
                <c:pt idx="28199">
                  <c:v>28</c:v>
                </c:pt>
                <c:pt idx="28200">
                  <c:v>29</c:v>
                </c:pt>
                <c:pt idx="28201">
                  <c:v>28</c:v>
                </c:pt>
                <c:pt idx="28202">
                  <c:v>27</c:v>
                </c:pt>
                <c:pt idx="28203">
                  <c:v>28</c:v>
                </c:pt>
                <c:pt idx="28204">
                  <c:v>29</c:v>
                </c:pt>
                <c:pt idx="28205">
                  <c:v>28</c:v>
                </c:pt>
                <c:pt idx="28206">
                  <c:v>29</c:v>
                </c:pt>
                <c:pt idx="28207">
                  <c:v>30</c:v>
                </c:pt>
                <c:pt idx="28208">
                  <c:v>31</c:v>
                </c:pt>
                <c:pt idx="28209">
                  <c:v>32</c:v>
                </c:pt>
                <c:pt idx="28210">
                  <c:v>31</c:v>
                </c:pt>
                <c:pt idx="28211">
                  <c:v>30</c:v>
                </c:pt>
                <c:pt idx="28212">
                  <c:v>29</c:v>
                </c:pt>
                <c:pt idx="28213">
                  <c:v>28</c:v>
                </c:pt>
                <c:pt idx="28214">
                  <c:v>29</c:v>
                </c:pt>
                <c:pt idx="28215">
                  <c:v>28</c:v>
                </c:pt>
                <c:pt idx="28216">
                  <c:v>29</c:v>
                </c:pt>
                <c:pt idx="28217">
                  <c:v>28</c:v>
                </c:pt>
                <c:pt idx="28218">
                  <c:v>29</c:v>
                </c:pt>
                <c:pt idx="28219">
                  <c:v>28</c:v>
                </c:pt>
                <c:pt idx="28220">
                  <c:v>27</c:v>
                </c:pt>
                <c:pt idx="28221">
                  <c:v>26</c:v>
                </c:pt>
                <c:pt idx="28222">
                  <c:v>25</c:v>
                </c:pt>
                <c:pt idx="28223">
                  <c:v>24</c:v>
                </c:pt>
                <c:pt idx="28224">
                  <c:v>23</c:v>
                </c:pt>
                <c:pt idx="28225">
                  <c:v>24</c:v>
                </c:pt>
                <c:pt idx="28226">
                  <c:v>23</c:v>
                </c:pt>
                <c:pt idx="28227">
                  <c:v>24</c:v>
                </c:pt>
                <c:pt idx="28228">
                  <c:v>23</c:v>
                </c:pt>
                <c:pt idx="28229">
                  <c:v>24</c:v>
                </c:pt>
                <c:pt idx="28230">
                  <c:v>25</c:v>
                </c:pt>
                <c:pt idx="28231">
                  <c:v>24</c:v>
                </c:pt>
                <c:pt idx="28232">
                  <c:v>23</c:v>
                </c:pt>
                <c:pt idx="28233">
                  <c:v>22</c:v>
                </c:pt>
                <c:pt idx="28234">
                  <c:v>23</c:v>
                </c:pt>
                <c:pt idx="28235">
                  <c:v>22</c:v>
                </c:pt>
                <c:pt idx="28236">
                  <c:v>23</c:v>
                </c:pt>
                <c:pt idx="28237">
                  <c:v>22</c:v>
                </c:pt>
                <c:pt idx="28238">
                  <c:v>23</c:v>
                </c:pt>
                <c:pt idx="28239">
                  <c:v>22</c:v>
                </c:pt>
                <c:pt idx="28240">
                  <c:v>23</c:v>
                </c:pt>
                <c:pt idx="28241">
                  <c:v>22</c:v>
                </c:pt>
                <c:pt idx="28242">
                  <c:v>23</c:v>
                </c:pt>
                <c:pt idx="28243">
                  <c:v>24</c:v>
                </c:pt>
                <c:pt idx="28244">
                  <c:v>25</c:v>
                </c:pt>
                <c:pt idx="28245">
                  <c:v>24</c:v>
                </c:pt>
                <c:pt idx="28246">
                  <c:v>25</c:v>
                </c:pt>
                <c:pt idx="28247">
                  <c:v>26</c:v>
                </c:pt>
                <c:pt idx="28248">
                  <c:v>25</c:v>
                </c:pt>
                <c:pt idx="28249">
                  <c:v>26</c:v>
                </c:pt>
                <c:pt idx="28250">
                  <c:v>27</c:v>
                </c:pt>
                <c:pt idx="28251">
                  <c:v>26</c:v>
                </c:pt>
                <c:pt idx="28252">
                  <c:v>25</c:v>
                </c:pt>
                <c:pt idx="28253">
                  <c:v>26</c:v>
                </c:pt>
                <c:pt idx="28254">
                  <c:v>25</c:v>
                </c:pt>
                <c:pt idx="28255">
                  <c:v>24</c:v>
                </c:pt>
                <c:pt idx="28256">
                  <c:v>25</c:v>
                </c:pt>
                <c:pt idx="28257">
                  <c:v>24</c:v>
                </c:pt>
                <c:pt idx="28258">
                  <c:v>23</c:v>
                </c:pt>
                <c:pt idx="28259">
                  <c:v>22</c:v>
                </c:pt>
                <c:pt idx="28260">
                  <c:v>21</c:v>
                </c:pt>
                <c:pt idx="28261">
                  <c:v>22</c:v>
                </c:pt>
                <c:pt idx="28262">
                  <c:v>23</c:v>
                </c:pt>
                <c:pt idx="28263">
                  <c:v>24</c:v>
                </c:pt>
                <c:pt idx="28264">
                  <c:v>25</c:v>
                </c:pt>
                <c:pt idx="28265">
                  <c:v>26</c:v>
                </c:pt>
                <c:pt idx="28266">
                  <c:v>25</c:v>
                </c:pt>
                <c:pt idx="28267">
                  <c:v>26</c:v>
                </c:pt>
                <c:pt idx="28268">
                  <c:v>27</c:v>
                </c:pt>
                <c:pt idx="28269">
                  <c:v>28</c:v>
                </c:pt>
                <c:pt idx="28270">
                  <c:v>27</c:v>
                </c:pt>
                <c:pt idx="28271">
                  <c:v>28</c:v>
                </c:pt>
                <c:pt idx="28272">
                  <c:v>27</c:v>
                </c:pt>
                <c:pt idx="28273">
                  <c:v>26</c:v>
                </c:pt>
                <c:pt idx="28274">
                  <c:v>25</c:v>
                </c:pt>
                <c:pt idx="28275">
                  <c:v>24</c:v>
                </c:pt>
                <c:pt idx="28276">
                  <c:v>23</c:v>
                </c:pt>
                <c:pt idx="28277">
                  <c:v>24</c:v>
                </c:pt>
                <c:pt idx="28278">
                  <c:v>25</c:v>
                </c:pt>
                <c:pt idx="28279">
                  <c:v>26</c:v>
                </c:pt>
                <c:pt idx="28280">
                  <c:v>25</c:v>
                </c:pt>
                <c:pt idx="28281">
                  <c:v>26</c:v>
                </c:pt>
                <c:pt idx="28282">
                  <c:v>27</c:v>
                </c:pt>
                <c:pt idx="28283">
                  <c:v>26</c:v>
                </c:pt>
                <c:pt idx="28284">
                  <c:v>25</c:v>
                </c:pt>
                <c:pt idx="28285">
                  <c:v>26</c:v>
                </c:pt>
                <c:pt idx="28286">
                  <c:v>25</c:v>
                </c:pt>
                <c:pt idx="28287">
                  <c:v>24</c:v>
                </c:pt>
                <c:pt idx="28288">
                  <c:v>25</c:v>
                </c:pt>
                <c:pt idx="28289">
                  <c:v>26</c:v>
                </c:pt>
                <c:pt idx="28290">
                  <c:v>27</c:v>
                </c:pt>
                <c:pt idx="28291">
                  <c:v>26</c:v>
                </c:pt>
                <c:pt idx="28292">
                  <c:v>27</c:v>
                </c:pt>
                <c:pt idx="28293">
                  <c:v>26</c:v>
                </c:pt>
                <c:pt idx="28294">
                  <c:v>27</c:v>
                </c:pt>
                <c:pt idx="28295">
                  <c:v>26</c:v>
                </c:pt>
                <c:pt idx="28296">
                  <c:v>25</c:v>
                </c:pt>
                <c:pt idx="28297">
                  <c:v>26</c:v>
                </c:pt>
                <c:pt idx="28298">
                  <c:v>25</c:v>
                </c:pt>
                <c:pt idx="28299">
                  <c:v>26</c:v>
                </c:pt>
                <c:pt idx="28300">
                  <c:v>27</c:v>
                </c:pt>
                <c:pt idx="28301">
                  <c:v>26</c:v>
                </c:pt>
                <c:pt idx="28302">
                  <c:v>25</c:v>
                </c:pt>
                <c:pt idx="28303">
                  <c:v>26</c:v>
                </c:pt>
                <c:pt idx="28304">
                  <c:v>25</c:v>
                </c:pt>
                <c:pt idx="28305">
                  <c:v>24</c:v>
                </c:pt>
                <c:pt idx="28306">
                  <c:v>23</c:v>
                </c:pt>
                <c:pt idx="28307">
                  <c:v>22</c:v>
                </c:pt>
                <c:pt idx="28308">
                  <c:v>21</c:v>
                </c:pt>
                <c:pt idx="28309">
                  <c:v>20</c:v>
                </c:pt>
                <c:pt idx="28310">
                  <c:v>19</c:v>
                </c:pt>
                <c:pt idx="28311">
                  <c:v>20</c:v>
                </c:pt>
                <c:pt idx="28312">
                  <c:v>21</c:v>
                </c:pt>
                <c:pt idx="28313">
                  <c:v>20</c:v>
                </c:pt>
                <c:pt idx="28314">
                  <c:v>19</c:v>
                </c:pt>
                <c:pt idx="28315">
                  <c:v>20</c:v>
                </c:pt>
                <c:pt idx="28316">
                  <c:v>21</c:v>
                </c:pt>
                <c:pt idx="28317">
                  <c:v>22</c:v>
                </c:pt>
                <c:pt idx="28318">
                  <c:v>23</c:v>
                </c:pt>
                <c:pt idx="28319">
                  <c:v>24</c:v>
                </c:pt>
                <c:pt idx="28320">
                  <c:v>25</c:v>
                </c:pt>
                <c:pt idx="28321">
                  <c:v>24</c:v>
                </c:pt>
                <c:pt idx="28322">
                  <c:v>25</c:v>
                </c:pt>
                <c:pt idx="28323">
                  <c:v>24</c:v>
                </c:pt>
                <c:pt idx="28324">
                  <c:v>25</c:v>
                </c:pt>
                <c:pt idx="28325">
                  <c:v>24</c:v>
                </c:pt>
                <c:pt idx="28326">
                  <c:v>23</c:v>
                </c:pt>
                <c:pt idx="28327">
                  <c:v>24</c:v>
                </c:pt>
                <c:pt idx="28328">
                  <c:v>25</c:v>
                </c:pt>
                <c:pt idx="28329">
                  <c:v>24</c:v>
                </c:pt>
                <c:pt idx="28330">
                  <c:v>23</c:v>
                </c:pt>
                <c:pt idx="28331">
                  <c:v>22</c:v>
                </c:pt>
                <c:pt idx="28332">
                  <c:v>23</c:v>
                </c:pt>
                <c:pt idx="28333">
                  <c:v>24</c:v>
                </c:pt>
                <c:pt idx="28334">
                  <c:v>23</c:v>
                </c:pt>
                <c:pt idx="28335">
                  <c:v>24</c:v>
                </c:pt>
                <c:pt idx="28336">
                  <c:v>23</c:v>
                </c:pt>
                <c:pt idx="28337">
                  <c:v>24</c:v>
                </c:pt>
                <c:pt idx="28338">
                  <c:v>23</c:v>
                </c:pt>
                <c:pt idx="28339">
                  <c:v>22</c:v>
                </c:pt>
                <c:pt idx="28340">
                  <c:v>23</c:v>
                </c:pt>
                <c:pt idx="28341">
                  <c:v>24</c:v>
                </c:pt>
                <c:pt idx="28342">
                  <c:v>23</c:v>
                </c:pt>
                <c:pt idx="28343">
                  <c:v>22</c:v>
                </c:pt>
                <c:pt idx="28344">
                  <c:v>23</c:v>
                </c:pt>
                <c:pt idx="28345">
                  <c:v>24</c:v>
                </c:pt>
                <c:pt idx="28346">
                  <c:v>25</c:v>
                </c:pt>
                <c:pt idx="28347">
                  <c:v>24</c:v>
                </c:pt>
                <c:pt idx="28348">
                  <c:v>23</c:v>
                </c:pt>
                <c:pt idx="28349">
                  <c:v>24</c:v>
                </c:pt>
                <c:pt idx="28350">
                  <c:v>25</c:v>
                </c:pt>
                <c:pt idx="28351">
                  <c:v>26</c:v>
                </c:pt>
                <c:pt idx="28352">
                  <c:v>25</c:v>
                </c:pt>
                <c:pt idx="28353">
                  <c:v>24</c:v>
                </c:pt>
                <c:pt idx="28354">
                  <c:v>25</c:v>
                </c:pt>
                <c:pt idx="28355">
                  <c:v>26</c:v>
                </c:pt>
                <c:pt idx="28356">
                  <c:v>25</c:v>
                </c:pt>
                <c:pt idx="28357">
                  <c:v>24</c:v>
                </c:pt>
                <c:pt idx="28358">
                  <c:v>23</c:v>
                </c:pt>
                <c:pt idx="28359">
                  <c:v>24</c:v>
                </c:pt>
                <c:pt idx="28360">
                  <c:v>25</c:v>
                </c:pt>
                <c:pt idx="28361">
                  <c:v>24</c:v>
                </c:pt>
                <c:pt idx="28362">
                  <c:v>25</c:v>
                </c:pt>
                <c:pt idx="28363">
                  <c:v>26</c:v>
                </c:pt>
                <c:pt idx="28364">
                  <c:v>25</c:v>
                </c:pt>
                <c:pt idx="28365">
                  <c:v>24</c:v>
                </c:pt>
                <c:pt idx="28366">
                  <c:v>23</c:v>
                </c:pt>
                <c:pt idx="28367">
                  <c:v>22</c:v>
                </c:pt>
                <c:pt idx="28368">
                  <c:v>21</c:v>
                </c:pt>
                <c:pt idx="28369">
                  <c:v>20</c:v>
                </c:pt>
                <c:pt idx="28370">
                  <c:v>19</c:v>
                </c:pt>
                <c:pt idx="28371">
                  <c:v>20</c:v>
                </c:pt>
                <c:pt idx="28372">
                  <c:v>19</c:v>
                </c:pt>
                <c:pt idx="28373">
                  <c:v>18</c:v>
                </c:pt>
                <c:pt idx="28374">
                  <c:v>19</c:v>
                </c:pt>
                <c:pt idx="28375">
                  <c:v>20</c:v>
                </c:pt>
                <c:pt idx="28376">
                  <c:v>21</c:v>
                </c:pt>
                <c:pt idx="28377">
                  <c:v>20</c:v>
                </c:pt>
                <c:pt idx="28378">
                  <c:v>21</c:v>
                </c:pt>
                <c:pt idx="28379">
                  <c:v>22</c:v>
                </c:pt>
                <c:pt idx="28380">
                  <c:v>21</c:v>
                </c:pt>
                <c:pt idx="28381">
                  <c:v>20</c:v>
                </c:pt>
                <c:pt idx="28382">
                  <c:v>19</c:v>
                </c:pt>
                <c:pt idx="28383">
                  <c:v>20</c:v>
                </c:pt>
                <c:pt idx="28384">
                  <c:v>19</c:v>
                </c:pt>
                <c:pt idx="28385">
                  <c:v>18</c:v>
                </c:pt>
                <c:pt idx="28386">
                  <c:v>17</c:v>
                </c:pt>
                <c:pt idx="28387">
                  <c:v>16</c:v>
                </c:pt>
                <c:pt idx="28388">
                  <c:v>17</c:v>
                </c:pt>
                <c:pt idx="28389">
                  <c:v>18</c:v>
                </c:pt>
                <c:pt idx="28390">
                  <c:v>17</c:v>
                </c:pt>
                <c:pt idx="28391">
                  <c:v>18</c:v>
                </c:pt>
                <c:pt idx="28392">
                  <c:v>19</c:v>
                </c:pt>
                <c:pt idx="28393">
                  <c:v>20</c:v>
                </c:pt>
                <c:pt idx="28394">
                  <c:v>19</c:v>
                </c:pt>
                <c:pt idx="28395">
                  <c:v>18</c:v>
                </c:pt>
                <c:pt idx="28396">
                  <c:v>19</c:v>
                </c:pt>
                <c:pt idx="28397">
                  <c:v>20</c:v>
                </c:pt>
                <c:pt idx="28398">
                  <c:v>21</c:v>
                </c:pt>
                <c:pt idx="28399">
                  <c:v>20</c:v>
                </c:pt>
                <c:pt idx="28400">
                  <c:v>21</c:v>
                </c:pt>
                <c:pt idx="28401">
                  <c:v>22</c:v>
                </c:pt>
                <c:pt idx="28402">
                  <c:v>23</c:v>
                </c:pt>
                <c:pt idx="28403">
                  <c:v>24</c:v>
                </c:pt>
                <c:pt idx="28404">
                  <c:v>25</c:v>
                </c:pt>
                <c:pt idx="28405">
                  <c:v>26</c:v>
                </c:pt>
                <c:pt idx="28406">
                  <c:v>25</c:v>
                </c:pt>
                <c:pt idx="28407">
                  <c:v>24</c:v>
                </c:pt>
                <c:pt idx="28408">
                  <c:v>23</c:v>
                </c:pt>
                <c:pt idx="28409">
                  <c:v>22</c:v>
                </c:pt>
                <c:pt idx="28410">
                  <c:v>23</c:v>
                </c:pt>
                <c:pt idx="28411">
                  <c:v>24</c:v>
                </c:pt>
                <c:pt idx="28412">
                  <c:v>25</c:v>
                </c:pt>
                <c:pt idx="28413">
                  <c:v>24</c:v>
                </c:pt>
                <c:pt idx="28414">
                  <c:v>23</c:v>
                </c:pt>
                <c:pt idx="28415">
                  <c:v>24</c:v>
                </c:pt>
                <c:pt idx="28416">
                  <c:v>25</c:v>
                </c:pt>
                <c:pt idx="28417">
                  <c:v>24</c:v>
                </c:pt>
                <c:pt idx="28418">
                  <c:v>23</c:v>
                </c:pt>
                <c:pt idx="28419">
                  <c:v>24</c:v>
                </c:pt>
                <c:pt idx="28420">
                  <c:v>25</c:v>
                </c:pt>
                <c:pt idx="28421">
                  <c:v>24</c:v>
                </c:pt>
                <c:pt idx="28422">
                  <c:v>23</c:v>
                </c:pt>
                <c:pt idx="28423">
                  <c:v>24</c:v>
                </c:pt>
                <c:pt idx="28424">
                  <c:v>25</c:v>
                </c:pt>
                <c:pt idx="28425">
                  <c:v>26</c:v>
                </c:pt>
                <c:pt idx="28426">
                  <c:v>25</c:v>
                </c:pt>
                <c:pt idx="28427">
                  <c:v>24</c:v>
                </c:pt>
                <c:pt idx="28428">
                  <c:v>25</c:v>
                </c:pt>
                <c:pt idx="28429">
                  <c:v>24</c:v>
                </c:pt>
                <c:pt idx="28430">
                  <c:v>23</c:v>
                </c:pt>
                <c:pt idx="28431">
                  <c:v>24</c:v>
                </c:pt>
                <c:pt idx="28432">
                  <c:v>25</c:v>
                </c:pt>
                <c:pt idx="28433">
                  <c:v>26</c:v>
                </c:pt>
                <c:pt idx="28434">
                  <c:v>25</c:v>
                </c:pt>
                <c:pt idx="28435">
                  <c:v>24</c:v>
                </c:pt>
                <c:pt idx="28436">
                  <c:v>23</c:v>
                </c:pt>
                <c:pt idx="28437">
                  <c:v>24</c:v>
                </c:pt>
                <c:pt idx="28438">
                  <c:v>25</c:v>
                </c:pt>
                <c:pt idx="28439">
                  <c:v>24</c:v>
                </c:pt>
                <c:pt idx="28440">
                  <c:v>25</c:v>
                </c:pt>
                <c:pt idx="28441">
                  <c:v>26</c:v>
                </c:pt>
                <c:pt idx="28442">
                  <c:v>27</c:v>
                </c:pt>
                <c:pt idx="28443">
                  <c:v>26</c:v>
                </c:pt>
                <c:pt idx="28444">
                  <c:v>27</c:v>
                </c:pt>
                <c:pt idx="28445">
                  <c:v>26</c:v>
                </c:pt>
                <c:pt idx="28446">
                  <c:v>25</c:v>
                </c:pt>
                <c:pt idx="28447">
                  <c:v>24</c:v>
                </c:pt>
                <c:pt idx="28448">
                  <c:v>25</c:v>
                </c:pt>
                <c:pt idx="28449">
                  <c:v>24</c:v>
                </c:pt>
                <c:pt idx="28450">
                  <c:v>25</c:v>
                </c:pt>
                <c:pt idx="28451">
                  <c:v>24</c:v>
                </c:pt>
                <c:pt idx="28452">
                  <c:v>25</c:v>
                </c:pt>
                <c:pt idx="28453">
                  <c:v>24</c:v>
                </c:pt>
                <c:pt idx="28454">
                  <c:v>25</c:v>
                </c:pt>
                <c:pt idx="28455">
                  <c:v>24</c:v>
                </c:pt>
                <c:pt idx="28456">
                  <c:v>25</c:v>
                </c:pt>
                <c:pt idx="28457">
                  <c:v>24</c:v>
                </c:pt>
                <c:pt idx="28458">
                  <c:v>23</c:v>
                </c:pt>
                <c:pt idx="28459">
                  <c:v>24</c:v>
                </c:pt>
                <c:pt idx="28460">
                  <c:v>25</c:v>
                </c:pt>
                <c:pt idx="28461">
                  <c:v>26</c:v>
                </c:pt>
                <c:pt idx="28462">
                  <c:v>25</c:v>
                </c:pt>
                <c:pt idx="28463">
                  <c:v>26</c:v>
                </c:pt>
                <c:pt idx="28464">
                  <c:v>25</c:v>
                </c:pt>
                <c:pt idx="28465">
                  <c:v>24</c:v>
                </c:pt>
                <c:pt idx="28466">
                  <c:v>23</c:v>
                </c:pt>
                <c:pt idx="28467">
                  <c:v>24</c:v>
                </c:pt>
                <c:pt idx="28468">
                  <c:v>23</c:v>
                </c:pt>
                <c:pt idx="28469">
                  <c:v>22</c:v>
                </c:pt>
                <c:pt idx="28470">
                  <c:v>23</c:v>
                </c:pt>
                <c:pt idx="28471">
                  <c:v>24</c:v>
                </c:pt>
                <c:pt idx="28472">
                  <c:v>23</c:v>
                </c:pt>
                <c:pt idx="28473">
                  <c:v>24</c:v>
                </c:pt>
                <c:pt idx="28474">
                  <c:v>23</c:v>
                </c:pt>
                <c:pt idx="28475">
                  <c:v>24</c:v>
                </c:pt>
                <c:pt idx="28476">
                  <c:v>23</c:v>
                </c:pt>
                <c:pt idx="28477">
                  <c:v>24</c:v>
                </c:pt>
                <c:pt idx="28478">
                  <c:v>23</c:v>
                </c:pt>
                <c:pt idx="28479">
                  <c:v>24</c:v>
                </c:pt>
                <c:pt idx="28480">
                  <c:v>23</c:v>
                </c:pt>
                <c:pt idx="28481">
                  <c:v>22</c:v>
                </c:pt>
                <c:pt idx="28482">
                  <c:v>21</c:v>
                </c:pt>
                <c:pt idx="28483">
                  <c:v>22</c:v>
                </c:pt>
                <c:pt idx="28484">
                  <c:v>21</c:v>
                </c:pt>
                <c:pt idx="28485">
                  <c:v>22</c:v>
                </c:pt>
                <c:pt idx="28486">
                  <c:v>21</c:v>
                </c:pt>
                <c:pt idx="28487">
                  <c:v>20</c:v>
                </c:pt>
                <c:pt idx="28488">
                  <c:v>19</c:v>
                </c:pt>
                <c:pt idx="28489">
                  <c:v>18</c:v>
                </c:pt>
                <c:pt idx="28490">
                  <c:v>19</c:v>
                </c:pt>
                <c:pt idx="28491">
                  <c:v>18</c:v>
                </c:pt>
                <c:pt idx="28492">
                  <c:v>17</c:v>
                </c:pt>
                <c:pt idx="28493">
                  <c:v>18</c:v>
                </c:pt>
                <c:pt idx="28494">
                  <c:v>17</c:v>
                </c:pt>
                <c:pt idx="28495">
                  <c:v>16</c:v>
                </c:pt>
                <c:pt idx="28496">
                  <c:v>15</c:v>
                </c:pt>
                <c:pt idx="28497">
                  <c:v>16</c:v>
                </c:pt>
                <c:pt idx="28498">
                  <c:v>17</c:v>
                </c:pt>
                <c:pt idx="28499">
                  <c:v>16</c:v>
                </c:pt>
                <c:pt idx="28500">
                  <c:v>15</c:v>
                </c:pt>
                <c:pt idx="28501">
                  <c:v>16</c:v>
                </c:pt>
                <c:pt idx="28502">
                  <c:v>17</c:v>
                </c:pt>
                <c:pt idx="28503">
                  <c:v>16</c:v>
                </c:pt>
                <c:pt idx="28504">
                  <c:v>17</c:v>
                </c:pt>
                <c:pt idx="28505">
                  <c:v>16</c:v>
                </c:pt>
                <c:pt idx="28506">
                  <c:v>17</c:v>
                </c:pt>
                <c:pt idx="28507">
                  <c:v>18</c:v>
                </c:pt>
                <c:pt idx="28508">
                  <c:v>19</c:v>
                </c:pt>
                <c:pt idx="28509">
                  <c:v>20</c:v>
                </c:pt>
                <c:pt idx="28510">
                  <c:v>21</c:v>
                </c:pt>
                <c:pt idx="28511">
                  <c:v>22</c:v>
                </c:pt>
                <c:pt idx="28512">
                  <c:v>23</c:v>
                </c:pt>
                <c:pt idx="28513">
                  <c:v>22</c:v>
                </c:pt>
                <c:pt idx="28514">
                  <c:v>21</c:v>
                </c:pt>
                <c:pt idx="28515">
                  <c:v>22</c:v>
                </c:pt>
                <c:pt idx="28516">
                  <c:v>21</c:v>
                </c:pt>
                <c:pt idx="28517">
                  <c:v>22</c:v>
                </c:pt>
                <c:pt idx="28518">
                  <c:v>21</c:v>
                </c:pt>
                <c:pt idx="28519">
                  <c:v>20</c:v>
                </c:pt>
                <c:pt idx="28520">
                  <c:v>19</c:v>
                </c:pt>
                <c:pt idx="28521">
                  <c:v>20</c:v>
                </c:pt>
                <c:pt idx="28522">
                  <c:v>21</c:v>
                </c:pt>
                <c:pt idx="28523">
                  <c:v>22</c:v>
                </c:pt>
                <c:pt idx="28524">
                  <c:v>21</c:v>
                </c:pt>
                <c:pt idx="28525">
                  <c:v>20</c:v>
                </c:pt>
                <c:pt idx="28526">
                  <c:v>19</c:v>
                </c:pt>
                <c:pt idx="28527">
                  <c:v>20</c:v>
                </c:pt>
                <c:pt idx="28528">
                  <c:v>21</c:v>
                </c:pt>
                <c:pt idx="28529">
                  <c:v>22</c:v>
                </c:pt>
                <c:pt idx="28530">
                  <c:v>21</c:v>
                </c:pt>
                <c:pt idx="28531">
                  <c:v>22</c:v>
                </c:pt>
                <c:pt idx="28532">
                  <c:v>23</c:v>
                </c:pt>
                <c:pt idx="28533">
                  <c:v>22</c:v>
                </c:pt>
                <c:pt idx="28534">
                  <c:v>23</c:v>
                </c:pt>
                <c:pt idx="28535">
                  <c:v>24</c:v>
                </c:pt>
                <c:pt idx="28536">
                  <c:v>25</c:v>
                </c:pt>
                <c:pt idx="28537">
                  <c:v>26</c:v>
                </c:pt>
                <c:pt idx="28538">
                  <c:v>27</c:v>
                </c:pt>
                <c:pt idx="28539">
                  <c:v>26</c:v>
                </c:pt>
                <c:pt idx="28540">
                  <c:v>25</c:v>
                </c:pt>
                <c:pt idx="28541">
                  <c:v>24</c:v>
                </c:pt>
                <c:pt idx="28542">
                  <c:v>25</c:v>
                </c:pt>
                <c:pt idx="28543">
                  <c:v>26</c:v>
                </c:pt>
                <c:pt idx="28544">
                  <c:v>25</c:v>
                </c:pt>
                <c:pt idx="28545">
                  <c:v>26</c:v>
                </c:pt>
                <c:pt idx="28546">
                  <c:v>27</c:v>
                </c:pt>
                <c:pt idx="28547">
                  <c:v>26</c:v>
                </c:pt>
                <c:pt idx="28548">
                  <c:v>27</c:v>
                </c:pt>
                <c:pt idx="28549">
                  <c:v>26</c:v>
                </c:pt>
                <c:pt idx="28550">
                  <c:v>27</c:v>
                </c:pt>
                <c:pt idx="28551">
                  <c:v>26</c:v>
                </c:pt>
                <c:pt idx="28552">
                  <c:v>25</c:v>
                </c:pt>
                <c:pt idx="28553">
                  <c:v>24</c:v>
                </c:pt>
                <c:pt idx="28554">
                  <c:v>25</c:v>
                </c:pt>
                <c:pt idx="28555">
                  <c:v>26</c:v>
                </c:pt>
                <c:pt idx="28556">
                  <c:v>27</c:v>
                </c:pt>
                <c:pt idx="28557">
                  <c:v>26</c:v>
                </c:pt>
                <c:pt idx="28558">
                  <c:v>25</c:v>
                </c:pt>
                <c:pt idx="28559">
                  <c:v>24</c:v>
                </c:pt>
                <c:pt idx="28560">
                  <c:v>23</c:v>
                </c:pt>
                <c:pt idx="28561">
                  <c:v>22</c:v>
                </c:pt>
                <c:pt idx="28562">
                  <c:v>21</c:v>
                </c:pt>
                <c:pt idx="28563">
                  <c:v>20</c:v>
                </c:pt>
                <c:pt idx="28564">
                  <c:v>21</c:v>
                </c:pt>
                <c:pt idx="28565">
                  <c:v>22</c:v>
                </c:pt>
                <c:pt idx="28566">
                  <c:v>21</c:v>
                </c:pt>
                <c:pt idx="28567">
                  <c:v>20</c:v>
                </c:pt>
                <c:pt idx="28568">
                  <c:v>19</c:v>
                </c:pt>
                <c:pt idx="28569">
                  <c:v>20</c:v>
                </c:pt>
                <c:pt idx="28570">
                  <c:v>19</c:v>
                </c:pt>
                <c:pt idx="28571">
                  <c:v>20</c:v>
                </c:pt>
                <c:pt idx="28572">
                  <c:v>21</c:v>
                </c:pt>
                <c:pt idx="28573">
                  <c:v>20</c:v>
                </c:pt>
                <c:pt idx="28574">
                  <c:v>19</c:v>
                </c:pt>
                <c:pt idx="28575">
                  <c:v>18</c:v>
                </c:pt>
                <c:pt idx="28576">
                  <c:v>19</c:v>
                </c:pt>
                <c:pt idx="28577">
                  <c:v>20</c:v>
                </c:pt>
                <c:pt idx="28578">
                  <c:v>19</c:v>
                </c:pt>
                <c:pt idx="28579">
                  <c:v>18</c:v>
                </c:pt>
                <c:pt idx="28580">
                  <c:v>17</c:v>
                </c:pt>
                <c:pt idx="28581">
                  <c:v>18</c:v>
                </c:pt>
                <c:pt idx="28582">
                  <c:v>19</c:v>
                </c:pt>
                <c:pt idx="28583">
                  <c:v>18</c:v>
                </c:pt>
                <c:pt idx="28584">
                  <c:v>19</c:v>
                </c:pt>
                <c:pt idx="28585">
                  <c:v>20</c:v>
                </c:pt>
                <c:pt idx="28586">
                  <c:v>19</c:v>
                </c:pt>
                <c:pt idx="28587">
                  <c:v>20</c:v>
                </c:pt>
                <c:pt idx="28588">
                  <c:v>19</c:v>
                </c:pt>
                <c:pt idx="28589">
                  <c:v>20</c:v>
                </c:pt>
                <c:pt idx="28590">
                  <c:v>19</c:v>
                </c:pt>
                <c:pt idx="28591">
                  <c:v>20</c:v>
                </c:pt>
                <c:pt idx="28592">
                  <c:v>21</c:v>
                </c:pt>
                <c:pt idx="28593">
                  <c:v>20</c:v>
                </c:pt>
                <c:pt idx="28594">
                  <c:v>19</c:v>
                </c:pt>
                <c:pt idx="28595">
                  <c:v>18</c:v>
                </c:pt>
                <c:pt idx="28596">
                  <c:v>17</c:v>
                </c:pt>
                <c:pt idx="28597">
                  <c:v>16</c:v>
                </c:pt>
                <c:pt idx="28598">
                  <c:v>15</c:v>
                </c:pt>
                <c:pt idx="28599">
                  <c:v>14</c:v>
                </c:pt>
                <c:pt idx="28600">
                  <c:v>15</c:v>
                </c:pt>
                <c:pt idx="28601">
                  <c:v>16</c:v>
                </c:pt>
                <c:pt idx="28602">
                  <c:v>17</c:v>
                </c:pt>
                <c:pt idx="28603">
                  <c:v>18</c:v>
                </c:pt>
                <c:pt idx="28604">
                  <c:v>19</c:v>
                </c:pt>
                <c:pt idx="28605">
                  <c:v>20</c:v>
                </c:pt>
                <c:pt idx="28606">
                  <c:v>21</c:v>
                </c:pt>
                <c:pt idx="28607">
                  <c:v>22</c:v>
                </c:pt>
                <c:pt idx="28608">
                  <c:v>21</c:v>
                </c:pt>
                <c:pt idx="28609">
                  <c:v>22</c:v>
                </c:pt>
                <c:pt idx="28610">
                  <c:v>23</c:v>
                </c:pt>
                <c:pt idx="28611">
                  <c:v>22</c:v>
                </c:pt>
                <c:pt idx="28612">
                  <c:v>23</c:v>
                </c:pt>
                <c:pt idx="28613">
                  <c:v>22</c:v>
                </c:pt>
                <c:pt idx="28614">
                  <c:v>23</c:v>
                </c:pt>
                <c:pt idx="28615">
                  <c:v>22</c:v>
                </c:pt>
                <c:pt idx="28616">
                  <c:v>23</c:v>
                </c:pt>
                <c:pt idx="28617">
                  <c:v>22</c:v>
                </c:pt>
                <c:pt idx="28618">
                  <c:v>23</c:v>
                </c:pt>
                <c:pt idx="28619">
                  <c:v>24</c:v>
                </c:pt>
                <c:pt idx="28620">
                  <c:v>23</c:v>
                </c:pt>
                <c:pt idx="28621">
                  <c:v>22</c:v>
                </c:pt>
                <c:pt idx="28622">
                  <c:v>23</c:v>
                </c:pt>
                <c:pt idx="28623">
                  <c:v>24</c:v>
                </c:pt>
                <c:pt idx="28624">
                  <c:v>25</c:v>
                </c:pt>
                <c:pt idx="28625">
                  <c:v>26</c:v>
                </c:pt>
                <c:pt idx="28626">
                  <c:v>27</c:v>
                </c:pt>
                <c:pt idx="28627">
                  <c:v>28</c:v>
                </c:pt>
                <c:pt idx="28628">
                  <c:v>27</c:v>
                </c:pt>
                <c:pt idx="28629">
                  <c:v>26</c:v>
                </c:pt>
                <c:pt idx="28630">
                  <c:v>27</c:v>
                </c:pt>
                <c:pt idx="28631">
                  <c:v>28</c:v>
                </c:pt>
                <c:pt idx="28632">
                  <c:v>29</c:v>
                </c:pt>
                <c:pt idx="28633">
                  <c:v>30</c:v>
                </c:pt>
                <c:pt idx="28634">
                  <c:v>31</c:v>
                </c:pt>
                <c:pt idx="28635">
                  <c:v>32</c:v>
                </c:pt>
                <c:pt idx="28636">
                  <c:v>33</c:v>
                </c:pt>
                <c:pt idx="28637">
                  <c:v>34</c:v>
                </c:pt>
                <c:pt idx="28638">
                  <c:v>33</c:v>
                </c:pt>
                <c:pt idx="28639">
                  <c:v>32</c:v>
                </c:pt>
                <c:pt idx="28640">
                  <c:v>31</c:v>
                </c:pt>
                <c:pt idx="28641">
                  <c:v>32</c:v>
                </c:pt>
                <c:pt idx="28642">
                  <c:v>33</c:v>
                </c:pt>
                <c:pt idx="28643">
                  <c:v>32</c:v>
                </c:pt>
                <c:pt idx="28644">
                  <c:v>33</c:v>
                </c:pt>
                <c:pt idx="28645">
                  <c:v>34</c:v>
                </c:pt>
                <c:pt idx="28646">
                  <c:v>33</c:v>
                </c:pt>
                <c:pt idx="28647">
                  <c:v>34</c:v>
                </c:pt>
                <c:pt idx="28648">
                  <c:v>33</c:v>
                </c:pt>
                <c:pt idx="28649">
                  <c:v>32</c:v>
                </c:pt>
                <c:pt idx="28650">
                  <c:v>33</c:v>
                </c:pt>
                <c:pt idx="28651">
                  <c:v>32</c:v>
                </c:pt>
                <c:pt idx="28652">
                  <c:v>33</c:v>
                </c:pt>
                <c:pt idx="28653">
                  <c:v>34</c:v>
                </c:pt>
                <c:pt idx="28654">
                  <c:v>35</c:v>
                </c:pt>
                <c:pt idx="28655">
                  <c:v>36</c:v>
                </c:pt>
                <c:pt idx="28656">
                  <c:v>37</c:v>
                </c:pt>
                <c:pt idx="28657">
                  <c:v>36</c:v>
                </c:pt>
                <c:pt idx="28658">
                  <c:v>35</c:v>
                </c:pt>
                <c:pt idx="28659">
                  <c:v>34</c:v>
                </c:pt>
                <c:pt idx="28660">
                  <c:v>33</c:v>
                </c:pt>
                <c:pt idx="28661">
                  <c:v>32</c:v>
                </c:pt>
                <c:pt idx="28662">
                  <c:v>33</c:v>
                </c:pt>
                <c:pt idx="28663">
                  <c:v>32</c:v>
                </c:pt>
                <c:pt idx="28664">
                  <c:v>31</c:v>
                </c:pt>
                <c:pt idx="28665">
                  <c:v>32</c:v>
                </c:pt>
                <c:pt idx="28666">
                  <c:v>31</c:v>
                </c:pt>
                <c:pt idx="28667">
                  <c:v>30</c:v>
                </c:pt>
                <c:pt idx="28668">
                  <c:v>29</c:v>
                </c:pt>
                <c:pt idx="28669">
                  <c:v>30</c:v>
                </c:pt>
                <c:pt idx="28670">
                  <c:v>31</c:v>
                </c:pt>
                <c:pt idx="28671">
                  <c:v>30</c:v>
                </c:pt>
                <c:pt idx="28672">
                  <c:v>31</c:v>
                </c:pt>
                <c:pt idx="28673">
                  <c:v>32</c:v>
                </c:pt>
                <c:pt idx="28674">
                  <c:v>31</c:v>
                </c:pt>
                <c:pt idx="28675">
                  <c:v>32</c:v>
                </c:pt>
                <c:pt idx="28676">
                  <c:v>31</c:v>
                </c:pt>
                <c:pt idx="28677">
                  <c:v>30</c:v>
                </c:pt>
                <c:pt idx="28678">
                  <c:v>29</c:v>
                </c:pt>
                <c:pt idx="28679">
                  <c:v>30</c:v>
                </c:pt>
                <c:pt idx="28680">
                  <c:v>31</c:v>
                </c:pt>
                <c:pt idx="28681">
                  <c:v>30</c:v>
                </c:pt>
                <c:pt idx="28682">
                  <c:v>31</c:v>
                </c:pt>
                <c:pt idx="28683">
                  <c:v>30</c:v>
                </c:pt>
                <c:pt idx="28684">
                  <c:v>31</c:v>
                </c:pt>
                <c:pt idx="28685">
                  <c:v>30</c:v>
                </c:pt>
                <c:pt idx="28686">
                  <c:v>31</c:v>
                </c:pt>
                <c:pt idx="28687">
                  <c:v>32</c:v>
                </c:pt>
                <c:pt idx="28688">
                  <c:v>31</c:v>
                </c:pt>
                <c:pt idx="28689">
                  <c:v>30</c:v>
                </c:pt>
                <c:pt idx="28690">
                  <c:v>31</c:v>
                </c:pt>
                <c:pt idx="28691">
                  <c:v>30</c:v>
                </c:pt>
                <c:pt idx="28692">
                  <c:v>31</c:v>
                </c:pt>
                <c:pt idx="28693">
                  <c:v>30</c:v>
                </c:pt>
                <c:pt idx="28694">
                  <c:v>31</c:v>
                </c:pt>
                <c:pt idx="28695">
                  <c:v>30</c:v>
                </c:pt>
                <c:pt idx="28696">
                  <c:v>29</c:v>
                </c:pt>
                <c:pt idx="28697">
                  <c:v>30</c:v>
                </c:pt>
                <c:pt idx="28698">
                  <c:v>29</c:v>
                </c:pt>
                <c:pt idx="28699">
                  <c:v>30</c:v>
                </c:pt>
                <c:pt idx="28700">
                  <c:v>29</c:v>
                </c:pt>
                <c:pt idx="28701">
                  <c:v>28</c:v>
                </c:pt>
                <c:pt idx="28702">
                  <c:v>29</c:v>
                </c:pt>
                <c:pt idx="28703">
                  <c:v>28</c:v>
                </c:pt>
                <c:pt idx="28704">
                  <c:v>29</c:v>
                </c:pt>
                <c:pt idx="28705">
                  <c:v>28</c:v>
                </c:pt>
                <c:pt idx="28706">
                  <c:v>29</c:v>
                </c:pt>
                <c:pt idx="28707">
                  <c:v>28</c:v>
                </c:pt>
                <c:pt idx="28708">
                  <c:v>27</c:v>
                </c:pt>
                <c:pt idx="28709">
                  <c:v>26</c:v>
                </c:pt>
                <c:pt idx="28710">
                  <c:v>25</c:v>
                </c:pt>
                <c:pt idx="28711">
                  <c:v>26</c:v>
                </c:pt>
                <c:pt idx="28712">
                  <c:v>27</c:v>
                </c:pt>
                <c:pt idx="28713">
                  <c:v>26</c:v>
                </c:pt>
                <c:pt idx="28714">
                  <c:v>25</c:v>
                </c:pt>
                <c:pt idx="28715">
                  <c:v>26</c:v>
                </c:pt>
                <c:pt idx="28716">
                  <c:v>25</c:v>
                </c:pt>
                <c:pt idx="28717">
                  <c:v>26</c:v>
                </c:pt>
                <c:pt idx="28718">
                  <c:v>25</c:v>
                </c:pt>
                <c:pt idx="28719">
                  <c:v>24</c:v>
                </c:pt>
                <c:pt idx="28720">
                  <c:v>23</c:v>
                </c:pt>
                <c:pt idx="28721">
                  <c:v>22</c:v>
                </c:pt>
                <c:pt idx="28722">
                  <c:v>21</c:v>
                </c:pt>
                <c:pt idx="28723">
                  <c:v>22</c:v>
                </c:pt>
                <c:pt idx="28724">
                  <c:v>21</c:v>
                </c:pt>
                <c:pt idx="28725">
                  <c:v>22</c:v>
                </c:pt>
                <c:pt idx="28726">
                  <c:v>21</c:v>
                </c:pt>
                <c:pt idx="28727">
                  <c:v>22</c:v>
                </c:pt>
                <c:pt idx="28728">
                  <c:v>23</c:v>
                </c:pt>
                <c:pt idx="28729">
                  <c:v>22</c:v>
                </c:pt>
                <c:pt idx="28730">
                  <c:v>23</c:v>
                </c:pt>
                <c:pt idx="28731">
                  <c:v>22</c:v>
                </c:pt>
                <c:pt idx="28732">
                  <c:v>23</c:v>
                </c:pt>
                <c:pt idx="28733">
                  <c:v>24</c:v>
                </c:pt>
                <c:pt idx="28734">
                  <c:v>25</c:v>
                </c:pt>
                <c:pt idx="28735">
                  <c:v>26</c:v>
                </c:pt>
                <c:pt idx="28736">
                  <c:v>25</c:v>
                </c:pt>
                <c:pt idx="28737">
                  <c:v>24</c:v>
                </c:pt>
                <c:pt idx="28738">
                  <c:v>25</c:v>
                </c:pt>
                <c:pt idx="28739">
                  <c:v>26</c:v>
                </c:pt>
                <c:pt idx="28740">
                  <c:v>25</c:v>
                </c:pt>
                <c:pt idx="28741">
                  <c:v>26</c:v>
                </c:pt>
                <c:pt idx="28742">
                  <c:v>25</c:v>
                </c:pt>
                <c:pt idx="28743">
                  <c:v>26</c:v>
                </c:pt>
                <c:pt idx="28744">
                  <c:v>25</c:v>
                </c:pt>
                <c:pt idx="28745">
                  <c:v>26</c:v>
                </c:pt>
                <c:pt idx="28746">
                  <c:v>25</c:v>
                </c:pt>
                <c:pt idx="28747">
                  <c:v>26</c:v>
                </c:pt>
                <c:pt idx="28748">
                  <c:v>25</c:v>
                </c:pt>
                <c:pt idx="28749">
                  <c:v>24</c:v>
                </c:pt>
                <c:pt idx="28750">
                  <c:v>23</c:v>
                </c:pt>
                <c:pt idx="28751">
                  <c:v>24</c:v>
                </c:pt>
                <c:pt idx="28752">
                  <c:v>23</c:v>
                </c:pt>
                <c:pt idx="28753">
                  <c:v>24</c:v>
                </c:pt>
                <c:pt idx="28754">
                  <c:v>23</c:v>
                </c:pt>
                <c:pt idx="28755">
                  <c:v>22</c:v>
                </c:pt>
                <c:pt idx="28756">
                  <c:v>23</c:v>
                </c:pt>
                <c:pt idx="28757">
                  <c:v>22</c:v>
                </c:pt>
                <c:pt idx="28758">
                  <c:v>23</c:v>
                </c:pt>
                <c:pt idx="28759">
                  <c:v>22</c:v>
                </c:pt>
                <c:pt idx="28760">
                  <c:v>23</c:v>
                </c:pt>
                <c:pt idx="28761">
                  <c:v>24</c:v>
                </c:pt>
                <c:pt idx="28762">
                  <c:v>23</c:v>
                </c:pt>
                <c:pt idx="28763">
                  <c:v>22</c:v>
                </c:pt>
                <c:pt idx="28764">
                  <c:v>23</c:v>
                </c:pt>
                <c:pt idx="28765">
                  <c:v>22</c:v>
                </c:pt>
                <c:pt idx="28766">
                  <c:v>23</c:v>
                </c:pt>
                <c:pt idx="28767">
                  <c:v>24</c:v>
                </c:pt>
                <c:pt idx="28768">
                  <c:v>23</c:v>
                </c:pt>
                <c:pt idx="28769">
                  <c:v>22</c:v>
                </c:pt>
                <c:pt idx="28770">
                  <c:v>21</c:v>
                </c:pt>
                <c:pt idx="28771">
                  <c:v>22</c:v>
                </c:pt>
                <c:pt idx="28772">
                  <c:v>21</c:v>
                </c:pt>
                <c:pt idx="28773">
                  <c:v>20</c:v>
                </c:pt>
                <c:pt idx="28774">
                  <c:v>21</c:v>
                </c:pt>
                <c:pt idx="28775">
                  <c:v>22</c:v>
                </c:pt>
                <c:pt idx="28776">
                  <c:v>21</c:v>
                </c:pt>
                <c:pt idx="28777">
                  <c:v>20</c:v>
                </c:pt>
                <c:pt idx="28778">
                  <c:v>19</c:v>
                </c:pt>
                <c:pt idx="28779">
                  <c:v>20</c:v>
                </c:pt>
                <c:pt idx="28780">
                  <c:v>21</c:v>
                </c:pt>
                <c:pt idx="28781">
                  <c:v>22</c:v>
                </c:pt>
                <c:pt idx="28782">
                  <c:v>21</c:v>
                </c:pt>
                <c:pt idx="28783">
                  <c:v>20</c:v>
                </c:pt>
                <c:pt idx="28784">
                  <c:v>21</c:v>
                </c:pt>
                <c:pt idx="28785">
                  <c:v>20</c:v>
                </c:pt>
                <c:pt idx="28786">
                  <c:v>19</c:v>
                </c:pt>
                <c:pt idx="28787">
                  <c:v>18</c:v>
                </c:pt>
                <c:pt idx="28788">
                  <c:v>17</c:v>
                </c:pt>
                <c:pt idx="28789">
                  <c:v>16</c:v>
                </c:pt>
                <c:pt idx="28790">
                  <c:v>17</c:v>
                </c:pt>
                <c:pt idx="28791">
                  <c:v>16</c:v>
                </c:pt>
                <c:pt idx="28792">
                  <c:v>15</c:v>
                </c:pt>
                <c:pt idx="28793">
                  <c:v>16</c:v>
                </c:pt>
                <c:pt idx="28794">
                  <c:v>15</c:v>
                </c:pt>
                <c:pt idx="28795">
                  <c:v>14</c:v>
                </c:pt>
                <c:pt idx="28796">
                  <c:v>15</c:v>
                </c:pt>
                <c:pt idx="28797">
                  <c:v>16</c:v>
                </c:pt>
                <c:pt idx="28798">
                  <c:v>15</c:v>
                </c:pt>
                <c:pt idx="28799">
                  <c:v>14</c:v>
                </c:pt>
                <c:pt idx="28800">
                  <c:v>15</c:v>
                </c:pt>
                <c:pt idx="28801">
                  <c:v>14</c:v>
                </c:pt>
                <c:pt idx="28802">
                  <c:v>13</c:v>
                </c:pt>
                <c:pt idx="28803">
                  <c:v>14</c:v>
                </c:pt>
                <c:pt idx="28804">
                  <c:v>15</c:v>
                </c:pt>
                <c:pt idx="28805">
                  <c:v>14</c:v>
                </c:pt>
                <c:pt idx="28806">
                  <c:v>15</c:v>
                </c:pt>
                <c:pt idx="28807">
                  <c:v>14</c:v>
                </c:pt>
                <c:pt idx="28808">
                  <c:v>15</c:v>
                </c:pt>
                <c:pt idx="28809">
                  <c:v>14</c:v>
                </c:pt>
                <c:pt idx="28810">
                  <c:v>13</c:v>
                </c:pt>
                <c:pt idx="28811">
                  <c:v>14</c:v>
                </c:pt>
                <c:pt idx="28812">
                  <c:v>15</c:v>
                </c:pt>
                <c:pt idx="28813">
                  <c:v>14</c:v>
                </c:pt>
                <c:pt idx="28814">
                  <c:v>13</c:v>
                </c:pt>
                <c:pt idx="28815">
                  <c:v>14</c:v>
                </c:pt>
                <c:pt idx="28816">
                  <c:v>13</c:v>
                </c:pt>
                <c:pt idx="28817">
                  <c:v>12</c:v>
                </c:pt>
                <c:pt idx="28818">
                  <c:v>11</c:v>
                </c:pt>
                <c:pt idx="28819">
                  <c:v>10</c:v>
                </c:pt>
                <c:pt idx="28820">
                  <c:v>9</c:v>
                </c:pt>
                <c:pt idx="28821">
                  <c:v>8</c:v>
                </c:pt>
                <c:pt idx="28822">
                  <c:v>7</c:v>
                </c:pt>
                <c:pt idx="28823">
                  <c:v>8</c:v>
                </c:pt>
                <c:pt idx="28824">
                  <c:v>7</c:v>
                </c:pt>
                <c:pt idx="28825">
                  <c:v>8</c:v>
                </c:pt>
                <c:pt idx="28826">
                  <c:v>7</c:v>
                </c:pt>
                <c:pt idx="28827">
                  <c:v>6</c:v>
                </c:pt>
                <c:pt idx="28828">
                  <c:v>7</c:v>
                </c:pt>
                <c:pt idx="28829">
                  <c:v>8</c:v>
                </c:pt>
                <c:pt idx="28830">
                  <c:v>9</c:v>
                </c:pt>
                <c:pt idx="28831">
                  <c:v>8</c:v>
                </c:pt>
                <c:pt idx="28832">
                  <c:v>9</c:v>
                </c:pt>
                <c:pt idx="28833">
                  <c:v>10</c:v>
                </c:pt>
                <c:pt idx="28834">
                  <c:v>9</c:v>
                </c:pt>
                <c:pt idx="28835">
                  <c:v>10</c:v>
                </c:pt>
                <c:pt idx="28836">
                  <c:v>9</c:v>
                </c:pt>
                <c:pt idx="28837">
                  <c:v>10</c:v>
                </c:pt>
                <c:pt idx="28838">
                  <c:v>9</c:v>
                </c:pt>
                <c:pt idx="28839">
                  <c:v>10</c:v>
                </c:pt>
                <c:pt idx="28840">
                  <c:v>11</c:v>
                </c:pt>
                <c:pt idx="28841">
                  <c:v>10</c:v>
                </c:pt>
                <c:pt idx="28842">
                  <c:v>9</c:v>
                </c:pt>
                <c:pt idx="28843">
                  <c:v>10</c:v>
                </c:pt>
                <c:pt idx="28844">
                  <c:v>11</c:v>
                </c:pt>
                <c:pt idx="28845">
                  <c:v>10</c:v>
                </c:pt>
                <c:pt idx="28846">
                  <c:v>11</c:v>
                </c:pt>
                <c:pt idx="28847">
                  <c:v>10</c:v>
                </c:pt>
                <c:pt idx="28848">
                  <c:v>11</c:v>
                </c:pt>
                <c:pt idx="28849">
                  <c:v>12</c:v>
                </c:pt>
                <c:pt idx="28850">
                  <c:v>13</c:v>
                </c:pt>
                <c:pt idx="28851">
                  <c:v>12</c:v>
                </c:pt>
                <c:pt idx="28852">
                  <c:v>13</c:v>
                </c:pt>
                <c:pt idx="28853">
                  <c:v>14</c:v>
                </c:pt>
                <c:pt idx="28854">
                  <c:v>13</c:v>
                </c:pt>
                <c:pt idx="28855">
                  <c:v>14</c:v>
                </c:pt>
                <c:pt idx="28856">
                  <c:v>13</c:v>
                </c:pt>
                <c:pt idx="28857">
                  <c:v>14</c:v>
                </c:pt>
                <c:pt idx="28858">
                  <c:v>15</c:v>
                </c:pt>
                <c:pt idx="28859">
                  <c:v>16</c:v>
                </c:pt>
                <c:pt idx="28860">
                  <c:v>15</c:v>
                </c:pt>
                <c:pt idx="28861">
                  <c:v>16</c:v>
                </c:pt>
                <c:pt idx="28862">
                  <c:v>15</c:v>
                </c:pt>
                <c:pt idx="28863">
                  <c:v>16</c:v>
                </c:pt>
                <c:pt idx="28864">
                  <c:v>17</c:v>
                </c:pt>
                <c:pt idx="28865">
                  <c:v>18</c:v>
                </c:pt>
                <c:pt idx="28866">
                  <c:v>17</c:v>
                </c:pt>
                <c:pt idx="28867">
                  <c:v>16</c:v>
                </c:pt>
                <c:pt idx="28868">
                  <c:v>15</c:v>
                </c:pt>
                <c:pt idx="28869">
                  <c:v>14</c:v>
                </c:pt>
                <c:pt idx="28870">
                  <c:v>15</c:v>
                </c:pt>
                <c:pt idx="28871">
                  <c:v>14</c:v>
                </c:pt>
                <c:pt idx="28872">
                  <c:v>15</c:v>
                </c:pt>
                <c:pt idx="28873">
                  <c:v>14</c:v>
                </c:pt>
                <c:pt idx="28874">
                  <c:v>13</c:v>
                </c:pt>
                <c:pt idx="28875">
                  <c:v>14</c:v>
                </c:pt>
                <c:pt idx="28876">
                  <c:v>15</c:v>
                </c:pt>
                <c:pt idx="28877">
                  <c:v>14</c:v>
                </c:pt>
                <c:pt idx="28878">
                  <c:v>13</c:v>
                </c:pt>
                <c:pt idx="28879">
                  <c:v>14</c:v>
                </c:pt>
                <c:pt idx="28880">
                  <c:v>15</c:v>
                </c:pt>
                <c:pt idx="28881">
                  <c:v>14</c:v>
                </c:pt>
                <c:pt idx="28882">
                  <c:v>15</c:v>
                </c:pt>
                <c:pt idx="28883">
                  <c:v>16</c:v>
                </c:pt>
                <c:pt idx="28884">
                  <c:v>17</c:v>
                </c:pt>
                <c:pt idx="28885">
                  <c:v>18</c:v>
                </c:pt>
                <c:pt idx="28886">
                  <c:v>17</c:v>
                </c:pt>
                <c:pt idx="28887">
                  <c:v>18</c:v>
                </c:pt>
                <c:pt idx="28888">
                  <c:v>19</c:v>
                </c:pt>
                <c:pt idx="28889">
                  <c:v>20</c:v>
                </c:pt>
                <c:pt idx="28890">
                  <c:v>19</c:v>
                </c:pt>
                <c:pt idx="28891">
                  <c:v>18</c:v>
                </c:pt>
                <c:pt idx="28892">
                  <c:v>19</c:v>
                </c:pt>
                <c:pt idx="28893">
                  <c:v>20</c:v>
                </c:pt>
                <c:pt idx="28894">
                  <c:v>21</c:v>
                </c:pt>
                <c:pt idx="28895">
                  <c:v>20</c:v>
                </c:pt>
                <c:pt idx="28896">
                  <c:v>19</c:v>
                </c:pt>
                <c:pt idx="28897">
                  <c:v>20</c:v>
                </c:pt>
                <c:pt idx="28898">
                  <c:v>21</c:v>
                </c:pt>
                <c:pt idx="28899">
                  <c:v>22</c:v>
                </c:pt>
                <c:pt idx="28900">
                  <c:v>21</c:v>
                </c:pt>
                <c:pt idx="28901">
                  <c:v>22</c:v>
                </c:pt>
                <c:pt idx="28902">
                  <c:v>23</c:v>
                </c:pt>
                <c:pt idx="28903">
                  <c:v>22</c:v>
                </c:pt>
                <c:pt idx="28904">
                  <c:v>21</c:v>
                </c:pt>
                <c:pt idx="28905">
                  <c:v>22</c:v>
                </c:pt>
                <c:pt idx="28906">
                  <c:v>21</c:v>
                </c:pt>
                <c:pt idx="28907">
                  <c:v>20</c:v>
                </c:pt>
                <c:pt idx="28908">
                  <c:v>19</c:v>
                </c:pt>
                <c:pt idx="28909">
                  <c:v>20</c:v>
                </c:pt>
                <c:pt idx="28910">
                  <c:v>19</c:v>
                </c:pt>
                <c:pt idx="28911">
                  <c:v>20</c:v>
                </c:pt>
                <c:pt idx="28912">
                  <c:v>21</c:v>
                </c:pt>
                <c:pt idx="28913">
                  <c:v>22</c:v>
                </c:pt>
                <c:pt idx="28914">
                  <c:v>21</c:v>
                </c:pt>
                <c:pt idx="28915">
                  <c:v>22</c:v>
                </c:pt>
                <c:pt idx="28916">
                  <c:v>23</c:v>
                </c:pt>
                <c:pt idx="28917">
                  <c:v>22</c:v>
                </c:pt>
                <c:pt idx="28918">
                  <c:v>23</c:v>
                </c:pt>
                <c:pt idx="28919">
                  <c:v>22</c:v>
                </c:pt>
                <c:pt idx="28920">
                  <c:v>21</c:v>
                </c:pt>
                <c:pt idx="28921">
                  <c:v>22</c:v>
                </c:pt>
                <c:pt idx="28922">
                  <c:v>21</c:v>
                </c:pt>
                <c:pt idx="28923">
                  <c:v>20</c:v>
                </c:pt>
                <c:pt idx="28924">
                  <c:v>19</c:v>
                </c:pt>
                <c:pt idx="28925">
                  <c:v>18</c:v>
                </c:pt>
                <c:pt idx="28926">
                  <c:v>17</c:v>
                </c:pt>
                <c:pt idx="28927">
                  <c:v>18</c:v>
                </c:pt>
                <c:pt idx="28928">
                  <c:v>17</c:v>
                </c:pt>
                <c:pt idx="28929">
                  <c:v>18</c:v>
                </c:pt>
                <c:pt idx="28930">
                  <c:v>17</c:v>
                </c:pt>
                <c:pt idx="28931">
                  <c:v>16</c:v>
                </c:pt>
                <c:pt idx="28932">
                  <c:v>17</c:v>
                </c:pt>
                <c:pt idx="28933">
                  <c:v>16</c:v>
                </c:pt>
                <c:pt idx="28934">
                  <c:v>17</c:v>
                </c:pt>
                <c:pt idx="28935">
                  <c:v>16</c:v>
                </c:pt>
                <c:pt idx="28936">
                  <c:v>15</c:v>
                </c:pt>
                <c:pt idx="28937">
                  <c:v>14</c:v>
                </c:pt>
                <c:pt idx="28938">
                  <c:v>15</c:v>
                </c:pt>
                <c:pt idx="28939">
                  <c:v>16</c:v>
                </c:pt>
                <c:pt idx="28940">
                  <c:v>15</c:v>
                </c:pt>
                <c:pt idx="28941">
                  <c:v>14</c:v>
                </c:pt>
                <c:pt idx="28942">
                  <c:v>13</c:v>
                </c:pt>
                <c:pt idx="28943">
                  <c:v>14</c:v>
                </c:pt>
                <c:pt idx="28944">
                  <c:v>13</c:v>
                </c:pt>
                <c:pt idx="28945">
                  <c:v>14</c:v>
                </c:pt>
                <c:pt idx="28946">
                  <c:v>13</c:v>
                </c:pt>
                <c:pt idx="28947">
                  <c:v>14</c:v>
                </c:pt>
                <c:pt idx="28948">
                  <c:v>13</c:v>
                </c:pt>
                <c:pt idx="28949">
                  <c:v>12</c:v>
                </c:pt>
                <c:pt idx="28950">
                  <c:v>11</c:v>
                </c:pt>
                <c:pt idx="28951">
                  <c:v>10</c:v>
                </c:pt>
                <c:pt idx="28952">
                  <c:v>11</c:v>
                </c:pt>
                <c:pt idx="28953">
                  <c:v>10</c:v>
                </c:pt>
                <c:pt idx="28954">
                  <c:v>11</c:v>
                </c:pt>
                <c:pt idx="28955">
                  <c:v>12</c:v>
                </c:pt>
                <c:pt idx="28956">
                  <c:v>11</c:v>
                </c:pt>
                <c:pt idx="28957">
                  <c:v>12</c:v>
                </c:pt>
                <c:pt idx="28958">
                  <c:v>13</c:v>
                </c:pt>
                <c:pt idx="28959">
                  <c:v>14</c:v>
                </c:pt>
                <c:pt idx="28960">
                  <c:v>13</c:v>
                </c:pt>
                <c:pt idx="28961">
                  <c:v>14</c:v>
                </c:pt>
                <c:pt idx="28962">
                  <c:v>15</c:v>
                </c:pt>
                <c:pt idx="28963">
                  <c:v>16</c:v>
                </c:pt>
                <c:pt idx="28964">
                  <c:v>17</c:v>
                </c:pt>
                <c:pt idx="28965">
                  <c:v>18</c:v>
                </c:pt>
                <c:pt idx="28966">
                  <c:v>19</c:v>
                </c:pt>
                <c:pt idx="28967">
                  <c:v>20</c:v>
                </c:pt>
                <c:pt idx="28968">
                  <c:v>21</c:v>
                </c:pt>
                <c:pt idx="28969">
                  <c:v>20</c:v>
                </c:pt>
                <c:pt idx="28970">
                  <c:v>21</c:v>
                </c:pt>
                <c:pt idx="28971">
                  <c:v>22</c:v>
                </c:pt>
                <c:pt idx="28972">
                  <c:v>23</c:v>
                </c:pt>
                <c:pt idx="28973">
                  <c:v>22</c:v>
                </c:pt>
                <c:pt idx="28974">
                  <c:v>21</c:v>
                </c:pt>
                <c:pt idx="28975">
                  <c:v>22</c:v>
                </c:pt>
                <c:pt idx="28976">
                  <c:v>21</c:v>
                </c:pt>
                <c:pt idx="28977">
                  <c:v>22</c:v>
                </c:pt>
                <c:pt idx="28978">
                  <c:v>23</c:v>
                </c:pt>
                <c:pt idx="28979">
                  <c:v>22</c:v>
                </c:pt>
                <c:pt idx="28980">
                  <c:v>21</c:v>
                </c:pt>
                <c:pt idx="28981">
                  <c:v>22</c:v>
                </c:pt>
                <c:pt idx="28982">
                  <c:v>23</c:v>
                </c:pt>
                <c:pt idx="28983">
                  <c:v>24</c:v>
                </c:pt>
                <c:pt idx="28984">
                  <c:v>23</c:v>
                </c:pt>
                <c:pt idx="28985">
                  <c:v>24</c:v>
                </c:pt>
                <c:pt idx="28986">
                  <c:v>25</c:v>
                </c:pt>
                <c:pt idx="28987">
                  <c:v>26</c:v>
                </c:pt>
                <c:pt idx="28988">
                  <c:v>27</c:v>
                </c:pt>
                <c:pt idx="28989">
                  <c:v>26</c:v>
                </c:pt>
                <c:pt idx="28990">
                  <c:v>25</c:v>
                </c:pt>
                <c:pt idx="28991">
                  <c:v>26</c:v>
                </c:pt>
                <c:pt idx="28992">
                  <c:v>27</c:v>
                </c:pt>
                <c:pt idx="28993">
                  <c:v>26</c:v>
                </c:pt>
                <c:pt idx="28994">
                  <c:v>25</c:v>
                </c:pt>
                <c:pt idx="28995">
                  <c:v>26</c:v>
                </c:pt>
                <c:pt idx="28996">
                  <c:v>27</c:v>
                </c:pt>
                <c:pt idx="28997">
                  <c:v>28</c:v>
                </c:pt>
                <c:pt idx="28998">
                  <c:v>27</c:v>
                </c:pt>
                <c:pt idx="28999">
                  <c:v>28</c:v>
                </c:pt>
                <c:pt idx="29000">
                  <c:v>27</c:v>
                </c:pt>
                <c:pt idx="29001">
                  <c:v>26</c:v>
                </c:pt>
                <c:pt idx="29002">
                  <c:v>27</c:v>
                </c:pt>
                <c:pt idx="29003">
                  <c:v>28</c:v>
                </c:pt>
                <c:pt idx="29004">
                  <c:v>27</c:v>
                </c:pt>
                <c:pt idx="29005">
                  <c:v>28</c:v>
                </c:pt>
                <c:pt idx="29006">
                  <c:v>29</c:v>
                </c:pt>
                <c:pt idx="29007">
                  <c:v>30</c:v>
                </c:pt>
                <c:pt idx="29008">
                  <c:v>29</c:v>
                </c:pt>
                <c:pt idx="29009">
                  <c:v>28</c:v>
                </c:pt>
                <c:pt idx="29010">
                  <c:v>27</c:v>
                </c:pt>
                <c:pt idx="29011">
                  <c:v>26</c:v>
                </c:pt>
                <c:pt idx="29012">
                  <c:v>25</c:v>
                </c:pt>
                <c:pt idx="29013">
                  <c:v>26</c:v>
                </c:pt>
                <c:pt idx="29014">
                  <c:v>27</c:v>
                </c:pt>
                <c:pt idx="29015">
                  <c:v>26</c:v>
                </c:pt>
                <c:pt idx="29016">
                  <c:v>27</c:v>
                </c:pt>
                <c:pt idx="29017">
                  <c:v>26</c:v>
                </c:pt>
                <c:pt idx="29018">
                  <c:v>27</c:v>
                </c:pt>
                <c:pt idx="29019">
                  <c:v>28</c:v>
                </c:pt>
                <c:pt idx="29020">
                  <c:v>27</c:v>
                </c:pt>
                <c:pt idx="29021">
                  <c:v>26</c:v>
                </c:pt>
                <c:pt idx="29022">
                  <c:v>25</c:v>
                </c:pt>
                <c:pt idx="29023">
                  <c:v>26</c:v>
                </c:pt>
                <c:pt idx="29024">
                  <c:v>27</c:v>
                </c:pt>
                <c:pt idx="29025">
                  <c:v>28</c:v>
                </c:pt>
                <c:pt idx="29026">
                  <c:v>27</c:v>
                </c:pt>
                <c:pt idx="29027">
                  <c:v>28</c:v>
                </c:pt>
                <c:pt idx="29028">
                  <c:v>29</c:v>
                </c:pt>
                <c:pt idx="29029">
                  <c:v>28</c:v>
                </c:pt>
                <c:pt idx="29030">
                  <c:v>29</c:v>
                </c:pt>
                <c:pt idx="29031">
                  <c:v>28</c:v>
                </c:pt>
                <c:pt idx="29032">
                  <c:v>29</c:v>
                </c:pt>
                <c:pt idx="29033">
                  <c:v>30</c:v>
                </c:pt>
                <c:pt idx="29034">
                  <c:v>31</c:v>
                </c:pt>
                <c:pt idx="29035">
                  <c:v>32</c:v>
                </c:pt>
                <c:pt idx="29036">
                  <c:v>33</c:v>
                </c:pt>
                <c:pt idx="29037">
                  <c:v>32</c:v>
                </c:pt>
                <c:pt idx="29038">
                  <c:v>31</c:v>
                </c:pt>
                <c:pt idx="29039">
                  <c:v>30</c:v>
                </c:pt>
                <c:pt idx="29040">
                  <c:v>31</c:v>
                </c:pt>
                <c:pt idx="29041">
                  <c:v>32</c:v>
                </c:pt>
                <c:pt idx="29042">
                  <c:v>31</c:v>
                </c:pt>
                <c:pt idx="29043">
                  <c:v>30</c:v>
                </c:pt>
                <c:pt idx="29044">
                  <c:v>31</c:v>
                </c:pt>
                <c:pt idx="29045">
                  <c:v>32</c:v>
                </c:pt>
                <c:pt idx="29046">
                  <c:v>33</c:v>
                </c:pt>
                <c:pt idx="29047">
                  <c:v>32</c:v>
                </c:pt>
                <c:pt idx="29048">
                  <c:v>33</c:v>
                </c:pt>
                <c:pt idx="29049">
                  <c:v>32</c:v>
                </c:pt>
                <c:pt idx="29050">
                  <c:v>33</c:v>
                </c:pt>
                <c:pt idx="29051">
                  <c:v>32</c:v>
                </c:pt>
                <c:pt idx="29052">
                  <c:v>33</c:v>
                </c:pt>
                <c:pt idx="29053">
                  <c:v>34</c:v>
                </c:pt>
                <c:pt idx="29054">
                  <c:v>33</c:v>
                </c:pt>
                <c:pt idx="29055">
                  <c:v>34</c:v>
                </c:pt>
                <c:pt idx="29056">
                  <c:v>33</c:v>
                </c:pt>
                <c:pt idx="29057">
                  <c:v>34</c:v>
                </c:pt>
                <c:pt idx="29058">
                  <c:v>35</c:v>
                </c:pt>
                <c:pt idx="29059">
                  <c:v>34</c:v>
                </c:pt>
                <c:pt idx="29060">
                  <c:v>33</c:v>
                </c:pt>
                <c:pt idx="29061">
                  <c:v>34</c:v>
                </c:pt>
                <c:pt idx="29062">
                  <c:v>33</c:v>
                </c:pt>
                <c:pt idx="29063">
                  <c:v>32</c:v>
                </c:pt>
                <c:pt idx="29064">
                  <c:v>31</c:v>
                </c:pt>
                <c:pt idx="29065">
                  <c:v>32</c:v>
                </c:pt>
                <c:pt idx="29066">
                  <c:v>31</c:v>
                </c:pt>
                <c:pt idx="29067">
                  <c:v>30</c:v>
                </c:pt>
                <c:pt idx="29068">
                  <c:v>29</c:v>
                </c:pt>
                <c:pt idx="29069">
                  <c:v>28</c:v>
                </c:pt>
                <c:pt idx="29070">
                  <c:v>27</c:v>
                </c:pt>
                <c:pt idx="29071">
                  <c:v>28</c:v>
                </c:pt>
                <c:pt idx="29072">
                  <c:v>29</c:v>
                </c:pt>
                <c:pt idx="29073">
                  <c:v>30</c:v>
                </c:pt>
                <c:pt idx="29074">
                  <c:v>29</c:v>
                </c:pt>
                <c:pt idx="29075">
                  <c:v>30</c:v>
                </c:pt>
                <c:pt idx="29076">
                  <c:v>31</c:v>
                </c:pt>
                <c:pt idx="29077">
                  <c:v>32</c:v>
                </c:pt>
                <c:pt idx="29078">
                  <c:v>33</c:v>
                </c:pt>
                <c:pt idx="29079">
                  <c:v>34</c:v>
                </c:pt>
                <c:pt idx="29080">
                  <c:v>35</c:v>
                </c:pt>
                <c:pt idx="29081">
                  <c:v>36</c:v>
                </c:pt>
                <c:pt idx="29082">
                  <c:v>35</c:v>
                </c:pt>
                <c:pt idx="29083">
                  <c:v>34</c:v>
                </c:pt>
                <c:pt idx="29084">
                  <c:v>33</c:v>
                </c:pt>
                <c:pt idx="29085">
                  <c:v>34</c:v>
                </c:pt>
                <c:pt idx="29086">
                  <c:v>33</c:v>
                </c:pt>
                <c:pt idx="29087">
                  <c:v>34</c:v>
                </c:pt>
                <c:pt idx="29088">
                  <c:v>35</c:v>
                </c:pt>
                <c:pt idx="29089">
                  <c:v>34</c:v>
                </c:pt>
                <c:pt idx="29090">
                  <c:v>35</c:v>
                </c:pt>
                <c:pt idx="29091">
                  <c:v>36</c:v>
                </c:pt>
                <c:pt idx="29092">
                  <c:v>37</c:v>
                </c:pt>
                <c:pt idx="29093">
                  <c:v>38</c:v>
                </c:pt>
                <c:pt idx="29094">
                  <c:v>39</c:v>
                </c:pt>
                <c:pt idx="29095">
                  <c:v>38</c:v>
                </c:pt>
                <c:pt idx="29096">
                  <c:v>39</c:v>
                </c:pt>
                <c:pt idx="29097">
                  <c:v>40</c:v>
                </c:pt>
                <c:pt idx="29098">
                  <c:v>41</c:v>
                </c:pt>
                <c:pt idx="29099">
                  <c:v>42</c:v>
                </c:pt>
                <c:pt idx="29100">
                  <c:v>43</c:v>
                </c:pt>
                <c:pt idx="29101">
                  <c:v>42</c:v>
                </c:pt>
                <c:pt idx="29102">
                  <c:v>41</c:v>
                </c:pt>
                <c:pt idx="29103">
                  <c:v>40</c:v>
                </c:pt>
                <c:pt idx="29104">
                  <c:v>39</c:v>
                </c:pt>
                <c:pt idx="29105">
                  <c:v>38</c:v>
                </c:pt>
                <c:pt idx="29106">
                  <c:v>37</c:v>
                </c:pt>
                <c:pt idx="29107">
                  <c:v>36</c:v>
                </c:pt>
                <c:pt idx="29108">
                  <c:v>37</c:v>
                </c:pt>
                <c:pt idx="29109">
                  <c:v>36</c:v>
                </c:pt>
                <c:pt idx="29110">
                  <c:v>35</c:v>
                </c:pt>
                <c:pt idx="29111">
                  <c:v>34</c:v>
                </c:pt>
                <c:pt idx="29112">
                  <c:v>33</c:v>
                </c:pt>
                <c:pt idx="29113">
                  <c:v>32</c:v>
                </c:pt>
                <c:pt idx="29114">
                  <c:v>33</c:v>
                </c:pt>
                <c:pt idx="29115">
                  <c:v>34</c:v>
                </c:pt>
                <c:pt idx="29116">
                  <c:v>33</c:v>
                </c:pt>
                <c:pt idx="29117">
                  <c:v>32</c:v>
                </c:pt>
                <c:pt idx="29118">
                  <c:v>31</c:v>
                </c:pt>
                <c:pt idx="29119">
                  <c:v>32</c:v>
                </c:pt>
                <c:pt idx="29120">
                  <c:v>31</c:v>
                </c:pt>
                <c:pt idx="29121">
                  <c:v>32</c:v>
                </c:pt>
                <c:pt idx="29122">
                  <c:v>31</c:v>
                </c:pt>
                <c:pt idx="29123">
                  <c:v>30</c:v>
                </c:pt>
                <c:pt idx="29124">
                  <c:v>31</c:v>
                </c:pt>
                <c:pt idx="29125">
                  <c:v>32</c:v>
                </c:pt>
                <c:pt idx="29126">
                  <c:v>31</c:v>
                </c:pt>
                <c:pt idx="29127">
                  <c:v>32</c:v>
                </c:pt>
                <c:pt idx="29128">
                  <c:v>31</c:v>
                </c:pt>
                <c:pt idx="29129">
                  <c:v>32</c:v>
                </c:pt>
                <c:pt idx="29130">
                  <c:v>33</c:v>
                </c:pt>
                <c:pt idx="29131">
                  <c:v>34</c:v>
                </c:pt>
                <c:pt idx="29132">
                  <c:v>35</c:v>
                </c:pt>
                <c:pt idx="29133">
                  <c:v>36</c:v>
                </c:pt>
                <c:pt idx="29134">
                  <c:v>35</c:v>
                </c:pt>
                <c:pt idx="29135">
                  <c:v>34</c:v>
                </c:pt>
                <c:pt idx="29136">
                  <c:v>33</c:v>
                </c:pt>
                <c:pt idx="29137">
                  <c:v>34</c:v>
                </c:pt>
                <c:pt idx="29138">
                  <c:v>35</c:v>
                </c:pt>
                <c:pt idx="29139">
                  <c:v>36</c:v>
                </c:pt>
                <c:pt idx="29140">
                  <c:v>35</c:v>
                </c:pt>
                <c:pt idx="29141">
                  <c:v>36</c:v>
                </c:pt>
                <c:pt idx="29142">
                  <c:v>35</c:v>
                </c:pt>
                <c:pt idx="29143">
                  <c:v>36</c:v>
                </c:pt>
                <c:pt idx="29144">
                  <c:v>35</c:v>
                </c:pt>
                <c:pt idx="29145">
                  <c:v>34</c:v>
                </c:pt>
                <c:pt idx="29146">
                  <c:v>35</c:v>
                </c:pt>
                <c:pt idx="29147">
                  <c:v>36</c:v>
                </c:pt>
                <c:pt idx="29148">
                  <c:v>35</c:v>
                </c:pt>
                <c:pt idx="29149">
                  <c:v>34</c:v>
                </c:pt>
                <c:pt idx="29150">
                  <c:v>33</c:v>
                </c:pt>
                <c:pt idx="29151">
                  <c:v>32</c:v>
                </c:pt>
                <c:pt idx="29152">
                  <c:v>33</c:v>
                </c:pt>
                <c:pt idx="29153">
                  <c:v>32</c:v>
                </c:pt>
                <c:pt idx="29154">
                  <c:v>31</c:v>
                </c:pt>
                <c:pt idx="29155">
                  <c:v>30</c:v>
                </c:pt>
                <c:pt idx="29156">
                  <c:v>29</c:v>
                </c:pt>
                <c:pt idx="29157">
                  <c:v>28</c:v>
                </c:pt>
                <c:pt idx="29158">
                  <c:v>29</c:v>
                </c:pt>
                <c:pt idx="29159">
                  <c:v>30</c:v>
                </c:pt>
                <c:pt idx="29160">
                  <c:v>31</c:v>
                </c:pt>
                <c:pt idx="29161">
                  <c:v>30</c:v>
                </c:pt>
                <c:pt idx="29162">
                  <c:v>31</c:v>
                </c:pt>
                <c:pt idx="29163">
                  <c:v>32</c:v>
                </c:pt>
                <c:pt idx="29164">
                  <c:v>33</c:v>
                </c:pt>
                <c:pt idx="29165">
                  <c:v>34</c:v>
                </c:pt>
                <c:pt idx="29166">
                  <c:v>35</c:v>
                </c:pt>
                <c:pt idx="29167">
                  <c:v>36</c:v>
                </c:pt>
                <c:pt idx="29168">
                  <c:v>37</c:v>
                </c:pt>
                <c:pt idx="29169">
                  <c:v>36</c:v>
                </c:pt>
                <c:pt idx="29170">
                  <c:v>37</c:v>
                </c:pt>
                <c:pt idx="29171">
                  <c:v>36</c:v>
                </c:pt>
                <c:pt idx="29172">
                  <c:v>37</c:v>
                </c:pt>
                <c:pt idx="29173">
                  <c:v>36</c:v>
                </c:pt>
                <c:pt idx="29174">
                  <c:v>35</c:v>
                </c:pt>
                <c:pt idx="29175">
                  <c:v>36</c:v>
                </c:pt>
                <c:pt idx="29176">
                  <c:v>35</c:v>
                </c:pt>
                <c:pt idx="29177">
                  <c:v>34</c:v>
                </c:pt>
                <c:pt idx="29178">
                  <c:v>35</c:v>
                </c:pt>
                <c:pt idx="29179">
                  <c:v>36</c:v>
                </c:pt>
                <c:pt idx="29180">
                  <c:v>37</c:v>
                </c:pt>
                <c:pt idx="29181">
                  <c:v>38</c:v>
                </c:pt>
                <c:pt idx="29182">
                  <c:v>39</c:v>
                </c:pt>
                <c:pt idx="29183">
                  <c:v>38</c:v>
                </c:pt>
                <c:pt idx="29184">
                  <c:v>39</c:v>
                </c:pt>
                <c:pt idx="29185">
                  <c:v>38</c:v>
                </c:pt>
                <c:pt idx="29186">
                  <c:v>37</c:v>
                </c:pt>
                <c:pt idx="29187">
                  <c:v>38</c:v>
                </c:pt>
                <c:pt idx="29188">
                  <c:v>37</c:v>
                </c:pt>
                <c:pt idx="29189">
                  <c:v>36</c:v>
                </c:pt>
                <c:pt idx="29190">
                  <c:v>35</c:v>
                </c:pt>
                <c:pt idx="29191">
                  <c:v>34</c:v>
                </c:pt>
                <c:pt idx="29192">
                  <c:v>33</c:v>
                </c:pt>
                <c:pt idx="29193">
                  <c:v>32</c:v>
                </c:pt>
                <c:pt idx="29194">
                  <c:v>31</c:v>
                </c:pt>
                <c:pt idx="29195">
                  <c:v>30</c:v>
                </c:pt>
                <c:pt idx="29196">
                  <c:v>31</c:v>
                </c:pt>
                <c:pt idx="29197">
                  <c:v>30</c:v>
                </c:pt>
                <c:pt idx="29198">
                  <c:v>29</c:v>
                </c:pt>
                <c:pt idx="29199">
                  <c:v>30</c:v>
                </c:pt>
                <c:pt idx="29200">
                  <c:v>29</c:v>
                </c:pt>
                <c:pt idx="29201">
                  <c:v>28</c:v>
                </c:pt>
                <c:pt idx="29202">
                  <c:v>29</c:v>
                </c:pt>
                <c:pt idx="29203">
                  <c:v>28</c:v>
                </c:pt>
                <c:pt idx="29204">
                  <c:v>29</c:v>
                </c:pt>
                <c:pt idx="29205">
                  <c:v>28</c:v>
                </c:pt>
                <c:pt idx="29206">
                  <c:v>29</c:v>
                </c:pt>
                <c:pt idx="29207">
                  <c:v>28</c:v>
                </c:pt>
                <c:pt idx="29208">
                  <c:v>27</c:v>
                </c:pt>
                <c:pt idx="29209">
                  <c:v>28</c:v>
                </c:pt>
                <c:pt idx="29210">
                  <c:v>27</c:v>
                </c:pt>
                <c:pt idx="29211">
                  <c:v>28</c:v>
                </c:pt>
                <c:pt idx="29212">
                  <c:v>29</c:v>
                </c:pt>
                <c:pt idx="29213">
                  <c:v>30</c:v>
                </c:pt>
                <c:pt idx="29214">
                  <c:v>29</c:v>
                </c:pt>
                <c:pt idx="29215">
                  <c:v>30</c:v>
                </c:pt>
                <c:pt idx="29216">
                  <c:v>29</c:v>
                </c:pt>
                <c:pt idx="29217">
                  <c:v>30</c:v>
                </c:pt>
                <c:pt idx="29218">
                  <c:v>31</c:v>
                </c:pt>
                <c:pt idx="29219">
                  <c:v>30</c:v>
                </c:pt>
                <c:pt idx="29220">
                  <c:v>29</c:v>
                </c:pt>
                <c:pt idx="29221">
                  <c:v>30</c:v>
                </c:pt>
                <c:pt idx="29222">
                  <c:v>29</c:v>
                </c:pt>
                <c:pt idx="29223">
                  <c:v>30</c:v>
                </c:pt>
                <c:pt idx="29224">
                  <c:v>31</c:v>
                </c:pt>
                <c:pt idx="29225">
                  <c:v>30</c:v>
                </c:pt>
                <c:pt idx="29226">
                  <c:v>29</c:v>
                </c:pt>
                <c:pt idx="29227">
                  <c:v>28</c:v>
                </c:pt>
                <c:pt idx="29228">
                  <c:v>27</c:v>
                </c:pt>
                <c:pt idx="29229">
                  <c:v>26</c:v>
                </c:pt>
                <c:pt idx="29230">
                  <c:v>25</c:v>
                </c:pt>
                <c:pt idx="29231">
                  <c:v>24</c:v>
                </c:pt>
                <c:pt idx="29232">
                  <c:v>25</c:v>
                </c:pt>
                <c:pt idx="29233">
                  <c:v>24</c:v>
                </c:pt>
                <c:pt idx="29234">
                  <c:v>23</c:v>
                </c:pt>
                <c:pt idx="29235">
                  <c:v>24</c:v>
                </c:pt>
                <c:pt idx="29236">
                  <c:v>23</c:v>
                </c:pt>
                <c:pt idx="29237">
                  <c:v>24</c:v>
                </c:pt>
                <c:pt idx="29238">
                  <c:v>25</c:v>
                </c:pt>
                <c:pt idx="29239">
                  <c:v>24</c:v>
                </c:pt>
                <c:pt idx="29240">
                  <c:v>23</c:v>
                </c:pt>
                <c:pt idx="29241">
                  <c:v>24</c:v>
                </c:pt>
                <c:pt idx="29242">
                  <c:v>25</c:v>
                </c:pt>
                <c:pt idx="29243">
                  <c:v>24</c:v>
                </c:pt>
                <c:pt idx="29244">
                  <c:v>23</c:v>
                </c:pt>
                <c:pt idx="29245">
                  <c:v>24</c:v>
                </c:pt>
                <c:pt idx="29246">
                  <c:v>23</c:v>
                </c:pt>
                <c:pt idx="29247">
                  <c:v>22</c:v>
                </c:pt>
                <c:pt idx="29248">
                  <c:v>21</c:v>
                </c:pt>
                <c:pt idx="29249">
                  <c:v>20</c:v>
                </c:pt>
                <c:pt idx="29250">
                  <c:v>19</c:v>
                </c:pt>
                <c:pt idx="29251">
                  <c:v>20</c:v>
                </c:pt>
                <c:pt idx="29252">
                  <c:v>19</c:v>
                </c:pt>
                <c:pt idx="29253">
                  <c:v>18</c:v>
                </c:pt>
                <c:pt idx="29254">
                  <c:v>19</c:v>
                </c:pt>
                <c:pt idx="29255">
                  <c:v>18</c:v>
                </c:pt>
                <c:pt idx="29256">
                  <c:v>17</c:v>
                </c:pt>
                <c:pt idx="29257">
                  <c:v>16</c:v>
                </c:pt>
                <c:pt idx="29258">
                  <c:v>17</c:v>
                </c:pt>
                <c:pt idx="29259">
                  <c:v>18</c:v>
                </c:pt>
                <c:pt idx="29260">
                  <c:v>17</c:v>
                </c:pt>
                <c:pt idx="29261">
                  <c:v>16</c:v>
                </c:pt>
                <c:pt idx="29262">
                  <c:v>17</c:v>
                </c:pt>
                <c:pt idx="29263">
                  <c:v>18</c:v>
                </c:pt>
                <c:pt idx="29264">
                  <c:v>17</c:v>
                </c:pt>
                <c:pt idx="29265">
                  <c:v>16</c:v>
                </c:pt>
                <c:pt idx="29266">
                  <c:v>15</c:v>
                </c:pt>
                <c:pt idx="29267">
                  <c:v>16</c:v>
                </c:pt>
                <c:pt idx="29268">
                  <c:v>17</c:v>
                </c:pt>
                <c:pt idx="29269">
                  <c:v>16</c:v>
                </c:pt>
                <c:pt idx="29270">
                  <c:v>17</c:v>
                </c:pt>
                <c:pt idx="29271">
                  <c:v>16</c:v>
                </c:pt>
                <c:pt idx="29272">
                  <c:v>15</c:v>
                </c:pt>
                <c:pt idx="29273">
                  <c:v>16</c:v>
                </c:pt>
                <c:pt idx="29274">
                  <c:v>15</c:v>
                </c:pt>
                <c:pt idx="29275">
                  <c:v>14</c:v>
                </c:pt>
                <c:pt idx="29276">
                  <c:v>13</c:v>
                </c:pt>
                <c:pt idx="29277">
                  <c:v>14</c:v>
                </c:pt>
                <c:pt idx="29278">
                  <c:v>13</c:v>
                </c:pt>
                <c:pt idx="29279">
                  <c:v>12</c:v>
                </c:pt>
                <c:pt idx="29280">
                  <c:v>11</c:v>
                </c:pt>
                <c:pt idx="29281">
                  <c:v>12</c:v>
                </c:pt>
                <c:pt idx="29282">
                  <c:v>13</c:v>
                </c:pt>
                <c:pt idx="29283">
                  <c:v>14</c:v>
                </c:pt>
                <c:pt idx="29284">
                  <c:v>15</c:v>
                </c:pt>
                <c:pt idx="29285">
                  <c:v>16</c:v>
                </c:pt>
                <c:pt idx="29286">
                  <c:v>15</c:v>
                </c:pt>
                <c:pt idx="29287">
                  <c:v>16</c:v>
                </c:pt>
                <c:pt idx="29288">
                  <c:v>17</c:v>
                </c:pt>
                <c:pt idx="29289">
                  <c:v>18</c:v>
                </c:pt>
                <c:pt idx="29290">
                  <c:v>17</c:v>
                </c:pt>
                <c:pt idx="29291">
                  <c:v>18</c:v>
                </c:pt>
                <c:pt idx="29292">
                  <c:v>19</c:v>
                </c:pt>
                <c:pt idx="29293">
                  <c:v>18</c:v>
                </c:pt>
                <c:pt idx="29294">
                  <c:v>17</c:v>
                </c:pt>
                <c:pt idx="29295">
                  <c:v>18</c:v>
                </c:pt>
                <c:pt idx="29296">
                  <c:v>19</c:v>
                </c:pt>
                <c:pt idx="29297">
                  <c:v>18</c:v>
                </c:pt>
                <c:pt idx="29298">
                  <c:v>19</c:v>
                </c:pt>
                <c:pt idx="29299">
                  <c:v>18</c:v>
                </c:pt>
                <c:pt idx="29300">
                  <c:v>17</c:v>
                </c:pt>
                <c:pt idx="29301">
                  <c:v>16</c:v>
                </c:pt>
                <c:pt idx="29302">
                  <c:v>15</c:v>
                </c:pt>
                <c:pt idx="29303">
                  <c:v>16</c:v>
                </c:pt>
                <c:pt idx="29304">
                  <c:v>17</c:v>
                </c:pt>
                <c:pt idx="29305">
                  <c:v>16</c:v>
                </c:pt>
                <c:pt idx="29306">
                  <c:v>17</c:v>
                </c:pt>
                <c:pt idx="29307">
                  <c:v>16</c:v>
                </c:pt>
                <c:pt idx="29308">
                  <c:v>17</c:v>
                </c:pt>
                <c:pt idx="29309">
                  <c:v>16</c:v>
                </c:pt>
                <c:pt idx="29310">
                  <c:v>17</c:v>
                </c:pt>
                <c:pt idx="29311">
                  <c:v>16</c:v>
                </c:pt>
                <c:pt idx="29312">
                  <c:v>15</c:v>
                </c:pt>
                <c:pt idx="29313">
                  <c:v>14</c:v>
                </c:pt>
                <c:pt idx="29314">
                  <c:v>13</c:v>
                </c:pt>
                <c:pt idx="29315">
                  <c:v>12</c:v>
                </c:pt>
                <c:pt idx="29316">
                  <c:v>11</c:v>
                </c:pt>
                <c:pt idx="29317">
                  <c:v>12</c:v>
                </c:pt>
                <c:pt idx="29318">
                  <c:v>13</c:v>
                </c:pt>
                <c:pt idx="29319">
                  <c:v>12</c:v>
                </c:pt>
                <c:pt idx="29320">
                  <c:v>11</c:v>
                </c:pt>
                <c:pt idx="29321">
                  <c:v>10</c:v>
                </c:pt>
                <c:pt idx="29322">
                  <c:v>9</c:v>
                </c:pt>
                <c:pt idx="29323">
                  <c:v>10</c:v>
                </c:pt>
                <c:pt idx="29324">
                  <c:v>11</c:v>
                </c:pt>
                <c:pt idx="29325">
                  <c:v>10</c:v>
                </c:pt>
                <c:pt idx="29326">
                  <c:v>9</c:v>
                </c:pt>
                <c:pt idx="29327">
                  <c:v>10</c:v>
                </c:pt>
                <c:pt idx="29328">
                  <c:v>11</c:v>
                </c:pt>
                <c:pt idx="29329">
                  <c:v>10</c:v>
                </c:pt>
                <c:pt idx="29330">
                  <c:v>9</c:v>
                </c:pt>
                <c:pt idx="29331">
                  <c:v>10</c:v>
                </c:pt>
                <c:pt idx="29332">
                  <c:v>11</c:v>
                </c:pt>
                <c:pt idx="29333">
                  <c:v>10</c:v>
                </c:pt>
                <c:pt idx="29334">
                  <c:v>9</c:v>
                </c:pt>
                <c:pt idx="29335">
                  <c:v>10</c:v>
                </c:pt>
                <c:pt idx="29336">
                  <c:v>9</c:v>
                </c:pt>
                <c:pt idx="29337">
                  <c:v>10</c:v>
                </c:pt>
                <c:pt idx="29338">
                  <c:v>9</c:v>
                </c:pt>
                <c:pt idx="29339">
                  <c:v>8</c:v>
                </c:pt>
                <c:pt idx="29340">
                  <c:v>7</c:v>
                </c:pt>
                <c:pt idx="29341">
                  <c:v>8</c:v>
                </c:pt>
                <c:pt idx="29342">
                  <c:v>7</c:v>
                </c:pt>
                <c:pt idx="29343">
                  <c:v>6</c:v>
                </c:pt>
                <c:pt idx="29344">
                  <c:v>5</c:v>
                </c:pt>
                <c:pt idx="29345">
                  <c:v>6</c:v>
                </c:pt>
                <c:pt idx="29346">
                  <c:v>5</c:v>
                </c:pt>
                <c:pt idx="29347">
                  <c:v>6</c:v>
                </c:pt>
                <c:pt idx="29348">
                  <c:v>7</c:v>
                </c:pt>
                <c:pt idx="29349">
                  <c:v>6</c:v>
                </c:pt>
                <c:pt idx="29350">
                  <c:v>5</c:v>
                </c:pt>
                <c:pt idx="29351">
                  <c:v>6</c:v>
                </c:pt>
                <c:pt idx="29352">
                  <c:v>7</c:v>
                </c:pt>
                <c:pt idx="29353">
                  <c:v>6</c:v>
                </c:pt>
                <c:pt idx="29354">
                  <c:v>5</c:v>
                </c:pt>
                <c:pt idx="29355">
                  <c:v>6</c:v>
                </c:pt>
                <c:pt idx="29356">
                  <c:v>7</c:v>
                </c:pt>
                <c:pt idx="29357">
                  <c:v>6</c:v>
                </c:pt>
                <c:pt idx="29358">
                  <c:v>5</c:v>
                </c:pt>
                <c:pt idx="29359">
                  <c:v>4</c:v>
                </c:pt>
                <c:pt idx="29360">
                  <c:v>5</c:v>
                </c:pt>
                <c:pt idx="29361">
                  <c:v>6</c:v>
                </c:pt>
                <c:pt idx="29362">
                  <c:v>7</c:v>
                </c:pt>
                <c:pt idx="29363">
                  <c:v>8</c:v>
                </c:pt>
                <c:pt idx="29364">
                  <c:v>7</c:v>
                </c:pt>
                <c:pt idx="29365">
                  <c:v>8</c:v>
                </c:pt>
                <c:pt idx="29366">
                  <c:v>7</c:v>
                </c:pt>
                <c:pt idx="29367">
                  <c:v>8</c:v>
                </c:pt>
                <c:pt idx="29368">
                  <c:v>9</c:v>
                </c:pt>
                <c:pt idx="29369">
                  <c:v>8</c:v>
                </c:pt>
                <c:pt idx="29370">
                  <c:v>7</c:v>
                </c:pt>
                <c:pt idx="29371">
                  <c:v>6</c:v>
                </c:pt>
                <c:pt idx="29372">
                  <c:v>7</c:v>
                </c:pt>
                <c:pt idx="29373">
                  <c:v>8</c:v>
                </c:pt>
                <c:pt idx="29374">
                  <c:v>7</c:v>
                </c:pt>
                <c:pt idx="29375">
                  <c:v>8</c:v>
                </c:pt>
                <c:pt idx="29376">
                  <c:v>9</c:v>
                </c:pt>
                <c:pt idx="29377">
                  <c:v>8</c:v>
                </c:pt>
                <c:pt idx="29378">
                  <c:v>9</c:v>
                </c:pt>
                <c:pt idx="29379">
                  <c:v>8</c:v>
                </c:pt>
                <c:pt idx="29380">
                  <c:v>9</c:v>
                </c:pt>
                <c:pt idx="29381">
                  <c:v>8</c:v>
                </c:pt>
                <c:pt idx="29382">
                  <c:v>7</c:v>
                </c:pt>
                <c:pt idx="29383">
                  <c:v>8</c:v>
                </c:pt>
                <c:pt idx="29384">
                  <c:v>9</c:v>
                </c:pt>
                <c:pt idx="29385">
                  <c:v>10</c:v>
                </c:pt>
                <c:pt idx="29386">
                  <c:v>9</c:v>
                </c:pt>
                <c:pt idx="29387">
                  <c:v>8</c:v>
                </c:pt>
                <c:pt idx="29388">
                  <c:v>7</c:v>
                </c:pt>
                <c:pt idx="29389">
                  <c:v>8</c:v>
                </c:pt>
                <c:pt idx="29390">
                  <c:v>9</c:v>
                </c:pt>
                <c:pt idx="29391">
                  <c:v>10</c:v>
                </c:pt>
                <c:pt idx="29392">
                  <c:v>9</c:v>
                </c:pt>
                <c:pt idx="29393">
                  <c:v>10</c:v>
                </c:pt>
                <c:pt idx="29394">
                  <c:v>9</c:v>
                </c:pt>
                <c:pt idx="29395">
                  <c:v>10</c:v>
                </c:pt>
                <c:pt idx="29396">
                  <c:v>9</c:v>
                </c:pt>
                <c:pt idx="29397">
                  <c:v>8</c:v>
                </c:pt>
                <c:pt idx="29398">
                  <c:v>7</c:v>
                </c:pt>
                <c:pt idx="29399">
                  <c:v>6</c:v>
                </c:pt>
                <c:pt idx="29400">
                  <c:v>7</c:v>
                </c:pt>
                <c:pt idx="29401">
                  <c:v>8</c:v>
                </c:pt>
                <c:pt idx="29402">
                  <c:v>7</c:v>
                </c:pt>
                <c:pt idx="29403">
                  <c:v>6</c:v>
                </c:pt>
                <c:pt idx="29404">
                  <c:v>5</c:v>
                </c:pt>
                <c:pt idx="29405">
                  <c:v>6</c:v>
                </c:pt>
                <c:pt idx="29406">
                  <c:v>7</c:v>
                </c:pt>
                <c:pt idx="29407">
                  <c:v>6</c:v>
                </c:pt>
                <c:pt idx="29408">
                  <c:v>5</c:v>
                </c:pt>
                <c:pt idx="29409">
                  <c:v>6</c:v>
                </c:pt>
                <c:pt idx="29410">
                  <c:v>7</c:v>
                </c:pt>
                <c:pt idx="29411">
                  <c:v>6</c:v>
                </c:pt>
                <c:pt idx="29412">
                  <c:v>7</c:v>
                </c:pt>
                <c:pt idx="29413">
                  <c:v>8</c:v>
                </c:pt>
                <c:pt idx="29414">
                  <c:v>9</c:v>
                </c:pt>
                <c:pt idx="29415">
                  <c:v>8</c:v>
                </c:pt>
                <c:pt idx="29416">
                  <c:v>9</c:v>
                </c:pt>
                <c:pt idx="29417">
                  <c:v>10</c:v>
                </c:pt>
                <c:pt idx="29418">
                  <c:v>9</c:v>
                </c:pt>
                <c:pt idx="29419">
                  <c:v>8</c:v>
                </c:pt>
                <c:pt idx="29420">
                  <c:v>7</c:v>
                </c:pt>
                <c:pt idx="29421">
                  <c:v>8</c:v>
                </c:pt>
                <c:pt idx="29422">
                  <c:v>9</c:v>
                </c:pt>
                <c:pt idx="29423">
                  <c:v>8</c:v>
                </c:pt>
                <c:pt idx="29424">
                  <c:v>7</c:v>
                </c:pt>
                <c:pt idx="29425">
                  <c:v>6</c:v>
                </c:pt>
                <c:pt idx="29426">
                  <c:v>5</c:v>
                </c:pt>
                <c:pt idx="29427">
                  <c:v>4</c:v>
                </c:pt>
                <c:pt idx="29428">
                  <c:v>5</c:v>
                </c:pt>
                <c:pt idx="29429">
                  <c:v>4</c:v>
                </c:pt>
                <c:pt idx="29430">
                  <c:v>5</c:v>
                </c:pt>
                <c:pt idx="29431">
                  <c:v>4</c:v>
                </c:pt>
                <c:pt idx="29432">
                  <c:v>3</c:v>
                </c:pt>
                <c:pt idx="29433">
                  <c:v>2</c:v>
                </c:pt>
                <c:pt idx="29434">
                  <c:v>3</c:v>
                </c:pt>
                <c:pt idx="29435">
                  <c:v>4</c:v>
                </c:pt>
                <c:pt idx="29436">
                  <c:v>3</c:v>
                </c:pt>
                <c:pt idx="29437">
                  <c:v>4</c:v>
                </c:pt>
                <c:pt idx="29438">
                  <c:v>5</c:v>
                </c:pt>
                <c:pt idx="29439">
                  <c:v>4</c:v>
                </c:pt>
                <c:pt idx="29440">
                  <c:v>3</c:v>
                </c:pt>
                <c:pt idx="29441">
                  <c:v>2</c:v>
                </c:pt>
                <c:pt idx="29442">
                  <c:v>1</c:v>
                </c:pt>
                <c:pt idx="29443">
                  <c:v>2</c:v>
                </c:pt>
                <c:pt idx="29444">
                  <c:v>1</c:v>
                </c:pt>
                <c:pt idx="29445">
                  <c:v>0</c:v>
                </c:pt>
                <c:pt idx="29446">
                  <c:v>0</c:v>
                </c:pt>
                <c:pt idx="29447">
                  <c:v>1</c:v>
                </c:pt>
                <c:pt idx="29448">
                  <c:v>2</c:v>
                </c:pt>
                <c:pt idx="29449">
                  <c:v>3</c:v>
                </c:pt>
                <c:pt idx="29450">
                  <c:v>4</c:v>
                </c:pt>
                <c:pt idx="29451">
                  <c:v>3</c:v>
                </c:pt>
                <c:pt idx="29452">
                  <c:v>4</c:v>
                </c:pt>
                <c:pt idx="29453">
                  <c:v>3</c:v>
                </c:pt>
                <c:pt idx="29454">
                  <c:v>4</c:v>
                </c:pt>
                <c:pt idx="29455">
                  <c:v>5</c:v>
                </c:pt>
                <c:pt idx="29456">
                  <c:v>6</c:v>
                </c:pt>
                <c:pt idx="29457">
                  <c:v>7</c:v>
                </c:pt>
                <c:pt idx="29458">
                  <c:v>6</c:v>
                </c:pt>
                <c:pt idx="29459">
                  <c:v>5</c:v>
                </c:pt>
                <c:pt idx="29460">
                  <c:v>6</c:v>
                </c:pt>
                <c:pt idx="29461">
                  <c:v>7</c:v>
                </c:pt>
                <c:pt idx="29462">
                  <c:v>8</c:v>
                </c:pt>
                <c:pt idx="29463">
                  <c:v>9</c:v>
                </c:pt>
                <c:pt idx="29464">
                  <c:v>10</c:v>
                </c:pt>
                <c:pt idx="29465">
                  <c:v>11</c:v>
                </c:pt>
                <c:pt idx="29466">
                  <c:v>10</c:v>
                </c:pt>
                <c:pt idx="29467">
                  <c:v>9</c:v>
                </c:pt>
                <c:pt idx="29468">
                  <c:v>10</c:v>
                </c:pt>
                <c:pt idx="29469">
                  <c:v>11</c:v>
                </c:pt>
                <c:pt idx="29470">
                  <c:v>12</c:v>
                </c:pt>
                <c:pt idx="29471">
                  <c:v>13</c:v>
                </c:pt>
                <c:pt idx="29472">
                  <c:v>14</c:v>
                </c:pt>
                <c:pt idx="29473">
                  <c:v>13</c:v>
                </c:pt>
                <c:pt idx="29474">
                  <c:v>12</c:v>
                </c:pt>
                <c:pt idx="29475">
                  <c:v>13</c:v>
                </c:pt>
                <c:pt idx="29476">
                  <c:v>12</c:v>
                </c:pt>
                <c:pt idx="29477">
                  <c:v>11</c:v>
                </c:pt>
                <c:pt idx="29478">
                  <c:v>12</c:v>
                </c:pt>
                <c:pt idx="29479">
                  <c:v>13</c:v>
                </c:pt>
                <c:pt idx="29480">
                  <c:v>14</c:v>
                </c:pt>
                <c:pt idx="29481">
                  <c:v>15</c:v>
                </c:pt>
                <c:pt idx="29482">
                  <c:v>14</c:v>
                </c:pt>
                <c:pt idx="29483">
                  <c:v>13</c:v>
                </c:pt>
                <c:pt idx="29484">
                  <c:v>14</c:v>
                </c:pt>
                <c:pt idx="29485">
                  <c:v>13</c:v>
                </c:pt>
                <c:pt idx="29486">
                  <c:v>12</c:v>
                </c:pt>
                <c:pt idx="29487">
                  <c:v>11</c:v>
                </c:pt>
                <c:pt idx="29488">
                  <c:v>12</c:v>
                </c:pt>
                <c:pt idx="29489">
                  <c:v>11</c:v>
                </c:pt>
                <c:pt idx="29490">
                  <c:v>12</c:v>
                </c:pt>
                <c:pt idx="29491">
                  <c:v>11</c:v>
                </c:pt>
                <c:pt idx="29492">
                  <c:v>12</c:v>
                </c:pt>
                <c:pt idx="29493">
                  <c:v>13</c:v>
                </c:pt>
                <c:pt idx="29494">
                  <c:v>14</c:v>
                </c:pt>
                <c:pt idx="29495">
                  <c:v>15</c:v>
                </c:pt>
                <c:pt idx="29496">
                  <c:v>14</c:v>
                </c:pt>
                <c:pt idx="29497">
                  <c:v>15</c:v>
                </c:pt>
                <c:pt idx="29498">
                  <c:v>16</c:v>
                </c:pt>
                <c:pt idx="29499">
                  <c:v>17</c:v>
                </c:pt>
                <c:pt idx="29500">
                  <c:v>18</c:v>
                </c:pt>
                <c:pt idx="29501">
                  <c:v>17</c:v>
                </c:pt>
                <c:pt idx="29502">
                  <c:v>16</c:v>
                </c:pt>
                <c:pt idx="29503">
                  <c:v>17</c:v>
                </c:pt>
                <c:pt idx="29504">
                  <c:v>18</c:v>
                </c:pt>
                <c:pt idx="29505">
                  <c:v>17</c:v>
                </c:pt>
                <c:pt idx="29506">
                  <c:v>16</c:v>
                </c:pt>
                <c:pt idx="29507">
                  <c:v>15</c:v>
                </c:pt>
                <c:pt idx="29508">
                  <c:v>16</c:v>
                </c:pt>
                <c:pt idx="29509">
                  <c:v>15</c:v>
                </c:pt>
                <c:pt idx="29510">
                  <c:v>16</c:v>
                </c:pt>
                <c:pt idx="29511">
                  <c:v>15</c:v>
                </c:pt>
                <c:pt idx="29512">
                  <c:v>14</c:v>
                </c:pt>
                <c:pt idx="29513">
                  <c:v>13</c:v>
                </c:pt>
                <c:pt idx="29514">
                  <c:v>14</c:v>
                </c:pt>
                <c:pt idx="29515">
                  <c:v>15</c:v>
                </c:pt>
                <c:pt idx="29516">
                  <c:v>16</c:v>
                </c:pt>
                <c:pt idx="29517">
                  <c:v>15</c:v>
                </c:pt>
                <c:pt idx="29518">
                  <c:v>16</c:v>
                </c:pt>
                <c:pt idx="29519">
                  <c:v>15</c:v>
                </c:pt>
                <c:pt idx="29520">
                  <c:v>16</c:v>
                </c:pt>
                <c:pt idx="29521">
                  <c:v>17</c:v>
                </c:pt>
                <c:pt idx="29522">
                  <c:v>18</c:v>
                </c:pt>
                <c:pt idx="29523">
                  <c:v>17</c:v>
                </c:pt>
                <c:pt idx="29524">
                  <c:v>16</c:v>
                </c:pt>
                <c:pt idx="29525">
                  <c:v>15</c:v>
                </c:pt>
                <c:pt idx="29526">
                  <c:v>16</c:v>
                </c:pt>
                <c:pt idx="29527">
                  <c:v>15</c:v>
                </c:pt>
                <c:pt idx="29528">
                  <c:v>16</c:v>
                </c:pt>
                <c:pt idx="29529">
                  <c:v>17</c:v>
                </c:pt>
                <c:pt idx="29530">
                  <c:v>16</c:v>
                </c:pt>
                <c:pt idx="29531">
                  <c:v>15</c:v>
                </c:pt>
                <c:pt idx="29532">
                  <c:v>16</c:v>
                </c:pt>
                <c:pt idx="29533">
                  <c:v>15</c:v>
                </c:pt>
                <c:pt idx="29534">
                  <c:v>16</c:v>
                </c:pt>
                <c:pt idx="29535">
                  <c:v>15</c:v>
                </c:pt>
                <c:pt idx="29536">
                  <c:v>14</c:v>
                </c:pt>
                <c:pt idx="29537">
                  <c:v>15</c:v>
                </c:pt>
                <c:pt idx="29538">
                  <c:v>16</c:v>
                </c:pt>
                <c:pt idx="29539">
                  <c:v>17</c:v>
                </c:pt>
                <c:pt idx="29540">
                  <c:v>18</c:v>
                </c:pt>
                <c:pt idx="29541">
                  <c:v>17</c:v>
                </c:pt>
                <c:pt idx="29542">
                  <c:v>16</c:v>
                </c:pt>
                <c:pt idx="29543">
                  <c:v>17</c:v>
                </c:pt>
                <c:pt idx="29544">
                  <c:v>18</c:v>
                </c:pt>
                <c:pt idx="29545">
                  <c:v>17</c:v>
                </c:pt>
                <c:pt idx="29546">
                  <c:v>16</c:v>
                </c:pt>
                <c:pt idx="29547">
                  <c:v>17</c:v>
                </c:pt>
                <c:pt idx="29548">
                  <c:v>16</c:v>
                </c:pt>
                <c:pt idx="29549">
                  <c:v>17</c:v>
                </c:pt>
                <c:pt idx="29550">
                  <c:v>16</c:v>
                </c:pt>
                <c:pt idx="29551">
                  <c:v>15</c:v>
                </c:pt>
                <c:pt idx="29552">
                  <c:v>14</c:v>
                </c:pt>
                <c:pt idx="29553">
                  <c:v>15</c:v>
                </c:pt>
                <c:pt idx="29554">
                  <c:v>16</c:v>
                </c:pt>
                <c:pt idx="29555">
                  <c:v>17</c:v>
                </c:pt>
                <c:pt idx="29556">
                  <c:v>16</c:v>
                </c:pt>
                <c:pt idx="29557">
                  <c:v>17</c:v>
                </c:pt>
                <c:pt idx="29558">
                  <c:v>18</c:v>
                </c:pt>
                <c:pt idx="29559">
                  <c:v>19</c:v>
                </c:pt>
                <c:pt idx="29560">
                  <c:v>20</c:v>
                </c:pt>
                <c:pt idx="29561">
                  <c:v>19</c:v>
                </c:pt>
                <c:pt idx="29562">
                  <c:v>20</c:v>
                </c:pt>
                <c:pt idx="29563">
                  <c:v>19</c:v>
                </c:pt>
                <c:pt idx="29564">
                  <c:v>20</c:v>
                </c:pt>
                <c:pt idx="29565">
                  <c:v>21</c:v>
                </c:pt>
                <c:pt idx="29566">
                  <c:v>20</c:v>
                </c:pt>
                <c:pt idx="29567">
                  <c:v>19</c:v>
                </c:pt>
                <c:pt idx="29568">
                  <c:v>20</c:v>
                </c:pt>
                <c:pt idx="29569">
                  <c:v>21</c:v>
                </c:pt>
                <c:pt idx="29570">
                  <c:v>20</c:v>
                </c:pt>
                <c:pt idx="29571">
                  <c:v>21</c:v>
                </c:pt>
                <c:pt idx="29572">
                  <c:v>20</c:v>
                </c:pt>
                <c:pt idx="29573">
                  <c:v>21</c:v>
                </c:pt>
                <c:pt idx="29574">
                  <c:v>22</c:v>
                </c:pt>
                <c:pt idx="29575">
                  <c:v>23</c:v>
                </c:pt>
                <c:pt idx="29576">
                  <c:v>22</c:v>
                </c:pt>
                <c:pt idx="29577">
                  <c:v>21</c:v>
                </c:pt>
                <c:pt idx="29578">
                  <c:v>22</c:v>
                </c:pt>
                <c:pt idx="29579">
                  <c:v>23</c:v>
                </c:pt>
                <c:pt idx="29580">
                  <c:v>22</c:v>
                </c:pt>
                <c:pt idx="29581">
                  <c:v>23</c:v>
                </c:pt>
                <c:pt idx="29582">
                  <c:v>22</c:v>
                </c:pt>
                <c:pt idx="29583">
                  <c:v>21</c:v>
                </c:pt>
                <c:pt idx="29584">
                  <c:v>20</c:v>
                </c:pt>
                <c:pt idx="29585">
                  <c:v>21</c:v>
                </c:pt>
                <c:pt idx="29586">
                  <c:v>22</c:v>
                </c:pt>
                <c:pt idx="29587">
                  <c:v>23</c:v>
                </c:pt>
                <c:pt idx="29588">
                  <c:v>22</c:v>
                </c:pt>
                <c:pt idx="29589">
                  <c:v>21</c:v>
                </c:pt>
                <c:pt idx="29590">
                  <c:v>22</c:v>
                </c:pt>
                <c:pt idx="29591">
                  <c:v>23</c:v>
                </c:pt>
                <c:pt idx="29592">
                  <c:v>22</c:v>
                </c:pt>
                <c:pt idx="29593">
                  <c:v>23</c:v>
                </c:pt>
                <c:pt idx="29594">
                  <c:v>24</c:v>
                </c:pt>
                <c:pt idx="29595">
                  <c:v>25</c:v>
                </c:pt>
                <c:pt idx="29596">
                  <c:v>24</c:v>
                </c:pt>
                <c:pt idx="29597">
                  <c:v>23</c:v>
                </c:pt>
                <c:pt idx="29598">
                  <c:v>22</c:v>
                </c:pt>
                <c:pt idx="29599">
                  <c:v>21</c:v>
                </c:pt>
                <c:pt idx="29600">
                  <c:v>22</c:v>
                </c:pt>
                <c:pt idx="29601">
                  <c:v>23</c:v>
                </c:pt>
                <c:pt idx="29602">
                  <c:v>22</c:v>
                </c:pt>
                <c:pt idx="29603">
                  <c:v>23</c:v>
                </c:pt>
                <c:pt idx="29604">
                  <c:v>24</c:v>
                </c:pt>
                <c:pt idx="29605">
                  <c:v>25</c:v>
                </c:pt>
                <c:pt idx="29606">
                  <c:v>26</c:v>
                </c:pt>
                <c:pt idx="29607">
                  <c:v>25</c:v>
                </c:pt>
                <c:pt idx="29608">
                  <c:v>26</c:v>
                </c:pt>
                <c:pt idx="29609">
                  <c:v>25</c:v>
                </c:pt>
                <c:pt idx="29610">
                  <c:v>26</c:v>
                </c:pt>
                <c:pt idx="29611">
                  <c:v>25</c:v>
                </c:pt>
                <c:pt idx="29612">
                  <c:v>24</c:v>
                </c:pt>
                <c:pt idx="29613">
                  <c:v>23</c:v>
                </c:pt>
                <c:pt idx="29614">
                  <c:v>22</c:v>
                </c:pt>
                <c:pt idx="29615">
                  <c:v>23</c:v>
                </c:pt>
                <c:pt idx="29616">
                  <c:v>22</c:v>
                </c:pt>
                <c:pt idx="29617">
                  <c:v>23</c:v>
                </c:pt>
                <c:pt idx="29618">
                  <c:v>24</c:v>
                </c:pt>
                <c:pt idx="29619">
                  <c:v>25</c:v>
                </c:pt>
                <c:pt idx="29620">
                  <c:v>24</c:v>
                </c:pt>
                <c:pt idx="29621">
                  <c:v>23</c:v>
                </c:pt>
                <c:pt idx="29622">
                  <c:v>22</c:v>
                </c:pt>
                <c:pt idx="29623">
                  <c:v>23</c:v>
                </c:pt>
                <c:pt idx="29624">
                  <c:v>24</c:v>
                </c:pt>
                <c:pt idx="29625">
                  <c:v>25</c:v>
                </c:pt>
                <c:pt idx="29626">
                  <c:v>26</c:v>
                </c:pt>
                <c:pt idx="29627">
                  <c:v>25</c:v>
                </c:pt>
                <c:pt idx="29628">
                  <c:v>26</c:v>
                </c:pt>
                <c:pt idx="29629">
                  <c:v>25</c:v>
                </c:pt>
                <c:pt idx="29630">
                  <c:v>26</c:v>
                </c:pt>
                <c:pt idx="29631">
                  <c:v>27</c:v>
                </c:pt>
                <c:pt idx="29632">
                  <c:v>26</c:v>
                </c:pt>
                <c:pt idx="29633">
                  <c:v>25</c:v>
                </c:pt>
                <c:pt idx="29634">
                  <c:v>26</c:v>
                </c:pt>
                <c:pt idx="29635">
                  <c:v>25</c:v>
                </c:pt>
                <c:pt idx="29636">
                  <c:v>26</c:v>
                </c:pt>
                <c:pt idx="29637">
                  <c:v>25</c:v>
                </c:pt>
                <c:pt idx="29638">
                  <c:v>26</c:v>
                </c:pt>
                <c:pt idx="29639">
                  <c:v>27</c:v>
                </c:pt>
                <c:pt idx="29640">
                  <c:v>26</c:v>
                </c:pt>
                <c:pt idx="29641">
                  <c:v>25</c:v>
                </c:pt>
                <c:pt idx="29642">
                  <c:v>24</c:v>
                </c:pt>
                <c:pt idx="29643">
                  <c:v>25</c:v>
                </c:pt>
                <c:pt idx="29644">
                  <c:v>24</c:v>
                </c:pt>
                <c:pt idx="29645">
                  <c:v>23</c:v>
                </c:pt>
                <c:pt idx="29646">
                  <c:v>22</c:v>
                </c:pt>
                <c:pt idx="29647">
                  <c:v>21</c:v>
                </c:pt>
                <c:pt idx="29648">
                  <c:v>22</c:v>
                </c:pt>
                <c:pt idx="29649">
                  <c:v>21</c:v>
                </c:pt>
                <c:pt idx="29650">
                  <c:v>22</c:v>
                </c:pt>
                <c:pt idx="29651">
                  <c:v>23</c:v>
                </c:pt>
                <c:pt idx="29652">
                  <c:v>22</c:v>
                </c:pt>
                <c:pt idx="29653">
                  <c:v>23</c:v>
                </c:pt>
                <c:pt idx="29654">
                  <c:v>22</c:v>
                </c:pt>
                <c:pt idx="29655">
                  <c:v>21</c:v>
                </c:pt>
                <c:pt idx="29656">
                  <c:v>20</c:v>
                </c:pt>
                <c:pt idx="29657">
                  <c:v>21</c:v>
                </c:pt>
                <c:pt idx="29658">
                  <c:v>20</c:v>
                </c:pt>
                <c:pt idx="29659">
                  <c:v>21</c:v>
                </c:pt>
                <c:pt idx="29660">
                  <c:v>20</c:v>
                </c:pt>
                <c:pt idx="29661">
                  <c:v>19</c:v>
                </c:pt>
                <c:pt idx="29662">
                  <c:v>18</c:v>
                </c:pt>
                <c:pt idx="29663">
                  <c:v>17</c:v>
                </c:pt>
                <c:pt idx="29664">
                  <c:v>16</c:v>
                </c:pt>
                <c:pt idx="29665">
                  <c:v>17</c:v>
                </c:pt>
                <c:pt idx="29666">
                  <c:v>16</c:v>
                </c:pt>
                <c:pt idx="29667">
                  <c:v>17</c:v>
                </c:pt>
                <c:pt idx="29668">
                  <c:v>16</c:v>
                </c:pt>
                <c:pt idx="29669">
                  <c:v>17</c:v>
                </c:pt>
                <c:pt idx="29670">
                  <c:v>16</c:v>
                </c:pt>
                <c:pt idx="29671">
                  <c:v>17</c:v>
                </c:pt>
                <c:pt idx="29672">
                  <c:v>18</c:v>
                </c:pt>
                <c:pt idx="29673">
                  <c:v>19</c:v>
                </c:pt>
                <c:pt idx="29674">
                  <c:v>20</c:v>
                </c:pt>
                <c:pt idx="29675">
                  <c:v>19</c:v>
                </c:pt>
                <c:pt idx="29676">
                  <c:v>20</c:v>
                </c:pt>
                <c:pt idx="29677">
                  <c:v>19</c:v>
                </c:pt>
                <c:pt idx="29678">
                  <c:v>18</c:v>
                </c:pt>
                <c:pt idx="29679">
                  <c:v>17</c:v>
                </c:pt>
                <c:pt idx="29680">
                  <c:v>18</c:v>
                </c:pt>
                <c:pt idx="29681">
                  <c:v>17</c:v>
                </c:pt>
                <c:pt idx="29682">
                  <c:v>16</c:v>
                </c:pt>
                <c:pt idx="29683">
                  <c:v>15</c:v>
                </c:pt>
                <c:pt idx="29684">
                  <c:v>14</c:v>
                </c:pt>
                <c:pt idx="29685">
                  <c:v>15</c:v>
                </c:pt>
                <c:pt idx="29686">
                  <c:v>16</c:v>
                </c:pt>
                <c:pt idx="29687">
                  <c:v>17</c:v>
                </c:pt>
                <c:pt idx="29688">
                  <c:v>18</c:v>
                </c:pt>
                <c:pt idx="29689">
                  <c:v>19</c:v>
                </c:pt>
                <c:pt idx="29690">
                  <c:v>20</c:v>
                </c:pt>
                <c:pt idx="29691">
                  <c:v>19</c:v>
                </c:pt>
                <c:pt idx="29692">
                  <c:v>18</c:v>
                </c:pt>
                <c:pt idx="29693">
                  <c:v>19</c:v>
                </c:pt>
                <c:pt idx="29694">
                  <c:v>20</c:v>
                </c:pt>
                <c:pt idx="29695">
                  <c:v>21</c:v>
                </c:pt>
                <c:pt idx="29696">
                  <c:v>22</c:v>
                </c:pt>
                <c:pt idx="29697">
                  <c:v>23</c:v>
                </c:pt>
                <c:pt idx="29698">
                  <c:v>22</c:v>
                </c:pt>
                <c:pt idx="29699">
                  <c:v>21</c:v>
                </c:pt>
                <c:pt idx="29700">
                  <c:v>22</c:v>
                </c:pt>
                <c:pt idx="29701">
                  <c:v>21</c:v>
                </c:pt>
                <c:pt idx="29702">
                  <c:v>20</c:v>
                </c:pt>
                <c:pt idx="29703">
                  <c:v>19</c:v>
                </c:pt>
                <c:pt idx="29704">
                  <c:v>18</c:v>
                </c:pt>
                <c:pt idx="29705">
                  <c:v>17</c:v>
                </c:pt>
                <c:pt idx="29706">
                  <c:v>18</c:v>
                </c:pt>
                <c:pt idx="29707">
                  <c:v>19</c:v>
                </c:pt>
                <c:pt idx="29708">
                  <c:v>20</c:v>
                </c:pt>
                <c:pt idx="29709">
                  <c:v>19</c:v>
                </c:pt>
                <c:pt idx="29710">
                  <c:v>18</c:v>
                </c:pt>
                <c:pt idx="29711">
                  <c:v>17</c:v>
                </c:pt>
                <c:pt idx="29712">
                  <c:v>18</c:v>
                </c:pt>
                <c:pt idx="29713">
                  <c:v>17</c:v>
                </c:pt>
                <c:pt idx="29714">
                  <c:v>16</c:v>
                </c:pt>
                <c:pt idx="29715">
                  <c:v>15</c:v>
                </c:pt>
                <c:pt idx="29716">
                  <c:v>16</c:v>
                </c:pt>
                <c:pt idx="29717">
                  <c:v>15</c:v>
                </c:pt>
                <c:pt idx="29718">
                  <c:v>16</c:v>
                </c:pt>
                <c:pt idx="29719">
                  <c:v>17</c:v>
                </c:pt>
                <c:pt idx="29720">
                  <c:v>16</c:v>
                </c:pt>
                <c:pt idx="29721">
                  <c:v>17</c:v>
                </c:pt>
                <c:pt idx="29722">
                  <c:v>18</c:v>
                </c:pt>
                <c:pt idx="29723">
                  <c:v>19</c:v>
                </c:pt>
                <c:pt idx="29724">
                  <c:v>18</c:v>
                </c:pt>
                <c:pt idx="29725">
                  <c:v>19</c:v>
                </c:pt>
                <c:pt idx="29726">
                  <c:v>18</c:v>
                </c:pt>
                <c:pt idx="29727">
                  <c:v>19</c:v>
                </c:pt>
                <c:pt idx="29728">
                  <c:v>20</c:v>
                </c:pt>
                <c:pt idx="29729">
                  <c:v>21</c:v>
                </c:pt>
                <c:pt idx="29730">
                  <c:v>20</c:v>
                </c:pt>
                <c:pt idx="29731">
                  <c:v>19</c:v>
                </c:pt>
                <c:pt idx="29732">
                  <c:v>20</c:v>
                </c:pt>
                <c:pt idx="29733">
                  <c:v>21</c:v>
                </c:pt>
                <c:pt idx="29734">
                  <c:v>20</c:v>
                </c:pt>
                <c:pt idx="29735">
                  <c:v>19</c:v>
                </c:pt>
                <c:pt idx="29736">
                  <c:v>18</c:v>
                </c:pt>
                <c:pt idx="29737">
                  <c:v>19</c:v>
                </c:pt>
                <c:pt idx="29738">
                  <c:v>20</c:v>
                </c:pt>
                <c:pt idx="29739">
                  <c:v>19</c:v>
                </c:pt>
                <c:pt idx="29740">
                  <c:v>20</c:v>
                </c:pt>
                <c:pt idx="29741">
                  <c:v>21</c:v>
                </c:pt>
                <c:pt idx="29742">
                  <c:v>20</c:v>
                </c:pt>
                <c:pt idx="29743">
                  <c:v>21</c:v>
                </c:pt>
                <c:pt idx="29744">
                  <c:v>22</c:v>
                </c:pt>
                <c:pt idx="29745">
                  <c:v>23</c:v>
                </c:pt>
                <c:pt idx="29746">
                  <c:v>22</c:v>
                </c:pt>
                <c:pt idx="29747">
                  <c:v>23</c:v>
                </c:pt>
                <c:pt idx="29748">
                  <c:v>24</c:v>
                </c:pt>
                <c:pt idx="29749">
                  <c:v>23</c:v>
                </c:pt>
                <c:pt idx="29750">
                  <c:v>22</c:v>
                </c:pt>
                <c:pt idx="29751">
                  <c:v>21</c:v>
                </c:pt>
                <c:pt idx="29752">
                  <c:v>22</c:v>
                </c:pt>
                <c:pt idx="29753">
                  <c:v>21</c:v>
                </c:pt>
                <c:pt idx="29754">
                  <c:v>22</c:v>
                </c:pt>
                <c:pt idx="29755">
                  <c:v>21</c:v>
                </c:pt>
                <c:pt idx="29756">
                  <c:v>22</c:v>
                </c:pt>
                <c:pt idx="29757">
                  <c:v>21</c:v>
                </c:pt>
                <c:pt idx="29758">
                  <c:v>20</c:v>
                </c:pt>
                <c:pt idx="29759">
                  <c:v>19</c:v>
                </c:pt>
                <c:pt idx="29760">
                  <c:v>20</c:v>
                </c:pt>
                <c:pt idx="29761">
                  <c:v>21</c:v>
                </c:pt>
                <c:pt idx="29762">
                  <c:v>20</c:v>
                </c:pt>
                <c:pt idx="29763">
                  <c:v>21</c:v>
                </c:pt>
                <c:pt idx="29764">
                  <c:v>20</c:v>
                </c:pt>
                <c:pt idx="29765">
                  <c:v>19</c:v>
                </c:pt>
                <c:pt idx="29766">
                  <c:v>20</c:v>
                </c:pt>
                <c:pt idx="29767">
                  <c:v>21</c:v>
                </c:pt>
                <c:pt idx="29768">
                  <c:v>22</c:v>
                </c:pt>
                <c:pt idx="29769">
                  <c:v>23</c:v>
                </c:pt>
                <c:pt idx="29770">
                  <c:v>22</c:v>
                </c:pt>
                <c:pt idx="29771">
                  <c:v>23</c:v>
                </c:pt>
                <c:pt idx="29772">
                  <c:v>22</c:v>
                </c:pt>
                <c:pt idx="29773">
                  <c:v>23</c:v>
                </c:pt>
                <c:pt idx="29774">
                  <c:v>22</c:v>
                </c:pt>
                <c:pt idx="29775">
                  <c:v>23</c:v>
                </c:pt>
                <c:pt idx="29776">
                  <c:v>22</c:v>
                </c:pt>
                <c:pt idx="29777">
                  <c:v>21</c:v>
                </c:pt>
                <c:pt idx="29778">
                  <c:v>22</c:v>
                </c:pt>
                <c:pt idx="29779">
                  <c:v>21</c:v>
                </c:pt>
                <c:pt idx="29780">
                  <c:v>20</c:v>
                </c:pt>
                <c:pt idx="29781">
                  <c:v>19</c:v>
                </c:pt>
                <c:pt idx="29782">
                  <c:v>20</c:v>
                </c:pt>
                <c:pt idx="29783">
                  <c:v>19</c:v>
                </c:pt>
                <c:pt idx="29784">
                  <c:v>20</c:v>
                </c:pt>
                <c:pt idx="29785">
                  <c:v>19</c:v>
                </c:pt>
                <c:pt idx="29786">
                  <c:v>18</c:v>
                </c:pt>
                <c:pt idx="29787">
                  <c:v>17</c:v>
                </c:pt>
                <c:pt idx="29788">
                  <c:v>18</c:v>
                </c:pt>
                <c:pt idx="29789">
                  <c:v>19</c:v>
                </c:pt>
                <c:pt idx="29790">
                  <c:v>20</c:v>
                </c:pt>
                <c:pt idx="29791">
                  <c:v>19</c:v>
                </c:pt>
                <c:pt idx="29792">
                  <c:v>20</c:v>
                </c:pt>
                <c:pt idx="29793">
                  <c:v>21</c:v>
                </c:pt>
                <c:pt idx="29794">
                  <c:v>22</c:v>
                </c:pt>
                <c:pt idx="29795">
                  <c:v>23</c:v>
                </c:pt>
                <c:pt idx="29796">
                  <c:v>22</c:v>
                </c:pt>
                <c:pt idx="29797">
                  <c:v>21</c:v>
                </c:pt>
                <c:pt idx="29798">
                  <c:v>20</c:v>
                </c:pt>
                <c:pt idx="29799">
                  <c:v>21</c:v>
                </c:pt>
                <c:pt idx="29800">
                  <c:v>20</c:v>
                </c:pt>
                <c:pt idx="29801">
                  <c:v>21</c:v>
                </c:pt>
                <c:pt idx="29802">
                  <c:v>20</c:v>
                </c:pt>
                <c:pt idx="29803">
                  <c:v>19</c:v>
                </c:pt>
                <c:pt idx="29804">
                  <c:v>18</c:v>
                </c:pt>
                <c:pt idx="29805">
                  <c:v>17</c:v>
                </c:pt>
                <c:pt idx="29806">
                  <c:v>16</c:v>
                </c:pt>
                <c:pt idx="29807">
                  <c:v>17</c:v>
                </c:pt>
                <c:pt idx="29808">
                  <c:v>16</c:v>
                </c:pt>
                <c:pt idx="29809">
                  <c:v>17</c:v>
                </c:pt>
                <c:pt idx="29810">
                  <c:v>16</c:v>
                </c:pt>
                <c:pt idx="29811">
                  <c:v>17</c:v>
                </c:pt>
                <c:pt idx="29812">
                  <c:v>16</c:v>
                </c:pt>
                <c:pt idx="29813">
                  <c:v>17</c:v>
                </c:pt>
                <c:pt idx="29814">
                  <c:v>18</c:v>
                </c:pt>
                <c:pt idx="29815">
                  <c:v>19</c:v>
                </c:pt>
                <c:pt idx="29816">
                  <c:v>20</c:v>
                </c:pt>
                <c:pt idx="29817">
                  <c:v>19</c:v>
                </c:pt>
                <c:pt idx="29818">
                  <c:v>18</c:v>
                </c:pt>
                <c:pt idx="29819">
                  <c:v>17</c:v>
                </c:pt>
                <c:pt idx="29820">
                  <c:v>18</c:v>
                </c:pt>
                <c:pt idx="29821">
                  <c:v>19</c:v>
                </c:pt>
                <c:pt idx="29822">
                  <c:v>18</c:v>
                </c:pt>
                <c:pt idx="29823">
                  <c:v>19</c:v>
                </c:pt>
                <c:pt idx="29824">
                  <c:v>20</c:v>
                </c:pt>
                <c:pt idx="29825">
                  <c:v>21</c:v>
                </c:pt>
                <c:pt idx="29826">
                  <c:v>20</c:v>
                </c:pt>
                <c:pt idx="29827">
                  <c:v>19</c:v>
                </c:pt>
                <c:pt idx="29828">
                  <c:v>20</c:v>
                </c:pt>
                <c:pt idx="29829">
                  <c:v>19</c:v>
                </c:pt>
                <c:pt idx="29830">
                  <c:v>18</c:v>
                </c:pt>
                <c:pt idx="29831">
                  <c:v>17</c:v>
                </c:pt>
                <c:pt idx="29832">
                  <c:v>18</c:v>
                </c:pt>
                <c:pt idx="29833">
                  <c:v>19</c:v>
                </c:pt>
                <c:pt idx="29834">
                  <c:v>20</c:v>
                </c:pt>
                <c:pt idx="29835">
                  <c:v>21</c:v>
                </c:pt>
                <c:pt idx="29836">
                  <c:v>20</c:v>
                </c:pt>
                <c:pt idx="29837">
                  <c:v>19</c:v>
                </c:pt>
                <c:pt idx="29838">
                  <c:v>20</c:v>
                </c:pt>
                <c:pt idx="29839">
                  <c:v>21</c:v>
                </c:pt>
                <c:pt idx="29840">
                  <c:v>22</c:v>
                </c:pt>
                <c:pt idx="29841">
                  <c:v>21</c:v>
                </c:pt>
                <c:pt idx="29842">
                  <c:v>22</c:v>
                </c:pt>
                <c:pt idx="29843">
                  <c:v>21</c:v>
                </c:pt>
                <c:pt idx="29844">
                  <c:v>22</c:v>
                </c:pt>
                <c:pt idx="29845">
                  <c:v>23</c:v>
                </c:pt>
                <c:pt idx="29846">
                  <c:v>22</c:v>
                </c:pt>
                <c:pt idx="29847">
                  <c:v>21</c:v>
                </c:pt>
                <c:pt idx="29848">
                  <c:v>22</c:v>
                </c:pt>
                <c:pt idx="29849">
                  <c:v>23</c:v>
                </c:pt>
                <c:pt idx="29850">
                  <c:v>22</c:v>
                </c:pt>
                <c:pt idx="29851">
                  <c:v>23</c:v>
                </c:pt>
                <c:pt idx="29852">
                  <c:v>24</c:v>
                </c:pt>
                <c:pt idx="29853">
                  <c:v>23</c:v>
                </c:pt>
                <c:pt idx="29854">
                  <c:v>22</c:v>
                </c:pt>
                <c:pt idx="29855">
                  <c:v>21</c:v>
                </c:pt>
                <c:pt idx="29856">
                  <c:v>22</c:v>
                </c:pt>
                <c:pt idx="29857">
                  <c:v>21</c:v>
                </c:pt>
                <c:pt idx="29858">
                  <c:v>22</c:v>
                </c:pt>
                <c:pt idx="29859">
                  <c:v>23</c:v>
                </c:pt>
                <c:pt idx="29860">
                  <c:v>24</c:v>
                </c:pt>
                <c:pt idx="29861">
                  <c:v>25</c:v>
                </c:pt>
                <c:pt idx="29862">
                  <c:v>24</c:v>
                </c:pt>
                <c:pt idx="29863">
                  <c:v>23</c:v>
                </c:pt>
                <c:pt idx="29864">
                  <c:v>24</c:v>
                </c:pt>
                <c:pt idx="29865">
                  <c:v>25</c:v>
                </c:pt>
                <c:pt idx="29866">
                  <c:v>24</c:v>
                </c:pt>
                <c:pt idx="29867">
                  <c:v>23</c:v>
                </c:pt>
                <c:pt idx="29868">
                  <c:v>22</c:v>
                </c:pt>
                <c:pt idx="29869">
                  <c:v>21</c:v>
                </c:pt>
                <c:pt idx="29870">
                  <c:v>20</c:v>
                </c:pt>
                <c:pt idx="29871">
                  <c:v>19</c:v>
                </c:pt>
                <c:pt idx="29872">
                  <c:v>18</c:v>
                </c:pt>
                <c:pt idx="29873">
                  <c:v>19</c:v>
                </c:pt>
                <c:pt idx="29874">
                  <c:v>20</c:v>
                </c:pt>
                <c:pt idx="29875">
                  <c:v>19</c:v>
                </c:pt>
                <c:pt idx="29876">
                  <c:v>20</c:v>
                </c:pt>
                <c:pt idx="29877">
                  <c:v>19</c:v>
                </c:pt>
                <c:pt idx="29878">
                  <c:v>18</c:v>
                </c:pt>
                <c:pt idx="29879">
                  <c:v>19</c:v>
                </c:pt>
                <c:pt idx="29880">
                  <c:v>18</c:v>
                </c:pt>
                <c:pt idx="29881">
                  <c:v>17</c:v>
                </c:pt>
                <c:pt idx="29882">
                  <c:v>16</c:v>
                </c:pt>
                <c:pt idx="29883">
                  <c:v>17</c:v>
                </c:pt>
                <c:pt idx="29884">
                  <c:v>18</c:v>
                </c:pt>
                <c:pt idx="29885">
                  <c:v>19</c:v>
                </c:pt>
                <c:pt idx="29886">
                  <c:v>20</c:v>
                </c:pt>
                <c:pt idx="29887">
                  <c:v>21</c:v>
                </c:pt>
                <c:pt idx="29888">
                  <c:v>22</c:v>
                </c:pt>
                <c:pt idx="29889">
                  <c:v>23</c:v>
                </c:pt>
                <c:pt idx="29890">
                  <c:v>22</c:v>
                </c:pt>
                <c:pt idx="29891">
                  <c:v>23</c:v>
                </c:pt>
                <c:pt idx="29892">
                  <c:v>24</c:v>
                </c:pt>
                <c:pt idx="29893">
                  <c:v>23</c:v>
                </c:pt>
                <c:pt idx="29894">
                  <c:v>24</c:v>
                </c:pt>
                <c:pt idx="29895">
                  <c:v>25</c:v>
                </c:pt>
                <c:pt idx="29896">
                  <c:v>24</c:v>
                </c:pt>
                <c:pt idx="29897">
                  <c:v>23</c:v>
                </c:pt>
                <c:pt idx="29898">
                  <c:v>22</c:v>
                </c:pt>
                <c:pt idx="29899">
                  <c:v>23</c:v>
                </c:pt>
                <c:pt idx="29900">
                  <c:v>24</c:v>
                </c:pt>
                <c:pt idx="29901">
                  <c:v>25</c:v>
                </c:pt>
                <c:pt idx="29902">
                  <c:v>24</c:v>
                </c:pt>
                <c:pt idx="29903">
                  <c:v>23</c:v>
                </c:pt>
                <c:pt idx="29904">
                  <c:v>24</c:v>
                </c:pt>
                <c:pt idx="29905">
                  <c:v>25</c:v>
                </c:pt>
                <c:pt idx="29906">
                  <c:v>24</c:v>
                </c:pt>
                <c:pt idx="29907">
                  <c:v>23</c:v>
                </c:pt>
                <c:pt idx="29908">
                  <c:v>24</c:v>
                </c:pt>
                <c:pt idx="29909">
                  <c:v>23</c:v>
                </c:pt>
                <c:pt idx="29910">
                  <c:v>22</c:v>
                </c:pt>
                <c:pt idx="29911">
                  <c:v>23</c:v>
                </c:pt>
                <c:pt idx="29912">
                  <c:v>24</c:v>
                </c:pt>
                <c:pt idx="29913">
                  <c:v>23</c:v>
                </c:pt>
                <c:pt idx="29914">
                  <c:v>24</c:v>
                </c:pt>
                <c:pt idx="29915">
                  <c:v>25</c:v>
                </c:pt>
                <c:pt idx="29916">
                  <c:v>24</c:v>
                </c:pt>
                <c:pt idx="29917">
                  <c:v>23</c:v>
                </c:pt>
                <c:pt idx="29918">
                  <c:v>24</c:v>
                </c:pt>
                <c:pt idx="29919">
                  <c:v>23</c:v>
                </c:pt>
                <c:pt idx="29920">
                  <c:v>22</c:v>
                </c:pt>
                <c:pt idx="29921">
                  <c:v>23</c:v>
                </c:pt>
                <c:pt idx="29922">
                  <c:v>22</c:v>
                </c:pt>
                <c:pt idx="29923">
                  <c:v>23</c:v>
                </c:pt>
                <c:pt idx="29924">
                  <c:v>24</c:v>
                </c:pt>
                <c:pt idx="29925">
                  <c:v>25</c:v>
                </c:pt>
                <c:pt idx="29926">
                  <c:v>26</c:v>
                </c:pt>
                <c:pt idx="29927">
                  <c:v>25</c:v>
                </c:pt>
                <c:pt idx="29928">
                  <c:v>24</c:v>
                </c:pt>
                <c:pt idx="29929">
                  <c:v>25</c:v>
                </c:pt>
                <c:pt idx="29930">
                  <c:v>24</c:v>
                </c:pt>
                <c:pt idx="29931">
                  <c:v>25</c:v>
                </c:pt>
                <c:pt idx="29932">
                  <c:v>26</c:v>
                </c:pt>
                <c:pt idx="29933">
                  <c:v>27</c:v>
                </c:pt>
                <c:pt idx="29934">
                  <c:v>28</c:v>
                </c:pt>
                <c:pt idx="29935">
                  <c:v>29</c:v>
                </c:pt>
                <c:pt idx="29936">
                  <c:v>30</c:v>
                </c:pt>
                <c:pt idx="29937">
                  <c:v>29</c:v>
                </c:pt>
                <c:pt idx="29938">
                  <c:v>28</c:v>
                </c:pt>
                <c:pt idx="29939">
                  <c:v>27</c:v>
                </c:pt>
                <c:pt idx="29940">
                  <c:v>26</c:v>
                </c:pt>
                <c:pt idx="29941">
                  <c:v>27</c:v>
                </c:pt>
                <c:pt idx="29942">
                  <c:v>28</c:v>
                </c:pt>
                <c:pt idx="29943">
                  <c:v>27</c:v>
                </c:pt>
                <c:pt idx="29944">
                  <c:v>26</c:v>
                </c:pt>
                <c:pt idx="29945">
                  <c:v>27</c:v>
                </c:pt>
                <c:pt idx="29946">
                  <c:v>28</c:v>
                </c:pt>
                <c:pt idx="29947">
                  <c:v>29</c:v>
                </c:pt>
                <c:pt idx="29948">
                  <c:v>28</c:v>
                </c:pt>
                <c:pt idx="29949">
                  <c:v>27</c:v>
                </c:pt>
                <c:pt idx="29950">
                  <c:v>26</c:v>
                </c:pt>
                <c:pt idx="29951">
                  <c:v>25</c:v>
                </c:pt>
                <c:pt idx="29952">
                  <c:v>26</c:v>
                </c:pt>
                <c:pt idx="29953">
                  <c:v>27</c:v>
                </c:pt>
                <c:pt idx="29954">
                  <c:v>28</c:v>
                </c:pt>
                <c:pt idx="29955">
                  <c:v>27</c:v>
                </c:pt>
                <c:pt idx="29956">
                  <c:v>28</c:v>
                </c:pt>
                <c:pt idx="29957">
                  <c:v>29</c:v>
                </c:pt>
                <c:pt idx="29958">
                  <c:v>28</c:v>
                </c:pt>
                <c:pt idx="29959">
                  <c:v>29</c:v>
                </c:pt>
                <c:pt idx="29960">
                  <c:v>28</c:v>
                </c:pt>
                <c:pt idx="29961">
                  <c:v>29</c:v>
                </c:pt>
                <c:pt idx="29962">
                  <c:v>30</c:v>
                </c:pt>
                <c:pt idx="29963">
                  <c:v>29</c:v>
                </c:pt>
                <c:pt idx="29964">
                  <c:v>28</c:v>
                </c:pt>
                <c:pt idx="29965">
                  <c:v>27</c:v>
                </c:pt>
                <c:pt idx="29966">
                  <c:v>26</c:v>
                </c:pt>
                <c:pt idx="29967">
                  <c:v>25</c:v>
                </c:pt>
                <c:pt idx="29968">
                  <c:v>24</c:v>
                </c:pt>
                <c:pt idx="29969">
                  <c:v>25</c:v>
                </c:pt>
                <c:pt idx="29970">
                  <c:v>24</c:v>
                </c:pt>
                <c:pt idx="29971">
                  <c:v>25</c:v>
                </c:pt>
                <c:pt idx="29972">
                  <c:v>24</c:v>
                </c:pt>
                <c:pt idx="29973">
                  <c:v>25</c:v>
                </c:pt>
                <c:pt idx="29974">
                  <c:v>24</c:v>
                </c:pt>
                <c:pt idx="29975">
                  <c:v>23</c:v>
                </c:pt>
                <c:pt idx="29976">
                  <c:v>22</c:v>
                </c:pt>
                <c:pt idx="29977">
                  <c:v>23</c:v>
                </c:pt>
                <c:pt idx="29978">
                  <c:v>22</c:v>
                </c:pt>
                <c:pt idx="29979">
                  <c:v>23</c:v>
                </c:pt>
                <c:pt idx="29980">
                  <c:v>24</c:v>
                </c:pt>
                <c:pt idx="29981">
                  <c:v>25</c:v>
                </c:pt>
                <c:pt idx="29982">
                  <c:v>26</c:v>
                </c:pt>
                <c:pt idx="29983">
                  <c:v>25</c:v>
                </c:pt>
                <c:pt idx="29984">
                  <c:v>24</c:v>
                </c:pt>
                <c:pt idx="29985">
                  <c:v>25</c:v>
                </c:pt>
                <c:pt idx="29986">
                  <c:v>26</c:v>
                </c:pt>
                <c:pt idx="29987">
                  <c:v>27</c:v>
                </c:pt>
                <c:pt idx="29988">
                  <c:v>26</c:v>
                </c:pt>
                <c:pt idx="29989">
                  <c:v>27</c:v>
                </c:pt>
                <c:pt idx="29990">
                  <c:v>28</c:v>
                </c:pt>
                <c:pt idx="29991">
                  <c:v>29</c:v>
                </c:pt>
                <c:pt idx="29992">
                  <c:v>30</c:v>
                </c:pt>
                <c:pt idx="29993">
                  <c:v>29</c:v>
                </c:pt>
                <c:pt idx="29994">
                  <c:v>28</c:v>
                </c:pt>
                <c:pt idx="29995">
                  <c:v>29</c:v>
                </c:pt>
                <c:pt idx="29996">
                  <c:v>30</c:v>
                </c:pt>
                <c:pt idx="29997">
                  <c:v>31</c:v>
                </c:pt>
                <c:pt idx="29998">
                  <c:v>30</c:v>
                </c:pt>
                <c:pt idx="29999">
                  <c:v>29</c:v>
                </c:pt>
                <c:pt idx="30000">
                  <c:v>28</c:v>
                </c:pt>
                <c:pt idx="30001">
                  <c:v>27</c:v>
                </c:pt>
                <c:pt idx="30002">
                  <c:v>26</c:v>
                </c:pt>
                <c:pt idx="30003">
                  <c:v>25</c:v>
                </c:pt>
                <c:pt idx="30004">
                  <c:v>24</c:v>
                </c:pt>
                <c:pt idx="30005">
                  <c:v>25</c:v>
                </c:pt>
                <c:pt idx="30006">
                  <c:v>26</c:v>
                </c:pt>
                <c:pt idx="30007">
                  <c:v>27</c:v>
                </c:pt>
                <c:pt idx="30008">
                  <c:v>26</c:v>
                </c:pt>
                <c:pt idx="30009">
                  <c:v>25</c:v>
                </c:pt>
                <c:pt idx="30010">
                  <c:v>26</c:v>
                </c:pt>
                <c:pt idx="30011">
                  <c:v>25</c:v>
                </c:pt>
                <c:pt idx="30012">
                  <c:v>24</c:v>
                </c:pt>
                <c:pt idx="30013">
                  <c:v>25</c:v>
                </c:pt>
                <c:pt idx="30014">
                  <c:v>26</c:v>
                </c:pt>
                <c:pt idx="30015">
                  <c:v>27</c:v>
                </c:pt>
                <c:pt idx="30016">
                  <c:v>28</c:v>
                </c:pt>
                <c:pt idx="30017">
                  <c:v>27</c:v>
                </c:pt>
                <c:pt idx="30018">
                  <c:v>28</c:v>
                </c:pt>
                <c:pt idx="30019">
                  <c:v>29</c:v>
                </c:pt>
                <c:pt idx="30020">
                  <c:v>30</c:v>
                </c:pt>
                <c:pt idx="30021">
                  <c:v>29</c:v>
                </c:pt>
                <c:pt idx="30022">
                  <c:v>30</c:v>
                </c:pt>
                <c:pt idx="30023">
                  <c:v>29</c:v>
                </c:pt>
                <c:pt idx="30024">
                  <c:v>30</c:v>
                </c:pt>
                <c:pt idx="30025">
                  <c:v>31</c:v>
                </c:pt>
                <c:pt idx="30026">
                  <c:v>30</c:v>
                </c:pt>
                <c:pt idx="30027">
                  <c:v>29</c:v>
                </c:pt>
                <c:pt idx="30028">
                  <c:v>30</c:v>
                </c:pt>
                <c:pt idx="30029">
                  <c:v>29</c:v>
                </c:pt>
                <c:pt idx="30030">
                  <c:v>30</c:v>
                </c:pt>
                <c:pt idx="30031">
                  <c:v>29</c:v>
                </c:pt>
                <c:pt idx="30032">
                  <c:v>28</c:v>
                </c:pt>
                <c:pt idx="30033">
                  <c:v>29</c:v>
                </c:pt>
                <c:pt idx="30034">
                  <c:v>28</c:v>
                </c:pt>
                <c:pt idx="30035">
                  <c:v>29</c:v>
                </c:pt>
                <c:pt idx="30036">
                  <c:v>30</c:v>
                </c:pt>
                <c:pt idx="30037">
                  <c:v>29</c:v>
                </c:pt>
                <c:pt idx="30038">
                  <c:v>30</c:v>
                </c:pt>
                <c:pt idx="30039">
                  <c:v>31</c:v>
                </c:pt>
                <c:pt idx="30040">
                  <c:v>32</c:v>
                </c:pt>
                <c:pt idx="30041">
                  <c:v>31</c:v>
                </c:pt>
                <c:pt idx="30042">
                  <c:v>32</c:v>
                </c:pt>
                <c:pt idx="30043">
                  <c:v>31</c:v>
                </c:pt>
                <c:pt idx="30044">
                  <c:v>30</c:v>
                </c:pt>
                <c:pt idx="30045">
                  <c:v>31</c:v>
                </c:pt>
                <c:pt idx="30046">
                  <c:v>32</c:v>
                </c:pt>
                <c:pt idx="30047">
                  <c:v>31</c:v>
                </c:pt>
                <c:pt idx="30048">
                  <c:v>30</c:v>
                </c:pt>
                <c:pt idx="30049">
                  <c:v>31</c:v>
                </c:pt>
                <c:pt idx="30050">
                  <c:v>30</c:v>
                </c:pt>
                <c:pt idx="30051">
                  <c:v>31</c:v>
                </c:pt>
                <c:pt idx="30052">
                  <c:v>32</c:v>
                </c:pt>
                <c:pt idx="30053">
                  <c:v>33</c:v>
                </c:pt>
                <c:pt idx="30054">
                  <c:v>32</c:v>
                </c:pt>
                <c:pt idx="30055">
                  <c:v>31</c:v>
                </c:pt>
                <c:pt idx="30056">
                  <c:v>32</c:v>
                </c:pt>
                <c:pt idx="30057">
                  <c:v>33</c:v>
                </c:pt>
                <c:pt idx="30058">
                  <c:v>32</c:v>
                </c:pt>
                <c:pt idx="30059">
                  <c:v>33</c:v>
                </c:pt>
                <c:pt idx="30060">
                  <c:v>32</c:v>
                </c:pt>
                <c:pt idx="30061">
                  <c:v>33</c:v>
                </c:pt>
                <c:pt idx="30062">
                  <c:v>32</c:v>
                </c:pt>
                <c:pt idx="30063">
                  <c:v>31</c:v>
                </c:pt>
                <c:pt idx="30064">
                  <c:v>30</c:v>
                </c:pt>
                <c:pt idx="30065">
                  <c:v>31</c:v>
                </c:pt>
                <c:pt idx="30066">
                  <c:v>32</c:v>
                </c:pt>
                <c:pt idx="30067">
                  <c:v>33</c:v>
                </c:pt>
                <c:pt idx="30068">
                  <c:v>32</c:v>
                </c:pt>
                <c:pt idx="30069">
                  <c:v>31</c:v>
                </c:pt>
                <c:pt idx="30070">
                  <c:v>30</c:v>
                </c:pt>
                <c:pt idx="30071">
                  <c:v>29</c:v>
                </c:pt>
                <c:pt idx="30072">
                  <c:v>30</c:v>
                </c:pt>
                <c:pt idx="30073">
                  <c:v>31</c:v>
                </c:pt>
                <c:pt idx="30074">
                  <c:v>30</c:v>
                </c:pt>
                <c:pt idx="30075">
                  <c:v>29</c:v>
                </c:pt>
                <c:pt idx="30076">
                  <c:v>30</c:v>
                </c:pt>
                <c:pt idx="30077">
                  <c:v>31</c:v>
                </c:pt>
                <c:pt idx="30078">
                  <c:v>32</c:v>
                </c:pt>
                <c:pt idx="30079">
                  <c:v>33</c:v>
                </c:pt>
                <c:pt idx="30080">
                  <c:v>34</c:v>
                </c:pt>
                <c:pt idx="30081">
                  <c:v>33</c:v>
                </c:pt>
                <c:pt idx="30082">
                  <c:v>34</c:v>
                </c:pt>
                <c:pt idx="30083">
                  <c:v>35</c:v>
                </c:pt>
                <c:pt idx="30084">
                  <c:v>36</c:v>
                </c:pt>
                <c:pt idx="30085">
                  <c:v>35</c:v>
                </c:pt>
                <c:pt idx="30086">
                  <c:v>34</c:v>
                </c:pt>
                <c:pt idx="30087">
                  <c:v>33</c:v>
                </c:pt>
                <c:pt idx="30088">
                  <c:v>34</c:v>
                </c:pt>
                <c:pt idx="30089">
                  <c:v>33</c:v>
                </c:pt>
                <c:pt idx="30090">
                  <c:v>32</c:v>
                </c:pt>
                <c:pt idx="30091">
                  <c:v>33</c:v>
                </c:pt>
                <c:pt idx="30092">
                  <c:v>34</c:v>
                </c:pt>
                <c:pt idx="30093">
                  <c:v>33</c:v>
                </c:pt>
                <c:pt idx="30094">
                  <c:v>32</c:v>
                </c:pt>
                <c:pt idx="30095">
                  <c:v>31</c:v>
                </c:pt>
                <c:pt idx="30096">
                  <c:v>30</c:v>
                </c:pt>
                <c:pt idx="30097">
                  <c:v>29</c:v>
                </c:pt>
                <c:pt idx="30098">
                  <c:v>30</c:v>
                </c:pt>
                <c:pt idx="30099">
                  <c:v>29</c:v>
                </c:pt>
                <c:pt idx="30100">
                  <c:v>28</c:v>
                </c:pt>
                <c:pt idx="30101">
                  <c:v>27</c:v>
                </c:pt>
                <c:pt idx="30102">
                  <c:v>28</c:v>
                </c:pt>
                <c:pt idx="30103">
                  <c:v>29</c:v>
                </c:pt>
                <c:pt idx="30104">
                  <c:v>30</c:v>
                </c:pt>
                <c:pt idx="30105">
                  <c:v>31</c:v>
                </c:pt>
                <c:pt idx="30106">
                  <c:v>32</c:v>
                </c:pt>
                <c:pt idx="30107">
                  <c:v>33</c:v>
                </c:pt>
                <c:pt idx="30108">
                  <c:v>32</c:v>
                </c:pt>
                <c:pt idx="30109">
                  <c:v>31</c:v>
                </c:pt>
                <c:pt idx="30110">
                  <c:v>30</c:v>
                </c:pt>
                <c:pt idx="30111">
                  <c:v>29</c:v>
                </c:pt>
                <c:pt idx="30112">
                  <c:v>28</c:v>
                </c:pt>
                <c:pt idx="30113">
                  <c:v>27</c:v>
                </c:pt>
                <c:pt idx="30114">
                  <c:v>28</c:v>
                </c:pt>
                <c:pt idx="30115">
                  <c:v>27</c:v>
                </c:pt>
                <c:pt idx="30116">
                  <c:v>26</c:v>
                </c:pt>
                <c:pt idx="30117">
                  <c:v>27</c:v>
                </c:pt>
                <c:pt idx="30118">
                  <c:v>28</c:v>
                </c:pt>
                <c:pt idx="30119">
                  <c:v>27</c:v>
                </c:pt>
                <c:pt idx="30120">
                  <c:v>26</c:v>
                </c:pt>
                <c:pt idx="30121">
                  <c:v>27</c:v>
                </c:pt>
                <c:pt idx="30122">
                  <c:v>28</c:v>
                </c:pt>
                <c:pt idx="30123">
                  <c:v>29</c:v>
                </c:pt>
                <c:pt idx="30124">
                  <c:v>28</c:v>
                </c:pt>
                <c:pt idx="30125">
                  <c:v>29</c:v>
                </c:pt>
                <c:pt idx="30126">
                  <c:v>30</c:v>
                </c:pt>
                <c:pt idx="30127">
                  <c:v>31</c:v>
                </c:pt>
                <c:pt idx="30128">
                  <c:v>30</c:v>
                </c:pt>
                <c:pt idx="30129">
                  <c:v>29</c:v>
                </c:pt>
                <c:pt idx="30130">
                  <c:v>30</c:v>
                </c:pt>
                <c:pt idx="30131">
                  <c:v>31</c:v>
                </c:pt>
                <c:pt idx="30132">
                  <c:v>30</c:v>
                </c:pt>
                <c:pt idx="30133">
                  <c:v>31</c:v>
                </c:pt>
                <c:pt idx="30134">
                  <c:v>30</c:v>
                </c:pt>
                <c:pt idx="30135">
                  <c:v>29</c:v>
                </c:pt>
                <c:pt idx="30136">
                  <c:v>30</c:v>
                </c:pt>
                <c:pt idx="30137">
                  <c:v>29</c:v>
                </c:pt>
                <c:pt idx="30138">
                  <c:v>28</c:v>
                </c:pt>
                <c:pt idx="30139">
                  <c:v>27</c:v>
                </c:pt>
                <c:pt idx="30140">
                  <c:v>28</c:v>
                </c:pt>
                <c:pt idx="30141">
                  <c:v>29</c:v>
                </c:pt>
                <c:pt idx="30142">
                  <c:v>30</c:v>
                </c:pt>
                <c:pt idx="30143">
                  <c:v>29</c:v>
                </c:pt>
                <c:pt idx="30144">
                  <c:v>30</c:v>
                </c:pt>
                <c:pt idx="30145">
                  <c:v>31</c:v>
                </c:pt>
                <c:pt idx="30146">
                  <c:v>30</c:v>
                </c:pt>
                <c:pt idx="30147">
                  <c:v>31</c:v>
                </c:pt>
                <c:pt idx="30148">
                  <c:v>30</c:v>
                </c:pt>
                <c:pt idx="30149">
                  <c:v>29</c:v>
                </c:pt>
                <c:pt idx="30150">
                  <c:v>30</c:v>
                </c:pt>
                <c:pt idx="30151">
                  <c:v>29</c:v>
                </c:pt>
                <c:pt idx="30152">
                  <c:v>28</c:v>
                </c:pt>
                <c:pt idx="30153">
                  <c:v>29</c:v>
                </c:pt>
                <c:pt idx="30154">
                  <c:v>28</c:v>
                </c:pt>
                <c:pt idx="30155">
                  <c:v>29</c:v>
                </c:pt>
                <c:pt idx="30156">
                  <c:v>30</c:v>
                </c:pt>
                <c:pt idx="30157">
                  <c:v>31</c:v>
                </c:pt>
                <c:pt idx="30158">
                  <c:v>32</c:v>
                </c:pt>
                <c:pt idx="30159">
                  <c:v>31</c:v>
                </c:pt>
                <c:pt idx="30160">
                  <c:v>30</c:v>
                </c:pt>
                <c:pt idx="30161">
                  <c:v>31</c:v>
                </c:pt>
                <c:pt idx="30162">
                  <c:v>32</c:v>
                </c:pt>
                <c:pt idx="30163">
                  <c:v>31</c:v>
                </c:pt>
                <c:pt idx="30164">
                  <c:v>30</c:v>
                </c:pt>
                <c:pt idx="30165">
                  <c:v>29</c:v>
                </c:pt>
                <c:pt idx="30166">
                  <c:v>30</c:v>
                </c:pt>
                <c:pt idx="30167">
                  <c:v>29</c:v>
                </c:pt>
                <c:pt idx="30168">
                  <c:v>30</c:v>
                </c:pt>
                <c:pt idx="30169">
                  <c:v>31</c:v>
                </c:pt>
                <c:pt idx="30170">
                  <c:v>30</c:v>
                </c:pt>
                <c:pt idx="30171">
                  <c:v>31</c:v>
                </c:pt>
                <c:pt idx="30172">
                  <c:v>32</c:v>
                </c:pt>
                <c:pt idx="30173">
                  <c:v>33</c:v>
                </c:pt>
                <c:pt idx="30174">
                  <c:v>32</c:v>
                </c:pt>
                <c:pt idx="30175">
                  <c:v>31</c:v>
                </c:pt>
                <c:pt idx="30176">
                  <c:v>30</c:v>
                </c:pt>
                <c:pt idx="30177">
                  <c:v>31</c:v>
                </c:pt>
                <c:pt idx="30178">
                  <c:v>30</c:v>
                </c:pt>
                <c:pt idx="30179">
                  <c:v>31</c:v>
                </c:pt>
                <c:pt idx="30180">
                  <c:v>32</c:v>
                </c:pt>
                <c:pt idx="30181">
                  <c:v>31</c:v>
                </c:pt>
                <c:pt idx="30182">
                  <c:v>30</c:v>
                </c:pt>
                <c:pt idx="30183">
                  <c:v>31</c:v>
                </c:pt>
                <c:pt idx="30184">
                  <c:v>30</c:v>
                </c:pt>
                <c:pt idx="30185">
                  <c:v>31</c:v>
                </c:pt>
                <c:pt idx="30186">
                  <c:v>30</c:v>
                </c:pt>
                <c:pt idx="30187">
                  <c:v>31</c:v>
                </c:pt>
                <c:pt idx="30188">
                  <c:v>32</c:v>
                </c:pt>
                <c:pt idx="30189">
                  <c:v>31</c:v>
                </c:pt>
                <c:pt idx="30190">
                  <c:v>30</c:v>
                </c:pt>
                <c:pt idx="30191">
                  <c:v>31</c:v>
                </c:pt>
                <c:pt idx="30192">
                  <c:v>30</c:v>
                </c:pt>
                <c:pt idx="30193">
                  <c:v>29</c:v>
                </c:pt>
                <c:pt idx="30194">
                  <c:v>28</c:v>
                </c:pt>
                <c:pt idx="30195">
                  <c:v>27</c:v>
                </c:pt>
                <c:pt idx="30196">
                  <c:v>26</c:v>
                </c:pt>
                <c:pt idx="30197">
                  <c:v>27</c:v>
                </c:pt>
                <c:pt idx="30198">
                  <c:v>28</c:v>
                </c:pt>
                <c:pt idx="30199">
                  <c:v>29</c:v>
                </c:pt>
                <c:pt idx="30200">
                  <c:v>28</c:v>
                </c:pt>
                <c:pt idx="30201">
                  <c:v>29</c:v>
                </c:pt>
                <c:pt idx="30202">
                  <c:v>30</c:v>
                </c:pt>
                <c:pt idx="30203">
                  <c:v>29</c:v>
                </c:pt>
                <c:pt idx="30204">
                  <c:v>30</c:v>
                </c:pt>
                <c:pt idx="30205">
                  <c:v>29</c:v>
                </c:pt>
                <c:pt idx="30206">
                  <c:v>30</c:v>
                </c:pt>
                <c:pt idx="30207">
                  <c:v>31</c:v>
                </c:pt>
                <c:pt idx="30208">
                  <c:v>32</c:v>
                </c:pt>
                <c:pt idx="30209">
                  <c:v>31</c:v>
                </c:pt>
                <c:pt idx="30210">
                  <c:v>32</c:v>
                </c:pt>
                <c:pt idx="30211">
                  <c:v>31</c:v>
                </c:pt>
                <c:pt idx="30212">
                  <c:v>30</c:v>
                </c:pt>
                <c:pt idx="30213">
                  <c:v>31</c:v>
                </c:pt>
                <c:pt idx="30214">
                  <c:v>30</c:v>
                </c:pt>
                <c:pt idx="30215">
                  <c:v>31</c:v>
                </c:pt>
                <c:pt idx="30216">
                  <c:v>32</c:v>
                </c:pt>
                <c:pt idx="30217">
                  <c:v>31</c:v>
                </c:pt>
                <c:pt idx="30218">
                  <c:v>32</c:v>
                </c:pt>
                <c:pt idx="30219">
                  <c:v>33</c:v>
                </c:pt>
                <c:pt idx="30220">
                  <c:v>32</c:v>
                </c:pt>
                <c:pt idx="30221">
                  <c:v>33</c:v>
                </c:pt>
                <c:pt idx="30222">
                  <c:v>32</c:v>
                </c:pt>
                <c:pt idx="30223">
                  <c:v>31</c:v>
                </c:pt>
                <c:pt idx="30224">
                  <c:v>32</c:v>
                </c:pt>
                <c:pt idx="30225">
                  <c:v>31</c:v>
                </c:pt>
                <c:pt idx="30226">
                  <c:v>32</c:v>
                </c:pt>
                <c:pt idx="30227">
                  <c:v>31</c:v>
                </c:pt>
                <c:pt idx="30228">
                  <c:v>30</c:v>
                </c:pt>
                <c:pt idx="30229">
                  <c:v>29</c:v>
                </c:pt>
                <c:pt idx="30230">
                  <c:v>28</c:v>
                </c:pt>
                <c:pt idx="30231">
                  <c:v>29</c:v>
                </c:pt>
                <c:pt idx="30232">
                  <c:v>28</c:v>
                </c:pt>
                <c:pt idx="30233">
                  <c:v>29</c:v>
                </c:pt>
                <c:pt idx="30234">
                  <c:v>30</c:v>
                </c:pt>
                <c:pt idx="30235">
                  <c:v>29</c:v>
                </c:pt>
                <c:pt idx="30236">
                  <c:v>28</c:v>
                </c:pt>
                <c:pt idx="30237">
                  <c:v>29</c:v>
                </c:pt>
                <c:pt idx="30238">
                  <c:v>30</c:v>
                </c:pt>
                <c:pt idx="30239">
                  <c:v>31</c:v>
                </c:pt>
                <c:pt idx="30240">
                  <c:v>30</c:v>
                </c:pt>
                <c:pt idx="30241">
                  <c:v>31</c:v>
                </c:pt>
                <c:pt idx="30242">
                  <c:v>32</c:v>
                </c:pt>
                <c:pt idx="30243">
                  <c:v>31</c:v>
                </c:pt>
                <c:pt idx="30244">
                  <c:v>32</c:v>
                </c:pt>
                <c:pt idx="30245">
                  <c:v>33</c:v>
                </c:pt>
                <c:pt idx="30246">
                  <c:v>34</c:v>
                </c:pt>
                <c:pt idx="30247">
                  <c:v>33</c:v>
                </c:pt>
                <c:pt idx="30248">
                  <c:v>34</c:v>
                </c:pt>
                <c:pt idx="30249">
                  <c:v>35</c:v>
                </c:pt>
                <c:pt idx="30250">
                  <c:v>36</c:v>
                </c:pt>
                <c:pt idx="30251">
                  <c:v>35</c:v>
                </c:pt>
                <c:pt idx="30252">
                  <c:v>34</c:v>
                </c:pt>
                <c:pt idx="30253">
                  <c:v>33</c:v>
                </c:pt>
                <c:pt idx="30254">
                  <c:v>34</c:v>
                </c:pt>
                <c:pt idx="30255">
                  <c:v>33</c:v>
                </c:pt>
                <c:pt idx="30256">
                  <c:v>32</c:v>
                </c:pt>
                <c:pt idx="30257">
                  <c:v>31</c:v>
                </c:pt>
                <c:pt idx="30258">
                  <c:v>30</c:v>
                </c:pt>
                <c:pt idx="30259">
                  <c:v>31</c:v>
                </c:pt>
                <c:pt idx="30260">
                  <c:v>30</c:v>
                </c:pt>
                <c:pt idx="30261">
                  <c:v>29</c:v>
                </c:pt>
                <c:pt idx="30262">
                  <c:v>28</c:v>
                </c:pt>
                <c:pt idx="30263">
                  <c:v>27</c:v>
                </c:pt>
                <c:pt idx="30264">
                  <c:v>26</c:v>
                </c:pt>
                <c:pt idx="30265">
                  <c:v>27</c:v>
                </c:pt>
                <c:pt idx="30266">
                  <c:v>28</c:v>
                </c:pt>
                <c:pt idx="30267">
                  <c:v>27</c:v>
                </c:pt>
                <c:pt idx="30268">
                  <c:v>28</c:v>
                </c:pt>
                <c:pt idx="30269">
                  <c:v>29</c:v>
                </c:pt>
                <c:pt idx="30270">
                  <c:v>28</c:v>
                </c:pt>
                <c:pt idx="30271">
                  <c:v>29</c:v>
                </c:pt>
                <c:pt idx="30272">
                  <c:v>28</c:v>
                </c:pt>
                <c:pt idx="30273">
                  <c:v>29</c:v>
                </c:pt>
                <c:pt idx="30274">
                  <c:v>30</c:v>
                </c:pt>
                <c:pt idx="30275">
                  <c:v>31</c:v>
                </c:pt>
                <c:pt idx="30276">
                  <c:v>32</c:v>
                </c:pt>
                <c:pt idx="30277">
                  <c:v>31</c:v>
                </c:pt>
                <c:pt idx="30278">
                  <c:v>30</c:v>
                </c:pt>
                <c:pt idx="30279">
                  <c:v>31</c:v>
                </c:pt>
                <c:pt idx="30280">
                  <c:v>32</c:v>
                </c:pt>
                <c:pt idx="30281">
                  <c:v>33</c:v>
                </c:pt>
                <c:pt idx="30282">
                  <c:v>34</c:v>
                </c:pt>
                <c:pt idx="30283">
                  <c:v>35</c:v>
                </c:pt>
                <c:pt idx="30284">
                  <c:v>34</c:v>
                </c:pt>
                <c:pt idx="30285">
                  <c:v>33</c:v>
                </c:pt>
                <c:pt idx="30286">
                  <c:v>32</c:v>
                </c:pt>
                <c:pt idx="30287">
                  <c:v>31</c:v>
                </c:pt>
                <c:pt idx="30288">
                  <c:v>30</c:v>
                </c:pt>
                <c:pt idx="30289">
                  <c:v>31</c:v>
                </c:pt>
                <c:pt idx="30290">
                  <c:v>30</c:v>
                </c:pt>
                <c:pt idx="30291">
                  <c:v>31</c:v>
                </c:pt>
                <c:pt idx="30292">
                  <c:v>32</c:v>
                </c:pt>
                <c:pt idx="30293">
                  <c:v>33</c:v>
                </c:pt>
                <c:pt idx="30294">
                  <c:v>34</c:v>
                </c:pt>
                <c:pt idx="30295">
                  <c:v>33</c:v>
                </c:pt>
                <c:pt idx="30296">
                  <c:v>34</c:v>
                </c:pt>
                <c:pt idx="30297">
                  <c:v>35</c:v>
                </c:pt>
                <c:pt idx="30298">
                  <c:v>34</c:v>
                </c:pt>
                <c:pt idx="30299">
                  <c:v>35</c:v>
                </c:pt>
                <c:pt idx="30300">
                  <c:v>34</c:v>
                </c:pt>
                <c:pt idx="30301">
                  <c:v>35</c:v>
                </c:pt>
                <c:pt idx="30302">
                  <c:v>36</c:v>
                </c:pt>
                <c:pt idx="30303">
                  <c:v>37</c:v>
                </c:pt>
                <c:pt idx="30304">
                  <c:v>38</c:v>
                </c:pt>
                <c:pt idx="30305">
                  <c:v>39</c:v>
                </c:pt>
                <c:pt idx="30306">
                  <c:v>38</c:v>
                </c:pt>
                <c:pt idx="30307">
                  <c:v>39</c:v>
                </c:pt>
                <c:pt idx="30308">
                  <c:v>38</c:v>
                </c:pt>
                <c:pt idx="30309">
                  <c:v>39</c:v>
                </c:pt>
                <c:pt idx="30310">
                  <c:v>38</c:v>
                </c:pt>
                <c:pt idx="30311">
                  <c:v>37</c:v>
                </c:pt>
                <c:pt idx="30312">
                  <c:v>36</c:v>
                </c:pt>
                <c:pt idx="30313">
                  <c:v>37</c:v>
                </c:pt>
                <c:pt idx="30314">
                  <c:v>36</c:v>
                </c:pt>
                <c:pt idx="30315">
                  <c:v>35</c:v>
                </c:pt>
                <c:pt idx="30316">
                  <c:v>34</c:v>
                </c:pt>
                <c:pt idx="30317">
                  <c:v>35</c:v>
                </c:pt>
                <c:pt idx="30318">
                  <c:v>34</c:v>
                </c:pt>
                <c:pt idx="30319">
                  <c:v>33</c:v>
                </c:pt>
                <c:pt idx="30320">
                  <c:v>34</c:v>
                </c:pt>
                <c:pt idx="30321">
                  <c:v>35</c:v>
                </c:pt>
                <c:pt idx="30322">
                  <c:v>36</c:v>
                </c:pt>
                <c:pt idx="30323">
                  <c:v>37</c:v>
                </c:pt>
                <c:pt idx="30324">
                  <c:v>36</c:v>
                </c:pt>
                <c:pt idx="30325">
                  <c:v>35</c:v>
                </c:pt>
                <c:pt idx="30326">
                  <c:v>36</c:v>
                </c:pt>
                <c:pt idx="30327">
                  <c:v>35</c:v>
                </c:pt>
                <c:pt idx="30328">
                  <c:v>36</c:v>
                </c:pt>
                <c:pt idx="30329">
                  <c:v>37</c:v>
                </c:pt>
                <c:pt idx="30330">
                  <c:v>38</c:v>
                </c:pt>
                <c:pt idx="30331">
                  <c:v>37</c:v>
                </c:pt>
                <c:pt idx="30332">
                  <c:v>36</c:v>
                </c:pt>
                <c:pt idx="30333">
                  <c:v>35</c:v>
                </c:pt>
                <c:pt idx="30334">
                  <c:v>36</c:v>
                </c:pt>
                <c:pt idx="30335">
                  <c:v>37</c:v>
                </c:pt>
                <c:pt idx="30336">
                  <c:v>38</c:v>
                </c:pt>
                <c:pt idx="30337">
                  <c:v>37</c:v>
                </c:pt>
                <c:pt idx="30338">
                  <c:v>36</c:v>
                </c:pt>
                <c:pt idx="30339">
                  <c:v>35</c:v>
                </c:pt>
                <c:pt idx="30340">
                  <c:v>36</c:v>
                </c:pt>
                <c:pt idx="30341">
                  <c:v>37</c:v>
                </c:pt>
                <c:pt idx="30342">
                  <c:v>38</c:v>
                </c:pt>
                <c:pt idx="30343">
                  <c:v>39</c:v>
                </c:pt>
                <c:pt idx="30344">
                  <c:v>38</c:v>
                </c:pt>
                <c:pt idx="30345">
                  <c:v>39</c:v>
                </c:pt>
                <c:pt idx="30346">
                  <c:v>40</c:v>
                </c:pt>
                <c:pt idx="30347">
                  <c:v>41</c:v>
                </c:pt>
                <c:pt idx="30348">
                  <c:v>42</c:v>
                </c:pt>
                <c:pt idx="30349">
                  <c:v>41</c:v>
                </c:pt>
                <c:pt idx="30350">
                  <c:v>40</c:v>
                </c:pt>
                <c:pt idx="30351">
                  <c:v>41</c:v>
                </c:pt>
                <c:pt idx="30352">
                  <c:v>40</c:v>
                </c:pt>
                <c:pt idx="30353">
                  <c:v>41</c:v>
                </c:pt>
                <c:pt idx="30354">
                  <c:v>42</c:v>
                </c:pt>
                <c:pt idx="30355">
                  <c:v>41</c:v>
                </c:pt>
                <c:pt idx="30356">
                  <c:v>42</c:v>
                </c:pt>
                <c:pt idx="30357">
                  <c:v>43</c:v>
                </c:pt>
                <c:pt idx="30358">
                  <c:v>44</c:v>
                </c:pt>
                <c:pt idx="30359">
                  <c:v>43</c:v>
                </c:pt>
                <c:pt idx="30360">
                  <c:v>42</c:v>
                </c:pt>
                <c:pt idx="30361">
                  <c:v>41</c:v>
                </c:pt>
                <c:pt idx="30362">
                  <c:v>42</c:v>
                </c:pt>
                <c:pt idx="30363">
                  <c:v>41</c:v>
                </c:pt>
                <c:pt idx="30364">
                  <c:v>40</c:v>
                </c:pt>
                <c:pt idx="30365">
                  <c:v>41</c:v>
                </c:pt>
                <c:pt idx="30366">
                  <c:v>42</c:v>
                </c:pt>
                <c:pt idx="30367">
                  <c:v>43</c:v>
                </c:pt>
                <c:pt idx="30368">
                  <c:v>42</c:v>
                </c:pt>
                <c:pt idx="30369">
                  <c:v>43</c:v>
                </c:pt>
                <c:pt idx="30370">
                  <c:v>42</c:v>
                </c:pt>
                <c:pt idx="30371">
                  <c:v>41</c:v>
                </c:pt>
                <c:pt idx="30372">
                  <c:v>42</c:v>
                </c:pt>
                <c:pt idx="30373">
                  <c:v>41</c:v>
                </c:pt>
                <c:pt idx="30374">
                  <c:v>42</c:v>
                </c:pt>
                <c:pt idx="30375">
                  <c:v>43</c:v>
                </c:pt>
                <c:pt idx="30376">
                  <c:v>44</c:v>
                </c:pt>
                <c:pt idx="30377">
                  <c:v>43</c:v>
                </c:pt>
                <c:pt idx="30378">
                  <c:v>42</c:v>
                </c:pt>
                <c:pt idx="30379">
                  <c:v>43</c:v>
                </c:pt>
                <c:pt idx="30380">
                  <c:v>44</c:v>
                </c:pt>
                <c:pt idx="30381">
                  <c:v>45</c:v>
                </c:pt>
                <c:pt idx="30382">
                  <c:v>44</c:v>
                </c:pt>
                <c:pt idx="30383">
                  <c:v>45</c:v>
                </c:pt>
                <c:pt idx="30384">
                  <c:v>44</c:v>
                </c:pt>
                <c:pt idx="30385">
                  <c:v>43</c:v>
                </c:pt>
                <c:pt idx="30386">
                  <c:v>44</c:v>
                </c:pt>
                <c:pt idx="30387">
                  <c:v>45</c:v>
                </c:pt>
                <c:pt idx="30388">
                  <c:v>44</c:v>
                </c:pt>
                <c:pt idx="30389">
                  <c:v>43</c:v>
                </c:pt>
                <c:pt idx="30390">
                  <c:v>44</c:v>
                </c:pt>
                <c:pt idx="30391">
                  <c:v>43</c:v>
                </c:pt>
                <c:pt idx="30392">
                  <c:v>44</c:v>
                </c:pt>
                <c:pt idx="30393">
                  <c:v>45</c:v>
                </c:pt>
                <c:pt idx="30394">
                  <c:v>46</c:v>
                </c:pt>
                <c:pt idx="30395">
                  <c:v>45</c:v>
                </c:pt>
                <c:pt idx="30396">
                  <c:v>44</c:v>
                </c:pt>
                <c:pt idx="30397">
                  <c:v>43</c:v>
                </c:pt>
                <c:pt idx="30398">
                  <c:v>44</c:v>
                </c:pt>
                <c:pt idx="30399">
                  <c:v>43</c:v>
                </c:pt>
                <c:pt idx="30400">
                  <c:v>42</c:v>
                </c:pt>
                <c:pt idx="30401">
                  <c:v>41</c:v>
                </c:pt>
                <c:pt idx="30402">
                  <c:v>40</c:v>
                </c:pt>
                <c:pt idx="30403">
                  <c:v>41</c:v>
                </c:pt>
                <c:pt idx="30404">
                  <c:v>40</c:v>
                </c:pt>
                <c:pt idx="30405">
                  <c:v>41</c:v>
                </c:pt>
                <c:pt idx="30406">
                  <c:v>42</c:v>
                </c:pt>
                <c:pt idx="30407">
                  <c:v>41</c:v>
                </c:pt>
                <c:pt idx="30408">
                  <c:v>42</c:v>
                </c:pt>
                <c:pt idx="30409">
                  <c:v>43</c:v>
                </c:pt>
                <c:pt idx="30410">
                  <c:v>44</c:v>
                </c:pt>
                <c:pt idx="30411">
                  <c:v>45</c:v>
                </c:pt>
                <c:pt idx="30412">
                  <c:v>44</c:v>
                </c:pt>
                <c:pt idx="30413">
                  <c:v>45</c:v>
                </c:pt>
                <c:pt idx="30414">
                  <c:v>46</c:v>
                </c:pt>
                <c:pt idx="30415">
                  <c:v>45</c:v>
                </c:pt>
                <c:pt idx="30416">
                  <c:v>44</c:v>
                </c:pt>
                <c:pt idx="30417">
                  <c:v>45</c:v>
                </c:pt>
                <c:pt idx="30418">
                  <c:v>46</c:v>
                </c:pt>
                <c:pt idx="30419">
                  <c:v>47</c:v>
                </c:pt>
                <c:pt idx="30420">
                  <c:v>48</c:v>
                </c:pt>
                <c:pt idx="30421">
                  <c:v>49</c:v>
                </c:pt>
                <c:pt idx="30422">
                  <c:v>48</c:v>
                </c:pt>
                <c:pt idx="30423">
                  <c:v>49</c:v>
                </c:pt>
                <c:pt idx="30424">
                  <c:v>50</c:v>
                </c:pt>
                <c:pt idx="30425">
                  <c:v>49</c:v>
                </c:pt>
                <c:pt idx="30426">
                  <c:v>48</c:v>
                </c:pt>
                <c:pt idx="30427">
                  <c:v>47</c:v>
                </c:pt>
                <c:pt idx="30428">
                  <c:v>48</c:v>
                </c:pt>
                <c:pt idx="30429">
                  <c:v>47</c:v>
                </c:pt>
                <c:pt idx="30430">
                  <c:v>48</c:v>
                </c:pt>
                <c:pt idx="30431">
                  <c:v>49</c:v>
                </c:pt>
                <c:pt idx="30432">
                  <c:v>48</c:v>
                </c:pt>
                <c:pt idx="30433">
                  <c:v>49</c:v>
                </c:pt>
                <c:pt idx="30434">
                  <c:v>50</c:v>
                </c:pt>
                <c:pt idx="30435">
                  <c:v>51</c:v>
                </c:pt>
                <c:pt idx="30436">
                  <c:v>52</c:v>
                </c:pt>
                <c:pt idx="30437">
                  <c:v>51</c:v>
                </c:pt>
                <c:pt idx="30438">
                  <c:v>52</c:v>
                </c:pt>
                <c:pt idx="30439">
                  <c:v>53</c:v>
                </c:pt>
                <c:pt idx="30440">
                  <c:v>54</c:v>
                </c:pt>
                <c:pt idx="30441">
                  <c:v>55</c:v>
                </c:pt>
                <c:pt idx="30442">
                  <c:v>54</c:v>
                </c:pt>
                <c:pt idx="30443">
                  <c:v>55</c:v>
                </c:pt>
                <c:pt idx="30444">
                  <c:v>56</c:v>
                </c:pt>
                <c:pt idx="30445">
                  <c:v>55</c:v>
                </c:pt>
                <c:pt idx="30446">
                  <c:v>56</c:v>
                </c:pt>
                <c:pt idx="30447">
                  <c:v>55</c:v>
                </c:pt>
                <c:pt idx="30448">
                  <c:v>56</c:v>
                </c:pt>
                <c:pt idx="30449">
                  <c:v>57</c:v>
                </c:pt>
                <c:pt idx="30450">
                  <c:v>56</c:v>
                </c:pt>
                <c:pt idx="30451">
                  <c:v>57</c:v>
                </c:pt>
                <c:pt idx="30452">
                  <c:v>58</c:v>
                </c:pt>
                <c:pt idx="30453">
                  <c:v>59</c:v>
                </c:pt>
                <c:pt idx="30454">
                  <c:v>60</c:v>
                </c:pt>
                <c:pt idx="30455">
                  <c:v>61</c:v>
                </c:pt>
                <c:pt idx="30456">
                  <c:v>60</c:v>
                </c:pt>
                <c:pt idx="30457">
                  <c:v>59</c:v>
                </c:pt>
                <c:pt idx="30458">
                  <c:v>60</c:v>
                </c:pt>
                <c:pt idx="30459">
                  <c:v>59</c:v>
                </c:pt>
                <c:pt idx="30460">
                  <c:v>60</c:v>
                </c:pt>
                <c:pt idx="30461">
                  <c:v>59</c:v>
                </c:pt>
                <c:pt idx="30462">
                  <c:v>58</c:v>
                </c:pt>
                <c:pt idx="30463">
                  <c:v>57</c:v>
                </c:pt>
                <c:pt idx="30464">
                  <c:v>56</c:v>
                </c:pt>
                <c:pt idx="30465">
                  <c:v>55</c:v>
                </c:pt>
                <c:pt idx="30466">
                  <c:v>54</c:v>
                </c:pt>
                <c:pt idx="30467">
                  <c:v>55</c:v>
                </c:pt>
                <c:pt idx="30468">
                  <c:v>56</c:v>
                </c:pt>
                <c:pt idx="30469">
                  <c:v>57</c:v>
                </c:pt>
                <c:pt idx="30470">
                  <c:v>56</c:v>
                </c:pt>
                <c:pt idx="30471">
                  <c:v>57</c:v>
                </c:pt>
                <c:pt idx="30472">
                  <c:v>56</c:v>
                </c:pt>
                <c:pt idx="30473">
                  <c:v>55</c:v>
                </c:pt>
                <c:pt idx="30474">
                  <c:v>56</c:v>
                </c:pt>
                <c:pt idx="30475">
                  <c:v>55</c:v>
                </c:pt>
                <c:pt idx="30476">
                  <c:v>56</c:v>
                </c:pt>
                <c:pt idx="30477">
                  <c:v>57</c:v>
                </c:pt>
                <c:pt idx="30478">
                  <c:v>56</c:v>
                </c:pt>
                <c:pt idx="30479">
                  <c:v>57</c:v>
                </c:pt>
                <c:pt idx="30480">
                  <c:v>58</c:v>
                </c:pt>
                <c:pt idx="30481">
                  <c:v>59</c:v>
                </c:pt>
                <c:pt idx="30482">
                  <c:v>60</c:v>
                </c:pt>
                <c:pt idx="30483">
                  <c:v>59</c:v>
                </c:pt>
                <c:pt idx="30484">
                  <c:v>60</c:v>
                </c:pt>
                <c:pt idx="30485">
                  <c:v>61</c:v>
                </c:pt>
                <c:pt idx="30486">
                  <c:v>62</c:v>
                </c:pt>
                <c:pt idx="30487">
                  <c:v>61</c:v>
                </c:pt>
                <c:pt idx="30488">
                  <c:v>62</c:v>
                </c:pt>
                <c:pt idx="30489">
                  <c:v>63</c:v>
                </c:pt>
                <c:pt idx="30490">
                  <c:v>62</c:v>
                </c:pt>
                <c:pt idx="30491">
                  <c:v>61</c:v>
                </c:pt>
                <c:pt idx="30492">
                  <c:v>62</c:v>
                </c:pt>
                <c:pt idx="30493">
                  <c:v>61</c:v>
                </c:pt>
                <c:pt idx="30494">
                  <c:v>62</c:v>
                </c:pt>
                <c:pt idx="30495">
                  <c:v>63</c:v>
                </c:pt>
                <c:pt idx="30496">
                  <c:v>64</c:v>
                </c:pt>
                <c:pt idx="30497">
                  <c:v>65</c:v>
                </c:pt>
                <c:pt idx="30498">
                  <c:v>66</c:v>
                </c:pt>
                <c:pt idx="30499">
                  <c:v>67</c:v>
                </c:pt>
                <c:pt idx="30500">
                  <c:v>68</c:v>
                </c:pt>
                <c:pt idx="30501">
                  <c:v>69</c:v>
                </c:pt>
                <c:pt idx="30502">
                  <c:v>68</c:v>
                </c:pt>
                <c:pt idx="30503">
                  <c:v>67</c:v>
                </c:pt>
                <c:pt idx="30504">
                  <c:v>68</c:v>
                </c:pt>
                <c:pt idx="30505">
                  <c:v>67</c:v>
                </c:pt>
                <c:pt idx="30506">
                  <c:v>68</c:v>
                </c:pt>
                <c:pt idx="30507">
                  <c:v>67</c:v>
                </c:pt>
                <c:pt idx="30508">
                  <c:v>66</c:v>
                </c:pt>
                <c:pt idx="30509">
                  <c:v>65</c:v>
                </c:pt>
                <c:pt idx="30510">
                  <c:v>64</c:v>
                </c:pt>
                <c:pt idx="30511">
                  <c:v>65</c:v>
                </c:pt>
                <c:pt idx="30512">
                  <c:v>66</c:v>
                </c:pt>
                <c:pt idx="30513">
                  <c:v>65</c:v>
                </c:pt>
                <c:pt idx="30514">
                  <c:v>66</c:v>
                </c:pt>
                <c:pt idx="30515">
                  <c:v>65</c:v>
                </c:pt>
                <c:pt idx="30516">
                  <c:v>66</c:v>
                </c:pt>
                <c:pt idx="30517">
                  <c:v>65</c:v>
                </c:pt>
                <c:pt idx="30518">
                  <c:v>66</c:v>
                </c:pt>
                <c:pt idx="30519">
                  <c:v>65</c:v>
                </c:pt>
                <c:pt idx="30520">
                  <c:v>66</c:v>
                </c:pt>
                <c:pt idx="30521">
                  <c:v>67</c:v>
                </c:pt>
                <c:pt idx="30522">
                  <c:v>68</c:v>
                </c:pt>
                <c:pt idx="30523">
                  <c:v>67</c:v>
                </c:pt>
                <c:pt idx="30524">
                  <c:v>66</c:v>
                </c:pt>
                <c:pt idx="30525">
                  <c:v>65</c:v>
                </c:pt>
                <c:pt idx="30526">
                  <c:v>64</c:v>
                </c:pt>
                <c:pt idx="30527">
                  <c:v>63</c:v>
                </c:pt>
                <c:pt idx="30528">
                  <c:v>64</c:v>
                </c:pt>
                <c:pt idx="30529">
                  <c:v>63</c:v>
                </c:pt>
                <c:pt idx="30530">
                  <c:v>62</c:v>
                </c:pt>
                <c:pt idx="30531">
                  <c:v>61</c:v>
                </c:pt>
                <c:pt idx="30532">
                  <c:v>62</c:v>
                </c:pt>
                <c:pt idx="30533">
                  <c:v>63</c:v>
                </c:pt>
                <c:pt idx="30534">
                  <c:v>62</c:v>
                </c:pt>
                <c:pt idx="30535">
                  <c:v>61</c:v>
                </c:pt>
                <c:pt idx="30536">
                  <c:v>62</c:v>
                </c:pt>
                <c:pt idx="30537">
                  <c:v>63</c:v>
                </c:pt>
                <c:pt idx="30538">
                  <c:v>62</c:v>
                </c:pt>
                <c:pt idx="30539">
                  <c:v>63</c:v>
                </c:pt>
                <c:pt idx="30540">
                  <c:v>62</c:v>
                </c:pt>
                <c:pt idx="30541">
                  <c:v>61</c:v>
                </c:pt>
                <c:pt idx="30542">
                  <c:v>62</c:v>
                </c:pt>
                <c:pt idx="30543">
                  <c:v>61</c:v>
                </c:pt>
                <c:pt idx="30544">
                  <c:v>62</c:v>
                </c:pt>
                <c:pt idx="30545">
                  <c:v>61</c:v>
                </c:pt>
                <c:pt idx="30546">
                  <c:v>62</c:v>
                </c:pt>
                <c:pt idx="30547">
                  <c:v>63</c:v>
                </c:pt>
                <c:pt idx="30548">
                  <c:v>62</c:v>
                </c:pt>
                <c:pt idx="30549">
                  <c:v>63</c:v>
                </c:pt>
                <c:pt idx="30550">
                  <c:v>64</c:v>
                </c:pt>
                <c:pt idx="30551">
                  <c:v>65</c:v>
                </c:pt>
                <c:pt idx="30552">
                  <c:v>64</c:v>
                </c:pt>
                <c:pt idx="30553">
                  <c:v>63</c:v>
                </c:pt>
                <c:pt idx="30554">
                  <c:v>64</c:v>
                </c:pt>
                <c:pt idx="30555">
                  <c:v>63</c:v>
                </c:pt>
                <c:pt idx="30556">
                  <c:v>62</c:v>
                </c:pt>
                <c:pt idx="30557">
                  <c:v>63</c:v>
                </c:pt>
                <c:pt idx="30558">
                  <c:v>64</c:v>
                </c:pt>
                <c:pt idx="30559">
                  <c:v>63</c:v>
                </c:pt>
                <c:pt idx="30560">
                  <c:v>62</c:v>
                </c:pt>
                <c:pt idx="30561">
                  <c:v>63</c:v>
                </c:pt>
                <c:pt idx="30562">
                  <c:v>62</c:v>
                </c:pt>
                <c:pt idx="30563">
                  <c:v>61</c:v>
                </c:pt>
                <c:pt idx="30564">
                  <c:v>62</c:v>
                </c:pt>
                <c:pt idx="30565">
                  <c:v>61</c:v>
                </c:pt>
                <c:pt idx="30566">
                  <c:v>60</c:v>
                </c:pt>
                <c:pt idx="30567">
                  <c:v>59</c:v>
                </c:pt>
                <c:pt idx="30568">
                  <c:v>60</c:v>
                </c:pt>
                <c:pt idx="30569">
                  <c:v>61</c:v>
                </c:pt>
                <c:pt idx="30570">
                  <c:v>62</c:v>
                </c:pt>
                <c:pt idx="30571">
                  <c:v>61</c:v>
                </c:pt>
                <c:pt idx="30572">
                  <c:v>60</c:v>
                </c:pt>
                <c:pt idx="30573">
                  <c:v>59</c:v>
                </c:pt>
                <c:pt idx="30574">
                  <c:v>60</c:v>
                </c:pt>
                <c:pt idx="30575">
                  <c:v>61</c:v>
                </c:pt>
                <c:pt idx="30576">
                  <c:v>60</c:v>
                </c:pt>
                <c:pt idx="30577">
                  <c:v>59</c:v>
                </c:pt>
                <c:pt idx="30578">
                  <c:v>58</c:v>
                </c:pt>
                <c:pt idx="30579">
                  <c:v>57</c:v>
                </c:pt>
                <c:pt idx="30580">
                  <c:v>56</c:v>
                </c:pt>
                <c:pt idx="30581">
                  <c:v>57</c:v>
                </c:pt>
                <c:pt idx="30582">
                  <c:v>58</c:v>
                </c:pt>
                <c:pt idx="30583">
                  <c:v>59</c:v>
                </c:pt>
                <c:pt idx="30584">
                  <c:v>58</c:v>
                </c:pt>
                <c:pt idx="30585">
                  <c:v>59</c:v>
                </c:pt>
                <c:pt idx="30586">
                  <c:v>58</c:v>
                </c:pt>
                <c:pt idx="30587">
                  <c:v>57</c:v>
                </c:pt>
                <c:pt idx="30588">
                  <c:v>56</c:v>
                </c:pt>
                <c:pt idx="30589">
                  <c:v>57</c:v>
                </c:pt>
                <c:pt idx="30590">
                  <c:v>56</c:v>
                </c:pt>
                <c:pt idx="30591">
                  <c:v>55</c:v>
                </c:pt>
                <c:pt idx="30592">
                  <c:v>54</c:v>
                </c:pt>
                <c:pt idx="30593">
                  <c:v>53</c:v>
                </c:pt>
                <c:pt idx="30594">
                  <c:v>54</c:v>
                </c:pt>
                <c:pt idx="30595">
                  <c:v>55</c:v>
                </c:pt>
                <c:pt idx="30596">
                  <c:v>54</c:v>
                </c:pt>
                <c:pt idx="30597">
                  <c:v>55</c:v>
                </c:pt>
                <c:pt idx="30598">
                  <c:v>54</c:v>
                </c:pt>
                <c:pt idx="30599">
                  <c:v>55</c:v>
                </c:pt>
                <c:pt idx="30600">
                  <c:v>56</c:v>
                </c:pt>
                <c:pt idx="30601">
                  <c:v>55</c:v>
                </c:pt>
                <c:pt idx="30602">
                  <c:v>54</c:v>
                </c:pt>
                <c:pt idx="30603">
                  <c:v>53</c:v>
                </c:pt>
                <c:pt idx="30604">
                  <c:v>54</c:v>
                </c:pt>
                <c:pt idx="30605">
                  <c:v>55</c:v>
                </c:pt>
                <c:pt idx="30606">
                  <c:v>56</c:v>
                </c:pt>
                <c:pt idx="30607">
                  <c:v>55</c:v>
                </c:pt>
                <c:pt idx="30608">
                  <c:v>56</c:v>
                </c:pt>
                <c:pt idx="30609">
                  <c:v>57</c:v>
                </c:pt>
                <c:pt idx="30610">
                  <c:v>56</c:v>
                </c:pt>
                <c:pt idx="30611">
                  <c:v>57</c:v>
                </c:pt>
                <c:pt idx="30612">
                  <c:v>58</c:v>
                </c:pt>
                <c:pt idx="30613">
                  <c:v>57</c:v>
                </c:pt>
                <c:pt idx="30614">
                  <c:v>56</c:v>
                </c:pt>
                <c:pt idx="30615">
                  <c:v>57</c:v>
                </c:pt>
                <c:pt idx="30616">
                  <c:v>58</c:v>
                </c:pt>
                <c:pt idx="30617">
                  <c:v>57</c:v>
                </c:pt>
                <c:pt idx="30618">
                  <c:v>58</c:v>
                </c:pt>
                <c:pt idx="30619">
                  <c:v>59</c:v>
                </c:pt>
                <c:pt idx="30620">
                  <c:v>60</c:v>
                </c:pt>
                <c:pt idx="30621">
                  <c:v>59</c:v>
                </c:pt>
                <c:pt idx="30622">
                  <c:v>60</c:v>
                </c:pt>
                <c:pt idx="30623">
                  <c:v>59</c:v>
                </c:pt>
                <c:pt idx="30624">
                  <c:v>60</c:v>
                </c:pt>
                <c:pt idx="30625">
                  <c:v>59</c:v>
                </c:pt>
                <c:pt idx="30626">
                  <c:v>58</c:v>
                </c:pt>
                <c:pt idx="30627">
                  <c:v>57</c:v>
                </c:pt>
                <c:pt idx="30628">
                  <c:v>56</c:v>
                </c:pt>
                <c:pt idx="30629">
                  <c:v>55</c:v>
                </c:pt>
                <c:pt idx="30630">
                  <c:v>54</c:v>
                </c:pt>
                <c:pt idx="30631">
                  <c:v>53</c:v>
                </c:pt>
                <c:pt idx="30632">
                  <c:v>54</c:v>
                </c:pt>
                <c:pt idx="30633">
                  <c:v>55</c:v>
                </c:pt>
                <c:pt idx="30634">
                  <c:v>54</c:v>
                </c:pt>
                <c:pt idx="30635">
                  <c:v>53</c:v>
                </c:pt>
                <c:pt idx="30636">
                  <c:v>52</c:v>
                </c:pt>
                <c:pt idx="30637">
                  <c:v>51</c:v>
                </c:pt>
                <c:pt idx="30638">
                  <c:v>50</c:v>
                </c:pt>
                <c:pt idx="30639">
                  <c:v>51</c:v>
                </c:pt>
                <c:pt idx="30640">
                  <c:v>50</c:v>
                </c:pt>
                <c:pt idx="30641">
                  <c:v>51</c:v>
                </c:pt>
                <c:pt idx="30642">
                  <c:v>52</c:v>
                </c:pt>
                <c:pt idx="30643">
                  <c:v>51</c:v>
                </c:pt>
                <c:pt idx="30644">
                  <c:v>52</c:v>
                </c:pt>
                <c:pt idx="30645">
                  <c:v>51</c:v>
                </c:pt>
                <c:pt idx="30646">
                  <c:v>50</c:v>
                </c:pt>
                <c:pt idx="30647">
                  <c:v>51</c:v>
                </c:pt>
                <c:pt idx="30648">
                  <c:v>50</c:v>
                </c:pt>
                <c:pt idx="30649">
                  <c:v>49</c:v>
                </c:pt>
                <c:pt idx="30650">
                  <c:v>48</c:v>
                </c:pt>
                <c:pt idx="30651">
                  <c:v>49</c:v>
                </c:pt>
                <c:pt idx="30652">
                  <c:v>50</c:v>
                </c:pt>
                <c:pt idx="30653">
                  <c:v>51</c:v>
                </c:pt>
                <c:pt idx="30654">
                  <c:v>50</c:v>
                </c:pt>
                <c:pt idx="30655">
                  <c:v>51</c:v>
                </c:pt>
                <c:pt idx="30656">
                  <c:v>52</c:v>
                </c:pt>
                <c:pt idx="30657">
                  <c:v>53</c:v>
                </c:pt>
                <c:pt idx="30658">
                  <c:v>54</c:v>
                </c:pt>
                <c:pt idx="30659">
                  <c:v>53</c:v>
                </c:pt>
                <c:pt idx="30660">
                  <c:v>54</c:v>
                </c:pt>
                <c:pt idx="30661">
                  <c:v>53</c:v>
                </c:pt>
                <c:pt idx="30662">
                  <c:v>54</c:v>
                </c:pt>
                <c:pt idx="30663">
                  <c:v>55</c:v>
                </c:pt>
                <c:pt idx="30664">
                  <c:v>54</c:v>
                </c:pt>
                <c:pt idx="30665">
                  <c:v>55</c:v>
                </c:pt>
                <c:pt idx="30666">
                  <c:v>54</c:v>
                </c:pt>
                <c:pt idx="30667">
                  <c:v>55</c:v>
                </c:pt>
                <c:pt idx="30668">
                  <c:v>54</c:v>
                </c:pt>
                <c:pt idx="30669">
                  <c:v>55</c:v>
                </c:pt>
                <c:pt idx="30670">
                  <c:v>56</c:v>
                </c:pt>
                <c:pt idx="30671">
                  <c:v>57</c:v>
                </c:pt>
                <c:pt idx="30672">
                  <c:v>58</c:v>
                </c:pt>
                <c:pt idx="30673">
                  <c:v>59</c:v>
                </c:pt>
                <c:pt idx="30674">
                  <c:v>58</c:v>
                </c:pt>
                <c:pt idx="30675">
                  <c:v>57</c:v>
                </c:pt>
                <c:pt idx="30676">
                  <c:v>56</c:v>
                </c:pt>
                <c:pt idx="30677">
                  <c:v>55</c:v>
                </c:pt>
                <c:pt idx="30678">
                  <c:v>54</c:v>
                </c:pt>
              </c:numCache>
            </c:numRef>
          </c:val>
          <c:smooth val="0"/>
          <c:extLst>
            <c:ext xmlns:c16="http://schemas.microsoft.com/office/drawing/2014/chart" uri="{C3380CC4-5D6E-409C-BE32-E72D297353CC}">
              <c16:uniqueId val="{00000000-9FD0-4423-9EB4-C61CDF256BAC}"/>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Event in the Queue (either client entring or exiting the Queue)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 in the Queue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53200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Client Service Demand comparison (RV as expo. vs lognormal)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TestA8!$BJ$4</c:f>
              <c:strCache>
                <c:ptCount val="1"/>
                <c:pt idx="0">
                  <c:v>PT EXPO (avg.: 272,88 s)</c:v>
                </c:pt>
              </c:strCache>
            </c:strRef>
          </c:tx>
          <c:spPr>
            <a:ln w="25400" cap="rnd">
              <a:noFill/>
              <a:round/>
            </a:ln>
            <a:effectLst/>
          </c:spPr>
          <c:marker>
            <c:symbol val="circle"/>
            <c:size val="5"/>
            <c:spPr>
              <a:solidFill>
                <a:schemeClr val="accent1"/>
              </a:solidFill>
              <a:ln w="3175">
                <a:solidFill>
                  <a:schemeClr val="accent1"/>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TestA8!$BJ$5:$BJ$1431</c:f>
              <c:numCache>
                <c:formatCode>#,##0</c:formatCode>
                <c:ptCount val="1427"/>
                <c:pt idx="0" formatCode="General">
                  <c:v>162.022999999999</c:v>
                </c:pt>
                <c:pt idx="1">
                  <c:v>192.129999999999</c:v>
                </c:pt>
                <c:pt idx="2">
                  <c:v>157.00799999999899</c:v>
                </c:pt>
                <c:pt idx="3">
                  <c:v>329.548</c:v>
                </c:pt>
                <c:pt idx="4">
                  <c:v>311.76999999999902</c:v>
                </c:pt>
                <c:pt idx="5">
                  <c:v>130.88200000000001</c:v>
                </c:pt>
                <c:pt idx="6">
                  <c:v>187.372999999999</c:v>
                </c:pt>
                <c:pt idx="7">
                  <c:v>124.028999999999</c:v>
                </c:pt>
                <c:pt idx="8">
                  <c:v>334.784999999999</c:v>
                </c:pt>
                <c:pt idx="9">
                  <c:v>78.358999999999895</c:v>
                </c:pt>
                <c:pt idx="10">
                  <c:v>168.54499999999899</c:v>
                </c:pt>
                <c:pt idx="11">
                  <c:v>76.300999999999902</c:v>
                </c:pt>
                <c:pt idx="12">
                  <c:v>151.81700000000001</c:v>
                </c:pt>
                <c:pt idx="13">
                  <c:v>114.841999999999</c:v>
                </c:pt>
                <c:pt idx="14">
                  <c:v>164.010999999999</c:v>
                </c:pt>
                <c:pt idx="15">
                  <c:v>343.39699999999903</c:v>
                </c:pt>
                <c:pt idx="16">
                  <c:v>212.13999999999899</c:v>
                </c:pt>
                <c:pt idx="17">
                  <c:v>351.45399999999898</c:v>
                </c:pt>
                <c:pt idx="18">
                  <c:v>92.186999999999898</c:v>
                </c:pt>
                <c:pt idx="19">
                  <c:v>159.582999999999</c:v>
                </c:pt>
                <c:pt idx="20">
                  <c:v>137.78100000000001</c:v>
                </c:pt>
                <c:pt idx="21">
                  <c:v>329.02599999999899</c:v>
                </c:pt>
                <c:pt idx="22">
                  <c:v>53.189999999999898</c:v>
                </c:pt>
                <c:pt idx="23">
                  <c:v>256.616999999999</c:v>
                </c:pt>
                <c:pt idx="24">
                  <c:v>36.8109999999999</c:v>
                </c:pt>
                <c:pt idx="25">
                  <c:v>70.159999999999897</c:v>
                </c:pt>
                <c:pt idx="26">
                  <c:v>353.57100000000003</c:v>
                </c:pt>
                <c:pt idx="27" formatCode="General">
                  <c:v>165.271999999999</c:v>
                </c:pt>
                <c:pt idx="28">
                  <c:v>163.158999999999</c:v>
                </c:pt>
                <c:pt idx="29">
                  <c:v>163.37700000000001</c:v>
                </c:pt>
                <c:pt idx="30">
                  <c:v>484.40099999999899</c:v>
                </c:pt>
                <c:pt idx="31">
                  <c:v>59.4879999999999</c:v>
                </c:pt>
                <c:pt idx="32">
                  <c:v>116.477999999999</c:v>
                </c:pt>
                <c:pt idx="33">
                  <c:v>179.78899999999899</c:v>
                </c:pt>
                <c:pt idx="34">
                  <c:v>978.23599999999897</c:v>
                </c:pt>
                <c:pt idx="35">
                  <c:v>390.14499999999902</c:v>
                </c:pt>
                <c:pt idx="36">
                  <c:v>313.73299999999898</c:v>
                </c:pt>
                <c:pt idx="37">
                  <c:v>57.679000000000002</c:v>
                </c:pt>
                <c:pt idx="38">
                  <c:v>231.67899999999901</c:v>
                </c:pt>
                <c:pt idx="39">
                  <c:v>99.188999999999893</c:v>
                </c:pt>
                <c:pt idx="40">
                  <c:v>60.851999999999897</c:v>
                </c:pt>
                <c:pt idx="41">
                  <c:v>188.34699999999901</c:v>
                </c:pt>
                <c:pt idx="42">
                  <c:v>559.45299999999895</c:v>
                </c:pt>
                <c:pt idx="43">
                  <c:v>205.89499999999899</c:v>
                </c:pt>
                <c:pt idx="44">
                  <c:v>32.352999999999902</c:v>
                </c:pt>
                <c:pt idx="45">
                  <c:v>187.35399999999899</c:v>
                </c:pt>
                <c:pt idx="46">
                  <c:v>257.774</c:v>
                </c:pt>
                <c:pt idx="47">
                  <c:v>130.01299999999901</c:v>
                </c:pt>
                <c:pt idx="48">
                  <c:v>251.75299999999899</c:v>
                </c:pt>
                <c:pt idx="49">
                  <c:v>104.81</c:v>
                </c:pt>
                <c:pt idx="50">
                  <c:v>219.02600000000001</c:v>
                </c:pt>
                <c:pt idx="51">
                  <c:v>512.93399999999895</c:v>
                </c:pt>
                <c:pt idx="52">
                  <c:v>722.46399999999903</c:v>
                </c:pt>
                <c:pt idx="53">
                  <c:v>105.69999999999899</c:v>
                </c:pt>
                <c:pt idx="54">
                  <c:v>176.44399999999899</c:v>
                </c:pt>
                <c:pt idx="55">
                  <c:v>304.44200000000001</c:v>
                </c:pt>
                <c:pt idx="56">
                  <c:v>1091.3889999999899</c:v>
                </c:pt>
                <c:pt idx="57" formatCode="General">
                  <c:v>97.025000000000006</c:v>
                </c:pt>
                <c:pt idx="58">
                  <c:v>241.616999999999</c:v>
                </c:pt>
                <c:pt idx="59">
                  <c:v>265.33699999999902</c:v>
                </c:pt>
                <c:pt idx="60">
                  <c:v>71.872999999999905</c:v>
                </c:pt>
                <c:pt idx="61">
                  <c:v>299.51400000000001</c:v>
                </c:pt>
                <c:pt idx="62" formatCode="General">
                  <c:v>193.641999999999</c:v>
                </c:pt>
                <c:pt idx="63">
                  <c:v>33.902999999999899</c:v>
                </c:pt>
                <c:pt idx="64">
                  <c:v>518.49099999999896</c:v>
                </c:pt>
                <c:pt idx="65">
                  <c:v>119.01499999999901</c:v>
                </c:pt>
                <c:pt idx="66">
                  <c:v>266.84299999999899</c:v>
                </c:pt>
                <c:pt idx="67">
                  <c:v>185.584</c:v>
                </c:pt>
                <c:pt idx="68">
                  <c:v>473.35899999999901</c:v>
                </c:pt>
                <c:pt idx="69">
                  <c:v>57.575000000000003</c:v>
                </c:pt>
                <c:pt idx="70">
                  <c:v>246.59199999999899</c:v>
                </c:pt>
                <c:pt idx="71">
                  <c:v>338.457999999999</c:v>
                </c:pt>
                <c:pt idx="72">
                  <c:v>225.28800000000001</c:v>
                </c:pt>
                <c:pt idx="73">
                  <c:v>1047.05699999999</c:v>
                </c:pt>
                <c:pt idx="74">
                  <c:v>562.17799999999897</c:v>
                </c:pt>
                <c:pt idx="75">
                  <c:v>202.015999999999</c:v>
                </c:pt>
                <c:pt idx="76">
                  <c:v>223.99099999999899</c:v>
                </c:pt>
                <c:pt idx="77">
                  <c:v>136.134999999999</c:v>
                </c:pt>
                <c:pt idx="78">
                  <c:v>315.40300000000002</c:v>
                </c:pt>
                <c:pt idx="79">
                  <c:v>30.9939999999999</c:v>
                </c:pt>
                <c:pt idx="80">
                  <c:v>144.795999999999</c:v>
                </c:pt>
                <c:pt idx="81">
                  <c:v>633.36199999999894</c:v>
                </c:pt>
                <c:pt idx="82">
                  <c:v>44.25</c:v>
                </c:pt>
                <c:pt idx="83">
                  <c:v>135.581999999999</c:v>
                </c:pt>
                <c:pt idx="84">
                  <c:v>40.5549999999999</c:v>
                </c:pt>
                <c:pt idx="85">
                  <c:v>328.24400000000003</c:v>
                </c:pt>
                <c:pt idx="86">
                  <c:v>69.322999999999894</c:v>
                </c:pt>
                <c:pt idx="87">
                  <c:v>322.95399999999898</c:v>
                </c:pt>
                <c:pt idx="88" formatCode="General">
                  <c:v>273.88199999999898</c:v>
                </c:pt>
                <c:pt idx="89">
                  <c:v>472.337999999999</c:v>
                </c:pt>
                <c:pt idx="90">
                  <c:v>493.39999999999901</c:v>
                </c:pt>
                <c:pt idx="91">
                  <c:v>152.149</c:v>
                </c:pt>
                <c:pt idx="92" formatCode="General">
                  <c:v>245.849999999999</c:v>
                </c:pt>
                <c:pt idx="93">
                  <c:v>56.866999999999898</c:v>
                </c:pt>
                <c:pt idx="94">
                  <c:v>63.67</c:v>
                </c:pt>
                <c:pt idx="95" formatCode="General">
                  <c:v>607.29299999999898</c:v>
                </c:pt>
                <c:pt idx="96">
                  <c:v>95.942999999999898</c:v>
                </c:pt>
                <c:pt idx="97">
                  <c:v>375.06899999999899</c:v>
                </c:pt>
                <c:pt idx="98">
                  <c:v>81.513999999999896</c:v>
                </c:pt>
                <c:pt idx="99">
                  <c:v>123.25899999999901</c:v>
                </c:pt>
                <c:pt idx="100" formatCode="General">
                  <c:v>222.73399999999901</c:v>
                </c:pt>
                <c:pt idx="101">
                  <c:v>177.99099999999899</c:v>
                </c:pt>
                <c:pt idx="102">
                  <c:v>146.60899999999901</c:v>
                </c:pt>
                <c:pt idx="103">
                  <c:v>121.427999999999</c:v>
                </c:pt>
                <c:pt idx="104">
                  <c:v>226.75599999999901</c:v>
                </c:pt>
                <c:pt idx="105">
                  <c:v>44.578999999999901</c:v>
                </c:pt>
                <c:pt idx="106">
                  <c:v>290.02099999999899</c:v>
                </c:pt>
                <c:pt idx="107">
                  <c:v>134.96799999999899</c:v>
                </c:pt>
                <c:pt idx="108">
                  <c:v>529.16399999999896</c:v>
                </c:pt>
                <c:pt idx="109">
                  <c:v>129.24099999999899</c:v>
                </c:pt>
                <c:pt idx="110">
                  <c:v>526.20699999999897</c:v>
                </c:pt>
                <c:pt idx="111">
                  <c:v>438.80399999999901</c:v>
                </c:pt>
                <c:pt idx="112">
                  <c:v>479.78300000000002</c:v>
                </c:pt>
                <c:pt idx="113">
                  <c:v>206.733</c:v>
                </c:pt>
                <c:pt idx="114">
                  <c:v>206.91999999999899</c:v>
                </c:pt>
                <c:pt idx="115">
                  <c:v>237.373999999999</c:v>
                </c:pt>
                <c:pt idx="116">
                  <c:v>133.108</c:v>
                </c:pt>
                <c:pt idx="117">
                  <c:v>101.468999999999</c:v>
                </c:pt>
                <c:pt idx="118">
                  <c:v>285.65199999999902</c:v>
                </c:pt>
                <c:pt idx="119">
                  <c:v>206.15799999999899</c:v>
                </c:pt>
                <c:pt idx="120">
                  <c:v>517.03099999999904</c:v>
                </c:pt>
                <c:pt idx="121">
                  <c:v>228.94200000000001</c:v>
                </c:pt>
                <c:pt idx="122">
                  <c:v>134.14299999999901</c:v>
                </c:pt>
                <c:pt idx="123">
                  <c:v>229.42500000000001</c:v>
                </c:pt>
                <c:pt idx="124">
                  <c:v>150.356999999999</c:v>
                </c:pt>
                <c:pt idx="125">
                  <c:v>331.42499999999899</c:v>
                </c:pt>
                <c:pt idx="126">
                  <c:v>133.171999999999</c:v>
                </c:pt>
                <c:pt idx="127">
                  <c:v>270.42999999999898</c:v>
                </c:pt>
                <c:pt idx="128">
                  <c:v>595.79499999999905</c:v>
                </c:pt>
                <c:pt idx="129">
                  <c:v>36.704999999999899</c:v>
                </c:pt>
                <c:pt idx="130">
                  <c:v>587.25199999999904</c:v>
                </c:pt>
                <c:pt idx="131" formatCode="General">
                  <c:v>173.75899999999899</c:v>
                </c:pt>
                <c:pt idx="132" formatCode="General">
                  <c:v>220.451999999999</c:v>
                </c:pt>
                <c:pt idx="133">
                  <c:v>525.48099999999897</c:v>
                </c:pt>
                <c:pt idx="134">
                  <c:v>512.13699999999903</c:v>
                </c:pt>
                <c:pt idx="135">
                  <c:v>449.971</c:v>
                </c:pt>
                <c:pt idx="136">
                  <c:v>231.99700000000001</c:v>
                </c:pt>
                <c:pt idx="137" formatCode="General">
                  <c:v>184.13099999999901</c:v>
                </c:pt>
                <c:pt idx="138">
                  <c:v>145.314999999999</c:v>
                </c:pt>
                <c:pt idx="139">
                  <c:v>111.03</c:v>
                </c:pt>
                <c:pt idx="140">
                  <c:v>1098.4929999999899</c:v>
                </c:pt>
                <c:pt idx="141" formatCode="General">
                  <c:v>58.343999999999902</c:v>
                </c:pt>
                <c:pt idx="142">
                  <c:v>326.01400000000001</c:v>
                </c:pt>
                <c:pt idx="143">
                  <c:v>611.44799999999896</c:v>
                </c:pt>
                <c:pt idx="144">
                  <c:v>154.68099999999899</c:v>
                </c:pt>
                <c:pt idx="145">
                  <c:v>308.14999999999901</c:v>
                </c:pt>
                <c:pt idx="146">
                  <c:v>77.948999999999899</c:v>
                </c:pt>
                <c:pt idx="147">
                  <c:v>394.481999999999</c:v>
                </c:pt>
                <c:pt idx="148">
                  <c:v>292.65699999999902</c:v>
                </c:pt>
                <c:pt idx="149">
                  <c:v>660.07999999999902</c:v>
                </c:pt>
                <c:pt idx="150">
                  <c:v>429.89199999999897</c:v>
                </c:pt>
                <c:pt idx="151">
                  <c:v>169.296999999999</c:v>
                </c:pt>
                <c:pt idx="152">
                  <c:v>104.189999999999</c:v>
                </c:pt>
                <c:pt idx="153">
                  <c:v>1015.36899999999</c:v>
                </c:pt>
                <c:pt idx="154" formatCode="General">
                  <c:v>70.998999999999896</c:v>
                </c:pt>
                <c:pt idx="155" formatCode="General">
                  <c:v>252.74099999999899</c:v>
                </c:pt>
                <c:pt idx="156">
                  <c:v>316.01999999999902</c:v>
                </c:pt>
                <c:pt idx="157">
                  <c:v>185.772999999999</c:v>
                </c:pt>
                <c:pt idx="158">
                  <c:v>239.730999999999</c:v>
                </c:pt>
                <c:pt idx="159">
                  <c:v>240.522999999999</c:v>
                </c:pt>
                <c:pt idx="160">
                  <c:v>129.22199999999901</c:v>
                </c:pt>
                <c:pt idx="161" formatCode="General">
                  <c:v>85.322000000000003</c:v>
                </c:pt>
                <c:pt idx="162">
                  <c:v>169.43199999999899</c:v>
                </c:pt>
                <c:pt idx="163">
                  <c:v>65.756</c:v>
                </c:pt>
                <c:pt idx="164">
                  <c:v>555.11500000000001</c:v>
                </c:pt>
                <c:pt idx="165">
                  <c:v>152.349999999999</c:v>
                </c:pt>
                <c:pt idx="166" formatCode="General">
                  <c:v>434.77300000000002</c:v>
                </c:pt>
                <c:pt idx="167">
                  <c:v>259.97799999999899</c:v>
                </c:pt>
                <c:pt idx="168">
                  <c:v>166.219999999999</c:v>
                </c:pt>
                <c:pt idx="169">
                  <c:v>31.789000000000001</c:v>
                </c:pt>
                <c:pt idx="170">
                  <c:v>500.822</c:v>
                </c:pt>
                <c:pt idx="171" formatCode="General">
                  <c:v>179.08099999999899</c:v>
                </c:pt>
                <c:pt idx="172">
                  <c:v>660.05399999999895</c:v>
                </c:pt>
                <c:pt idx="173">
                  <c:v>285.77699999999902</c:v>
                </c:pt>
                <c:pt idx="174">
                  <c:v>103.56</c:v>
                </c:pt>
                <c:pt idx="175">
                  <c:v>607.56500000000005</c:v>
                </c:pt>
                <c:pt idx="176">
                  <c:v>162.36000000000001</c:v>
                </c:pt>
                <c:pt idx="177">
                  <c:v>430.66199999999901</c:v>
                </c:pt>
                <c:pt idx="178">
                  <c:v>518.00199999999904</c:v>
                </c:pt>
                <c:pt idx="179">
                  <c:v>37.141999999999904</c:v>
                </c:pt>
                <c:pt idx="180" formatCode="General">
                  <c:v>144.33600000000001</c:v>
                </c:pt>
                <c:pt idx="181">
                  <c:v>37.854999999999897</c:v>
                </c:pt>
                <c:pt idx="182">
                  <c:v>649.97900000000004</c:v>
                </c:pt>
                <c:pt idx="183">
                  <c:v>425.98500000000001</c:v>
                </c:pt>
                <c:pt idx="184">
                  <c:v>471.745</c:v>
                </c:pt>
                <c:pt idx="185">
                  <c:v>61.158999999999899</c:v>
                </c:pt>
                <c:pt idx="186">
                  <c:v>149.213999999999</c:v>
                </c:pt>
                <c:pt idx="187">
                  <c:v>180.80099999999899</c:v>
                </c:pt>
                <c:pt idx="188">
                  <c:v>245.38799999999901</c:v>
                </c:pt>
                <c:pt idx="189">
                  <c:v>272.47899999999902</c:v>
                </c:pt>
                <c:pt idx="190">
                  <c:v>217.74599999999899</c:v>
                </c:pt>
                <c:pt idx="191" formatCode="General">
                  <c:v>320.64299999999901</c:v>
                </c:pt>
                <c:pt idx="192">
                  <c:v>357.75199999999899</c:v>
                </c:pt>
                <c:pt idx="193">
                  <c:v>80.444999999999894</c:v>
                </c:pt>
                <c:pt idx="194">
                  <c:v>234.66899999999899</c:v>
                </c:pt>
                <c:pt idx="195">
                  <c:v>193.01999999999899</c:v>
                </c:pt>
                <c:pt idx="196" formatCode="General">
                  <c:v>43.275999999999897</c:v>
                </c:pt>
                <c:pt idx="197">
                  <c:v>363.83999999999901</c:v>
                </c:pt>
                <c:pt idx="198">
                  <c:v>131.22399999999899</c:v>
                </c:pt>
                <c:pt idx="199">
                  <c:v>157.27099999999899</c:v>
                </c:pt>
                <c:pt idx="200">
                  <c:v>123.02500000000001</c:v>
                </c:pt>
                <c:pt idx="201">
                  <c:v>79.656999999999897</c:v>
                </c:pt>
                <c:pt idx="202">
                  <c:v>303.111999999999</c:v>
                </c:pt>
                <c:pt idx="203">
                  <c:v>94.793000000000006</c:v>
                </c:pt>
                <c:pt idx="204">
                  <c:v>159.61599999999899</c:v>
                </c:pt>
                <c:pt idx="205">
                  <c:v>75.396999999999906</c:v>
                </c:pt>
                <c:pt idx="206">
                  <c:v>194.536</c:v>
                </c:pt>
                <c:pt idx="207">
                  <c:v>637.68299999999897</c:v>
                </c:pt>
                <c:pt idx="208">
                  <c:v>424.32299999999901</c:v>
                </c:pt>
                <c:pt idx="209">
                  <c:v>839.40999999999894</c:v>
                </c:pt>
                <c:pt idx="210" formatCode="General">
                  <c:v>478.265999999999</c:v>
                </c:pt>
                <c:pt idx="211">
                  <c:v>95.312999999999903</c:v>
                </c:pt>
                <c:pt idx="212">
                  <c:v>179.51400000000001</c:v>
                </c:pt>
                <c:pt idx="213">
                  <c:v>211.11599999999899</c:v>
                </c:pt>
                <c:pt idx="214">
                  <c:v>197.421999999999</c:v>
                </c:pt>
                <c:pt idx="215">
                  <c:v>306.47500000000002</c:v>
                </c:pt>
                <c:pt idx="216">
                  <c:v>40.6039999999999</c:v>
                </c:pt>
                <c:pt idx="217">
                  <c:v>116.269999999999</c:v>
                </c:pt>
                <c:pt idx="218">
                  <c:v>156.38399999999899</c:v>
                </c:pt>
                <c:pt idx="219">
                  <c:v>141.849999999999</c:v>
                </c:pt>
                <c:pt idx="220">
                  <c:v>129.712999999999</c:v>
                </c:pt>
                <c:pt idx="221">
                  <c:v>31.335000000000001</c:v>
                </c:pt>
                <c:pt idx="222">
                  <c:v>961.32999999999902</c:v>
                </c:pt>
                <c:pt idx="223">
                  <c:v>59.918999999999897</c:v>
                </c:pt>
                <c:pt idx="224" formatCode="General">
                  <c:v>216.10899999999901</c:v>
                </c:pt>
                <c:pt idx="225">
                  <c:v>49.287999999999897</c:v>
                </c:pt>
                <c:pt idx="226">
                  <c:v>441.74099999999902</c:v>
                </c:pt>
                <c:pt idx="227">
                  <c:v>210.290999999999</c:v>
                </c:pt>
                <c:pt idx="228">
                  <c:v>631.41499999999905</c:v>
                </c:pt>
                <c:pt idx="229">
                  <c:v>223.69200000000001</c:v>
                </c:pt>
                <c:pt idx="230">
                  <c:v>166.84699999999901</c:v>
                </c:pt>
                <c:pt idx="231">
                  <c:v>130.38999999999899</c:v>
                </c:pt>
                <c:pt idx="232">
                  <c:v>1360.3869999999899</c:v>
                </c:pt>
                <c:pt idx="233">
                  <c:v>431.84399999999903</c:v>
                </c:pt>
                <c:pt idx="234" formatCode="General">
                  <c:v>186.634999999999</c:v>
                </c:pt>
                <c:pt idx="235">
                  <c:v>120.290999999999</c:v>
                </c:pt>
                <c:pt idx="236">
                  <c:v>206.658999999999</c:v>
                </c:pt>
                <c:pt idx="237">
                  <c:v>86.042000000000002</c:v>
                </c:pt>
                <c:pt idx="238">
                  <c:v>117.361999999999</c:v>
                </c:pt>
                <c:pt idx="239">
                  <c:v>156.84299999999899</c:v>
                </c:pt>
                <c:pt idx="240">
                  <c:v>247.849999999999</c:v>
                </c:pt>
                <c:pt idx="241">
                  <c:v>42.628</c:v>
                </c:pt>
                <c:pt idx="242" formatCode="General">
                  <c:v>104.51499999999901</c:v>
                </c:pt>
                <c:pt idx="243">
                  <c:v>282.47199999999901</c:v>
                </c:pt>
                <c:pt idx="244">
                  <c:v>331.77099999999899</c:v>
                </c:pt>
                <c:pt idx="245">
                  <c:v>414.97599999999898</c:v>
                </c:pt>
                <c:pt idx="246">
                  <c:v>64.133999999999901</c:v>
                </c:pt>
                <c:pt idx="247">
                  <c:v>329.16099999999898</c:v>
                </c:pt>
                <c:pt idx="248">
                  <c:v>144.850999999999</c:v>
                </c:pt>
                <c:pt idx="249">
                  <c:v>94.75</c:v>
                </c:pt>
                <c:pt idx="250">
                  <c:v>87.794999999999902</c:v>
                </c:pt>
                <c:pt idx="251">
                  <c:v>123.466999999999</c:v>
                </c:pt>
                <c:pt idx="252" formatCode="General">
                  <c:v>142.528999999999</c:v>
                </c:pt>
                <c:pt idx="253">
                  <c:v>93.501999999999896</c:v>
                </c:pt>
                <c:pt idx="254">
                  <c:v>235.43599999999901</c:v>
                </c:pt>
                <c:pt idx="255">
                  <c:v>576.23800000000006</c:v>
                </c:pt>
                <c:pt idx="256">
                  <c:v>109.25299999999901</c:v>
                </c:pt>
                <c:pt idx="257">
                  <c:v>153.00299999999899</c:v>
                </c:pt>
                <c:pt idx="258" formatCode="General">
                  <c:v>74.174999999999898</c:v>
                </c:pt>
                <c:pt idx="259">
                  <c:v>137.963999999999</c:v>
                </c:pt>
                <c:pt idx="260">
                  <c:v>139.26299999999901</c:v>
                </c:pt>
                <c:pt idx="261">
                  <c:v>72.420999999999907</c:v>
                </c:pt>
                <c:pt idx="262">
                  <c:v>271.51900000000001</c:v>
                </c:pt>
                <c:pt idx="263">
                  <c:v>1098.14599999999</c:v>
                </c:pt>
                <c:pt idx="264">
                  <c:v>184.45999999999901</c:v>
                </c:pt>
                <c:pt idx="265">
                  <c:v>733.28099999999904</c:v>
                </c:pt>
                <c:pt idx="266">
                  <c:v>213.19799999999901</c:v>
                </c:pt>
                <c:pt idx="267">
                  <c:v>114.483999999999</c:v>
                </c:pt>
                <c:pt idx="268">
                  <c:v>852.32199999999898</c:v>
                </c:pt>
                <c:pt idx="269">
                  <c:v>33.899999999999899</c:v>
                </c:pt>
                <c:pt idx="270">
                  <c:v>221.076999999999</c:v>
                </c:pt>
                <c:pt idx="271">
                  <c:v>150.03699999999901</c:v>
                </c:pt>
                <c:pt idx="272">
                  <c:v>62.584999999999901</c:v>
                </c:pt>
                <c:pt idx="273">
                  <c:v>41.275999999999897</c:v>
                </c:pt>
                <c:pt idx="274">
                  <c:v>269.95399999999898</c:v>
                </c:pt>
                <c:pt idx="275">
                  <c:v>185.56200000000001</c:v>
                </c:pt>
                <c:pt idx="276">
                  <c:v>283.08600000000001</c:v>
                </c:pt>
                <c:pt idx="277">
                  <c:v>134.495</c:v>
                </c:pt>
                <c:pt idx="278">
                  <c:v>327.91800000000001</c:v>
                </c:pt>
                <c:pt idx="279" formatCode="General">
                  <c:v>407.09199999999902</c:v>
                </c:pt>
                <c:pt idx="280">
                  <c:v>374.95899999999898</c:v>
                </c:pt>
                <c:pt idx="281" formatCode="General">
                  <c:v>47.348999999999897</c:v>
                </c:pt>
                <c:pt idx="282">
                  <c:v>135.59800000000001</c:v>
                </c:pt>
                <c:pt idx="283">
                  <c:v>1021.35599999999</c:v>
                </c:pt>
                <c:pt idx="284">
                  <c:v>68.659999999999897</c:v>
                </c:pt>
                <c:pt idx="285">
                  <c:v>536.65999999999894</c:v>
                </c:pt>
                <c:pt idx="286">
                  <c:v>46.941000000000003</c:v>
                </c:pt>
                <c:pt idx="287">
                  <c:v>522.77999999999895</c:v>
                </c:pt>
                <c:pt idx="288">
                  <c:v>445.22799999999899</c:v>
                </c:pt>
                <c:pt idx="289">
                  <c:v>67.915999999999897</c:v>
                </c:pt>
                <c:pt idx="290">
                  <c:v>61.751999999999903</c:v>
                </c:pt>
                <c:pt idx="291" formatCode="General">
                  <c:v>768.45</c:v>
                </c:pt>
                <c:pt idx="292">
                  <c:v>273.70199999999897</c:v>
                </c:pt>
                <c:pt idx="293">
                  <c:v>51.272999999999897</c:v>
                </c:pt>
                <c:pt idx="294">
                  <c:v>525.02800000000002</c:v>
                </c:pt>
                <c:pt idx="295">
                  <c:v>138.04300000000001</c:v>
                </c:pt>
                <c:pt idx="296" formatCode="General">
                  <c:v>138.45400000000001</c:v>
                </c:pt>
                <c:pt idx="297">
                  <c:v>459.13499999999902</c:v>
                </c:pt>
                <c:pt idx="298" formatCode="General">
                  <c:v>479.07799999999901</c:v>
                </c:pt>
                <c:pt idx="299">
                  <c:v>336.52899999999897</c:v>
                </c:pt>
                <c:pt idx="300">
                  <c:v>216.346</c:v>
                </c:pt>
                <c:pt idx="301">
                  <c:v>284.385999999999</c:v>
                </c:pt>
                <c:pt idx="302">
                  <c:v>468.19499999999903</c:v>
                </c:pt>
                <c:pt idx="303">
                  <c:v>109.313999999999</c:v>
                </c:pt>
                <c:pt idx="304">
                  <c:v>49.364999999999903</c:v>
                </c:pt>
                <c:pt idx="305">
                  <c:v>97.893000000000001</c:v>
                </c:pt>
                <c:pt idx="306">
                  <c:v>30.216999999999899</c:v>
                </c:pt>
                <c:pt idx="307" formatCode="General">
                  <c:v>908.06899999999905</c:v>
                </c:pt>
                <c:pt idx="308">
                  <c:v>267.50799999999902</c:v>
                </c:pt>
                <c:pt idx="309">
                  <c:v>233.753999999999</c:v>
                </c:pt>
                <c:pt idx="310">
                  <c:v>705.33500000000004</c:v>
                </c:pt>
                <c:pt idx="311">
                  <c:v>174.832999999999</c:v>
                </c:pt>
                <c:pt idx="312">
                  <c:v>192.298</c:v>
                </c:pt>
                <c:pt idx="313">
                  <c:v>129.504999999999</c:v>
                </c:pt>
                <c:pt idx="314">
                  <c:v>83.064999999999898</c:v>
                </c:pt>
                <c:pt idx="315">
                  <c:v>242.52099999999899</c:v>
                </c:pt>
                <c:pt idx="316">
                  <c:v>36.4729999999999</c:v>
                </c:pt>
                <c:pt idx="317">
                  <c:v>269.15199999999902</c:v>
                </c:pt>
                <c:pt idx="318">
                  <c:v>155.32499999999899</c:v>
                </c:pt>
                <c:pt idx="319" formatCode="General">
                  <c:v>39.5979999999999</c:v>
                </c:pt>
                <c:pt idx="320">
                  <c:v>182.37200000000001</c:v>
                </c:pt>
                <c:pt idx="321">
                  <c:v>564.31799999999896</c:v>
                </c:pt>
                <c:pt idx="322" formatCode="General">
                  <c:v>558.003999999999</c:v>
                </c:pt>
                <c:pt idx="323">
                  <c:v>202.91899999999899</c:v>
                </c:pt>
                <c:pt idx="324">
                  <c:v>557.551999999999</c:v>
                </c:pt>
                <c:pt idx="325">
                  <c:v>304.14199999999897</c:v>
                </c:pt>
                <c:pt idx="326">
                  <c:v>207.07499999999899</c:v>
                </c:pt>
                <c:pt idx="327">
                  <c:v>128.10899999999901</c:v>
                </c:pt>
                <c:pt idx="328">
                  <c:v>497.03599999999898</c:v>
                </c:pt>
                <c:pt idx="329">
                  <c:v>539.69799999999896</c:v>
                </c:pt>
                <c:pt idx="330">
                  <c:v>740.73</c:v>
                </c:pt>
                <c:pt idx="331">
                  <c:v>237.91300000000001</c:v>
                </c:pt>
                <c:pt idx="332">
                  <c:v>133.22800000000001</c:v>
                </c:pt>
                <c:pt idx="333">
                  <c:v>659.65200000000004</c:v>
                </c:pt>
                <c:pt idx="334">
                  <c:v>56.352999999999902</c:v>
                </c:pt>
                <c:pt idx="335">
                  <c:v>148.581999999999</c:v>
                </c:pt>
                <c:pt idx="336" formatCode="General">
                  <c:v>152.76299999999901</c:v>
                </c:pt>
                <c:pt idx="337">
                  <c:v>140.61899999999901</c:v>
                </c:pt>
                <c:pt idx="338">
                  <c:v>180.533999999999</c:v>
                </c:pt>
                <c:pt idx="339">
                  <c:v>85.395999999999901</c:v>
                </c:pt>
                <c:pt idx="340">
                  <c:v>106.796999999999</c:v>
                </c:pt>
                <c:pt idx="341">
                  <c:v>367.36099999999902</c:v>
                </c:pt>
                <c:pt idx="342">
                  <c:v>125.078</c:v>
                </c:pt>
                <c:pt idx="343">
                  <c:v>280.63799999999901</c:v>
                </c:pt>
                <c:pt idx="344">
                  <c:v>183.83600000000001</c:v>
                </c:pt>
                <c:pt idx="345">
                  <c:v>97.459999999999894</c:v>
                </c:pt>
                <c:pt idx="346">
                  <c:v>197.26799999999901</c:v>
                </c:pt>
                <c:pt idx="347">
                  <c:v>67.670999999999907</c:v>
                </c:pt>
                <c:pt idx="348">
                  <c:v>53.212000000000003</c:v>
                </c:pt>
                <c:pt idx="349">
                  <c:v>326.77800000000002</c:v>
                </c:pt>
                <c:pt idx="350">
                  <c:v>351.41399999999902</c:v>
                </c:pt>
                <c:pt idx="351">
                  <c:v>384.09100000000001</c:v>
                </c:pt>
                <c:pt idx="352">
                  <c:v>48.0429999999999</c:v>
                </c:pt>
                <c:pt idx="353">
                  <c:v>602.66099999999904</c:v>
                </c:pt>
                <c:pt idx="354">
                  <c:v>564.90499999999895</c:v>
                </c:pt>
                <c:pt idx="355">
                  <c:v>138.683999999999</c:v>
                </c:pt>
                <c:pt idx="356">
                  <c:v>88.251999999999896</c:v>
                </c:pt>
                <c:pt idx="357">
                  <c:v>217.396999999999</c:v>
                </c:pt>
                <c:pt idx="358">
                  <c:v>543.45899999999904</c:v>
                </c:pt>
                <c:pt idx="359">
                  <c:v>108.182999999999</c:v>
                </c:pt>
                <c:pt idx="360">
                  <c:v>335.40800000000002</c:v>
                </c:pt>
                <c:pt idx="361">
                  <c:v>222.96799999999899</c:v>
                </c:pt>
                <c:pt idx="362">
                  <c:v>127.852999999999</c:v>
                </c:pt>
                <c:pt idx="363">
                  <c:v>303.04199999999901</c:v>
                </c:pt>
                <c:pt idx="364">
                  <c:v>61.057000000000002</c:v>
                </c:pt>
                <c:pt idx="365">
                  <c:v>238.546999999999</c:v>
                </c:pt>
                <c:pt idx="366" formatCode="General">
                  <c:v>335.81700000000001</c:v>
                </c:pt>
                <c:pt idx="367">
                  <c:v>217.93099999999899</c:v>
                </c:pt>
                <c:pt idx="368">
                  <c:v>267.92999999999898</c:v>
                </c:pt>
                <c:pt idx="369">
                  <c:v>83.674999999999898</c:v>
                </c:pt>
                <c:pt idx="370">
                  <c:v>314.188999999999</c:v>
                </c:pt>
                <c:pt idx="371">
                  <c:v>238.608</c:v>
                </c:pt>
                <c:pt idx="372">
                  <c:v>199.15799999999899</c:v>
                </c:pt>
                <c:pt idx="373" formatCode="General">
                  <c:v>160.957999999999</c:v>
                </c:pt>
                <c:pt idx="374">
                  <c:v>180.087999999999</c:v>
                </c:pt>
                <c:pt idx="375">
                  <c:v>84.848999999999904</c:v>
                </c:pt>
                <c:pt idx="376">
                  <c:v>165.534999999999</c:v>
                </c:pt>
                <c:pt idx="377">
                  <c:v>222.426999999999</c:v>
                </c:pt>
                <c:pt idx="378">
                  <c:v>390.96899999999903</c:v>
                </c:pt>
                <c:pt idx="379">
                  <c:v>228.30399999999901</c:v>
                </c:pt>
                <c:pt idx="380">
                  <c:v>37.176000000000002</c:v>
                </c:pt>
                <c:pt idx="381">
                  <c:v>31.451000000000001</c:v>
                </c:pt>
                <c:pt idx="382">
                  <c:v>43.314999999999898</c:v>
                </c:pt>
                <c:pt idx="383">
                  <c:v>613.66099999999904</c:v>
                </c:pt>
                <c:pt idx="384">
                  <c:v>287.37699999999899</c:v>
                </c:pt>
                <c:pt idx="385" formatCode="General">
                  <c:v>368.26799999999901</c:v>
                </c:pt>
                <c:pt idx="386">
                  <c:v>63.174999999999898</c:v>
                </c:pt>
                <c:pt idx="387">
                  <c:v>132.206999999999</c:v>
                </c:pt>
                <c:pt idx="388">
                  <c:v>385.74400000000003</c:v>
                </c:pt>
                <c:pt idx="389">
                  <c:v>517.64499999999896</c:v>
                </c:pt>
                <c:pt idx="390">
                  <c:v>164.68099999999899</c:v>
                </c:pt>
                <c:pt idx="391">
                  <c:v>141.512</c:v>
                </c:pt>
                <c:pt idx="392">
                  <c:v>192.16399999999899</c:v>
                </c:pt>
                <c:pt idx="393">
                  <c:v>299.76900000000001</c:v>
                </c:pt>
                <c:pt idx="394">
                  <c:v>137.26799999999901</c:v>
                </c:pt>
                <c:pt idx="395">
                  <c:v>89.026999999999902</c:v>
                </c:pt>
                <c:pt idx="396">
                  <c:v>122.492999999999</c:v>
                </c:pt>
                <c:pt idx="397">
                  <c:v>70.8629999999999</c:v>
                </c:pt>
                <c:pt idx="398">
                  <c:v>176.233</c:v>
                </c:pt>
                <c:pt idx="399">
                  <c:v>120.573999999999</c:v>
                </c:pt>
                <c:pt idx="400">
                  <c:v>355.510999999999</c:v>
                </c:pt>
                <c:pt idx="401">
                  <c:v>46.835999999999899</c:v>
                </c:pt>
                <c:pt idx="402">
                  <c:v>188.66800000000001</c:v>
                </c:pt>
                <c:pt idx="403">
                  <c:v>185.944999999999</c:v>
                </c:pt>
                <c:pt idx="404">
                  <c:v>38.879999999999903</c:v>
                </c:pt>
                <c:pt idx="405">
                  <c:v>39.968000000000004</c:v>
                </c:pt>
                <c:pt idx="406">
                  <c:v>478.606999999999</c:v>
                </c:pt>
                <c:pt idx="407">
                  <c:v>162.116999999999</c:v>
                </c:pt>
                <c:pt idx="408">
                  <c:v>188.74399999999901</c:v>
                </c:pt>
                <c:pt idx="409">
                  <c:v>127.102999999999</c:v>
                </c:pt>
                <c:pt idx="410">
                  <c:v>260.74699999999899</c:v>
                </c:pt>
                <c:pt idx="411">
                  <c:v>137.790999999999</c:v>
                </c:pt>
                <c:pt idx="412">
                  <c:v>446.55099999999902</c:v>
                </c:pt>
                <c:pt idx="413">
                  <c:v>126.397999999999</c:v>
                </c:pt>
                <c:pt idx="414">
                  <c:v>117.301999999999</c:v>
                </c:pt>
                <c:pt idx="415" formatCode="General">
                  <c:v>182.07799999999901</c:v>
                </c:pt>
                <c:pt idx="416">
                  <c:v>67.6219999999999</c:v>
                </c:pt>
                <c:pt idx="417">
                  <c:v>405.44999999999902</c:v>
                </c:pt>
                <c:pt idx="418">
                  <c:v>422.17599999999902</c:v>
                </c:pt>
                <c:pt idx="419">
                  <c:v>382.84399999999903</c:v>
                </c:pt>
                <c:pt idx="420">
                  <c:v>52.397999999999897</c:v>
                </c:pt>
                <c:pt idx="421">
                  <c:v>303.58199999999903</c:v>
                </c:pt>
                <c:pt idx="422">
                  <c:v>507.68599999999901</c:v>
                </c:pt>
                <c:pt idx="423">
                  <c:v>436.231999999999</c:v>
                </c:pt>
                <c:pt idx="424">
                  <c:v>101.406999999999</c:v>
                </c:pt>
                <c:pt idx="425">
                  <c:v>154.87</c:v>
                </c:pt>
                <c:pt idx="426">
                  <c:v>103.438999999999</c:v>
                </c:pt>
                <c:pt idx="427">
                  <c:v>34.226999999999897</c:v>
                </c:pt>
                <c:pt idx="428">
                  <c:v>106.018</c:v>
                </c:pt>
                <c:pt idx="429">
                  <c:v>56.055999999999898</c:v>
                </c:pt>
                <c:pt idx="430">
                  <c:v>79.062999999999903</c:v>
                </c:pt>
                <c:pt idx="431">
                  <c:v>286.05399999999901</c:v>
                </c:pt>
                <c:pt idx="432">
                  <c:v>152.05399999999901</c:v>
                </c:pt>
                <c:pt idx="433" formatCode="General">
                  <c:v>514.69799999999896</c:v>
                </c:pt>
                <c:pt idx="434">
                  <c:v>183.623999999999</c:v>
                </c:pt>
                <c:pt idx="435">
                  <c:v>115.817999999999</c:v>
                </c:pt>
                <c:pt idx="436">
                  <c:v>162.194999999999</c:v>
                </c:pt>
                <c:pt idx="437">
                  <c:v>750.18699999999899</c:v>
                </c:pt>
                <c:pt idx="438">
                  <c:v>265.53300000000002</c:v>
                </c:pt>
                <c:pt idx="439">
                  <c:v>65.948999999999899</c:v>
                </c:pt>
                <c:pt idx="440">
                  <c:v>107.81</c:v>
                </c:pt>
                <c:pt idx="441">
                  <c:v>53.5399999999999</c:v>
                </c:pt>
                <c:pt idx="442">
                  <c:v>243.004999999999</c:v>
                </c:pt>
                <c:pt idx="443">
                  <c:v>230.11599999999899</c:v>
                </c:pt>
                <c:pt idx="444">
                  <c:v>888.97599999999898</c:v>
                </c:pt>
                <c:pt idx="445">
                  <c:v>476.05399999999901</c:v>
                </c:pt>
                <c:pt idx="446">
                  <c:v>133.747999999999</c:v>
                </c:pt>
                <c:pt idx="447">
                  <c:v>35.866999999999898</c:v>
                </c:pt>
                <c:pt idx="448">
                  <c:v>369.26900000000001</c:v>
                </c:pt>
                <c:pt idx="449">
                  <c:v>516.56199999999899</c:v>
                </c:pt>
                <c:pt idx="450">
                  <c:v>150.64499999999899</c:v>
                </c:pt>
                <c:pt idx="451">
                  <c:v>509.673</c:v>
                </c:pt>
                <c:pt idx="452">
                  <c:v>290.12900000000002</c:v>
                </c:pt>
                <c:pt idx="453">
                  <c:v>142.84299999999899</c:v>
                </c:pt>
                <c:pt idx="454">
                  <c:v>181.164999999999</c:v>
                </c:pt>
                <c:pt idx="455">
                  <c:v>466.04899999999901</c:v>
                </c:pt>
                <c:pt idx="456">
                  <c:v>98.049999999999898</c:v>
                </c:pt>
                <c:pt idx="457">
                  <c:v>326.58199999999903</c:v>
                </c:pt>
                <c:pt idx="458">
                  <c:v>84.915999999999897</c:v>
                </c:pt>
                <c:pt idx="459" formatCode="General">
                  <c:v>73.438999999999893</c:v>
                </c:pt>
                <c:pt idx="460">
                  <c:v>187.462999999999</c:v>
                </c:pt>
                <c:pt idx="461" formatCode="General">
                  <c:v>60.394999999999897</c:v>
                </c:pt>
                <c:pt idx="462">
                  <c:v>589.46399999999903</c:v>
                </c:pt>
                <c:pt idx="463" formatCode="General">
                  <c:v>153.53899999999899</c:v>
                </c:pt>
                <c:pt idx="464">
                  <c:v>95.480999999999895</c:v>
                </c:pt>
                <c:pt idx="465">
                  <c:v>39.950999999999901</c:v>
                </c:pt>
                <c:pt idx="466">
                  <c:v>107.983999999999</c:v>
                </c:pt>
                <c:pt idx="467">
                  <c:v>133.20999999999901</c:v>
                </c:pt>
                <c:pt idx="468" formatCode="General">
                  <c:v>151.02099999999899</c:v>
                </c:pt>
                <c:pt idx="469">
                  <c:v>39.471999999999902</c:v>
                </c:pt>
                <c:pt idx="470">
                  <c:v>650.23399999999901</c:v>
                </c:pt>
                <c:pt idx="471" formatCode="General">
                  <c:v>275.49900000000002</c:v>
                </c:pt>
                <c:pt idx="472">
                  <c:v>52.59</c:v>
                </c:pt>
                <c:pt idx="473">
                  <c:v>718.375</c:v>
                </c:pt>
                <c:pt idx="474">
                  <c:v>500.01699999999897</c:v>
                </c:pt>
                <c:pt idx="475" formatCode="General">
                  <c:v>92.756</c:v>
                </c:pt>
                <c:pt idx="476">
                  <c:v>42.790999999999897</c:v>
                </c:pt>
                <c:pt idx="477">
                  <c:v>113.65799999999901</c:v>
                </c:pt>
                <c:pt idx="478">
                  <c:v>111.219999999999</c:v>
                </c:pt>
                <c:pt idx="479">
                  <c:v>214.21199999999899</c:v>
                </c:pt>
                <c:pt idx="480">
                  <c:v>173.95599999999899</c:v>
                </c:pt>
                <c:pt idx="481">
                  <c:v>372.71799999999899</c:v>
                </c:pt>
                <c:pt idx="482">
                  <c:v>302.039999999999</c:v>
                </c:pt>
                <c:pt idx="483">
                  <c:v>30.5489999999999</c:v>
                </c:pt>
                <c:pt idx="484">
                  <c:v>206.19099999999901</c:v>
                </c:pt>
                <c:pt idx="485">
                  <c:v>79.361999999999895</c:v>
                </c:pt>
                <c:pt idx="486">
                  <c:v>90.294999999999902</c:v>
                </c:pt>
                <c:pt idx="487">
                  <c:v>200.873999999999</c:v>
                </c:pt>
                <c:pt idx="488">
                  <c:v>127.695999999999</c:v>
                </c:pt>
                <c:pt idx="489">
                  <c:v>109.56899999999899</c:v>
                </c:pt>
                <c:pt idx="490">
                  <c:v>429.22500000000002</c:v>
                </c:pt>
                <c:pt idx="491">
                  <c:v>621.88300000000004</c:v>
                </c:pt>
                <c:pt idx="492">
                  <c:v>793.12599999999895</c:v>
                </c:pt>
                <c:pt idx="493">
                  <c:v>148.25700000000001</c:v>
                </c:pt>
                <c:pt idx="494">
                  <c:v>1029.6889999999901</c:v>
                </c:pt>
                <c:pt idx="495">
                  <c:v>56.900999999999897</c:v>
                </c:pt>
                <c:pt idx="496" formatCode="General">
                  <c:v>87.435000000000002</c:v>
                </c:pt>
                <c:pt idx="497">
                  <c:v>62.765000000000001</c:v>
                </c:pt>
                <c:pt idx="498">
                  <c:v>588.83600000000001</c:v>
                </c:pt>
                <c:pt idx="499">
                  <c:v>544.35099999999898</c:v>
                </c:pt>
                <c:pt idx="500">
                  <c:v>357.596</c:v>
                </c:pt>
                <c:pt idx="501">
                  <c:v>163.26999999999899</c:v>
                </c:pt>
                <c:pt idx="502">
                  <c:v>353.31099999999901</c:v>
                </c:pt>
                <c:pt idx="503">
                  <c:v>415.74900000000002</c:v>
                </c:pt>
                <c:pt idx="504" formatCode="General">
                  <c:v>433.53199999999902</c:v>
                </c:pt>
                <c:pt idx="505">
                  <c:v>156.55500000000001</c:v>
                </c:pt>
                <c:pt idx="506">
                  <c:v>116.977</c:v>
                </c:pt>
                <c:pt idx="507">
                  <c:v>387.75999999999902</c:v>
                </c:pt>
                <c:pt idx="508">
                  <c:v>129.65499999999901</c:v>
                </c:pt>
                <c:pt idx="509">
                  <c:v>1669.0360000000001</c:v>
                </c:pt>
                <c:pt idx="510">
                  <c:v>421.14599999999899</c:v>
                </c:pt>
                <c:pt idx="511">
                  <c:v>169.724999999999</c:v>
                </c:pt>
                <c:pt idx="512">
                  <c:v>536.61799999999903</c:v>
                </c:pt>
                <c:pt idx="513">
                  <c:v>151.62599999999901</c:v>
                </c:pt>
                <c:pt idx="514">
                  <c:v>95.638999999999896</c:v>
                </c:pt>
                <c:pt idx="515">
                  <c:v>54.979999999999897</c:v>
                </c:pt>
                <c:pt idx="516">
                  <c:v>185.91899999999899</c:v>
                </c:pt>
                <c:pt idx="517">
                  <c:v>626.90300000000002</c:v>
                </c:pt>
                <c:pt idx="518">
                  <c:v>392.92399999999901</c:v>
                </c:pt>
                <c:pt idx="519">
                  <c:v>226.39599999999899</c:v>
                </c:pt>
                <c:pt idx="520">
                  <c:v>68.361999999999895</c:v>
                </c:pt>
                <c:pt idx="521">
                  <c:v>110.251999999999</c:v>
                </c:pt>
                <c:pt idx="522" formatCode="General">
                  <c:v>38.2899999999999</c:v>
                </c:pt>
                <c:pt idx="523">
                  <c:v>172.17899999999901</c:v>
                </c:pt>
                <c:pt idx="524" formatCode="General">
                  <c:v>371.37199999999899</c:v>
                </c:pt>
                <c:pt idx="525">
                  <c:v>44.578999999999901</c:v>
                </c:pt>
                <c:pt idx="526">
                  <c:v>446.11299999999898</c:v>
                </c:pt>
                <c:pt idx="527">
                  <c:v>678.17200000000003</c:v>
                </c:pt>
                <c:pt idx="528">
                  <c:v>37.534999999999897</c:v>
                </c:pt>
                <c:pt idx="529">
                  <c:v>392.56899999999899</c:v>
                </c:pt>
                <c:pt idx="530">
                  <c:v>374.81299999999902</c:v>
                </c:pt>
                <c:pt idx="531">
                  <c:v>144.09800000000001</c:v>
                </c:pt>
                <c:pt idx="532">
                  <c:v>975.78099999999904</c:v>
                </c:pt>
                <c:pt idx="533">
                  <c:v>229.04300000000001</c:v>
                </c:pt>
                <c:pt idx="534" formatCode="General">
                  <c:v>137.058999999999</c:v>
                </c:pt>
                <c:pt idx="535">
                  <c:v>215.15100000000001</c:v>
                </c:pt>
                <c:pt idx="536">
                  <c:v>296.89999999999901</c:v>
                </c:pt>
                <c:pt idx="537">
                  <c:v>511.149</c:v>
                </c:pt>
                <c:pt idx="538">
                  <c:v>39.381</c:v>
                </c:pt>
                <c:pt idx="539">
                  <c:v>84.943999999999903</c:v>
                </c:pt>
                <c:pt idx="540">
                  <c:v>186.05399999999901</c:v>
                </c:pt>
                <c:pt idx="541">
                  <c:v>360.183999999999</c:v>
                </c:pt>
                <c:pt idx="542">
                  <c:v>601.596</c:v>
                </c:pt>
                <c:pt idx="543">
                  <c:v>76.409999999999897</c:v>
                </c:pt>
                <c:pt idx="544">
                  <c:v>267.27599999999899</c:v>
                </c:pt>
                <c:pt idx="545">
                  <c:v>118.236999999999</c:v>
                </c:pt>
                <c:pt idx="546">
                  <c:v>219.77099999999899</c:v>
                </c:pt>
                <c:pt idx="547">
                  <c:v>57.995999999999903</c:v>
                </c:pt>
                <c:pt idx="548" formatCode="General">
                  <c:v>563.80999999999904</c:v>
                </c:pt>
                <c:pt idx="549" formatCode="General">
                  <c:v>98.6039999999999</c:v>
                </c:pt>
                <c:pt idx="550">
                  <c:v>39.146000000000001</c:v>
                </c:pt>
                <c:pt idx="551">
                  <c:v>138.40600000000001</c:v>
                </c:pt>
                <c:pt idx="552">
                  <c:v>1002.61999999999</c:v>
                </c:pt>
                <c:pt idx="553">
                  <c:v>136.00899999999899</c:v>
                </c:pt>
                <c:pt idx="554">
                  <c:v>62.5979999999999</c:v>
                </c:pt>
                <c:pt idx="555">
                  <c:v>505.16800000000001</c:v>
                </c:pt>
                <c:pt idx="556">
                  <c:v>782.72299999999905</c:v>
                </c:pt>
                <c:pt idx="557" formatCode="General">
                  <c:v>38.558999999999898</c:v>
                </c:pt>
                <c:pt idx="558">
                  <c:v>490.05799999999903</c:v>
                </c:pt>
                <c:pt idx="559">
                  <c:v>209.647999999999</c:v>
                </c:pt>
                <c:pt idx="560" formatCode="General">
                  <c:v>67.204999999999899</c:v>
                </c:pt>
                <c:pt idx="561">
                  <c:v>437.71499999999901</c:v>
                </c:pt>
                <c:pt idx="562">
                  <c:v>110.608</c:v>
                </c:pt>
                <c:pt idx="563">
                  <c:v>420.457999999999</c:v>
                </c:pt>
                <c:pt idx="564">
                  <c:v>106.76499999999901</c:v>
                </c:pt>
                <c:pt idx="565">
                  <c:v>122.00700000000001</c:v>
                </c:pt>
                <c:pt idx="566">
                  <c:v>581.20399999999904</c:v>
                </c:pt>
                <c:pt idx="567">
                  <c:v>169.962999999999</c:v>
                </c:pt>
                <c:pt idx="568">
                  <c:v>192.533999999999</c:v>
                </c:pt>
                <c:pt idx="569" formatCode="General">
                  <c:v>140.38299999999899</c:v>
                </c:pt>
                <c:pt idx="570">
                  <c:v>548.173</c:v>
                </c:pt>
                <c:pt idx="571">
                  <c:v>395.53800000000001</c:v>
                </c:pt>
                <c:pt idx="572" formatCode="General">
                  <c:v>64.584000000000003</c:v>
                </c:pt>
                <c:pt idx="573">
                  <c:v>127.997999999999</c:v>
                </c:pt>
                <c:pt idx="574">
                  <c:v>244.423</c:v>
                </c:pt>
                <c:pt idx="575">
                  <c:v>524.62199999999905</c:v>
                </c:pt>
                <c:pt idx="576">
                  <c:v>89.144999999999897</c:v>
                </c:pt>
                <c:pt idx="577">
                  <c:v>35.426000000000002</c:v>
                </c:pt>
                <c:pt idx="578">
                  <c:v>267.97699999999901</c:v>
                </c:pt>
                <c:pt idx="579">
                  <c:v>547.00599999999895</c:v>
                </c:pt>
                <c:pt idx="580">
                  <c:v>40.024000000000001</c:v>
                </c:pt>
                <c:pt idx="581">
                  <c:v>499.18700000000001</c:v>
                </c:pt>
                <c:pt idx="582">
                  <c:v>253.06700000000001</c:v>
                </c:pt>
                <c:pt idx="583">
                  <c:v>96.801999999999893</c:v>
                </c:pt>
                <c:pt idx="584">
                  <c:v>333.25499999999897</c:v>
                </c:pt>
                <c:pt idx="585">
                  <c:v>840.73399999999901</c:v>
                </c:pt>
                <c:pt idx="586">
                  <c:v>424.55999999999898</c:v>
                </c:pt>
                <c:pt idx="587">
                  <c:v>61.182000000000002</c:v>
                </c:pt>
                <c:pt idx="588">
                  <c:v>167.016999999999</c:v>
                </c:pt>
                <c:pt idx="589">
                  <c:v>291.24400000000003</c:v>
                </c:pt>
                <c:pt idx="590" formatCode="General">
                  <c:v>36.703000000000003</c:v>
                </c:pt>
                <c:pt idx="591">
                  <c:v>346.75599999999901</c:v>
                </c:pt>
                <c:pt idx="592">
                  <c:v>37.784999999999897</c:v>
                </c:pt>
                <c:pt idx="593">
                  <c:v>171.84899999999899</c:v>
                </c:pt>
                <c:pt idx="594">
                  <c:v>209.02499999999901</c:v>
                </c:pt>
                <c:pt idx="595">
                  <c:v>407.60500000000002</c:v>
                </c:pt>
                <c:pt idx="596">
                  <c:v>30.768999999999899</c:v>
                </c:pt>
                <c:pt idx="597">
                  <c:v>57.626999999999903</c:v>
                </c:pt>
                <c:pt idx="598">
                  <c:v>221.32900000000001</c:v>
                </c:pt>
                <c:pt idx="599">
                  <c:v>291.32100000000003</c:v>
                </c:pt>
                <c:pt idx="600" formatCode="General">
                  <c:v>466.19999999999902</c:v>
                </c:pt>
                <c:pt idx="601">
                  <c:v>219.933999999999</c:v>
                </c:pt>
                <c:pt idx="602">
                  <c:v>320.04399999999902</c:v>
                </c:pt>
                <c:pt idx="603">
                  <c:v>90.538999999999902</c:v>
                </c:pt>
                <c:pt idx="604">
                  <c:v>186.206999999999</c:v>
                </c:pt>
                <c:pt idx="605">
                  <c:v>37.7229999999999</c:v>
                </c:pt>
                <c:pt idx="606">
                  <c:v>75.949999999999903</c:v>
                </c:pt>
                <c:pt idx="607">
                  <c:v>184.86</c:v>
                </c:pt>
                <c:pt idx="608">
                  <c:v>228.069999999999</c:v>
                </c:pt>
                <c:pt idx="609">
                  <c:v>293.56599999999901</c:v>
                </c:pt>
                <c:pt idx="610">
                  <c:v>387.47199999999901</c:v>
                </c:pt>
                <c:pt idx="611">
                  <c:v>374.12199999999899</c:v>
                </c:pt>
                <c:pt idx="612">
                  <c:v>61.265000000000001</c:v>
                </c:pt>
                <c:pt idx="613">
                  <c:v>164.79199999999901</c:v>
                </c:pt>
                <c:pt idx="614">
                  <c:v>216.354999999999</c:v>
                </c:pt>
                <c:pt idx="615">
                  <c:v>149.14999999999901</c:v>
                </c:pt>
                <c:pt idx="616">
                  <c:v>700.42200000000003</c:v>
                </c:pt>
                <c:pt idx="617" formatCode="General">
                  <c:v>72.1039999999999</c:v>
                </c:pt>
                <c:pt idx="618">
                  <c:v>635.50299999999902</c:v>
                </c:pt>
                <c:pt idx="619">
                  <c:v>180.93099999999899</c:v>
                </c:pt>
                <c:pt idx="620">
                  <c:v>280.17099999999903</c:v>
                </c:pt>
                <c:pt idx="621">
                  <c:v>712.55700000000002</c:v>
                </c:pt>
                <c:pt idx="622">
                  <c:v>108.037999999999</c:v>
                </c:pt>
                <c:pt idx="623">
                  <c:v>851.89599999999905</c:v>
                </c:pt>
                <c:pt idx="624">
                  <c:v>161.91999999999899</c:v>
                </c:pt>
                <c:pt idx="625">
                  <c:v>134.606999999999</c:v>
                </c:pt>
                <c:pt idx="626">
                  <c:v>82.3599999999999</c:v>
                </c:pt>
                <c:pt idx="627">
                  <c:v>545.99900000000002</c:v>
                </c:pt>
                <c:pt idx="628">
                  <c:v>138.20299999999901</c:v>
                </c:pt>
                <c:pt idx="629">
                  <c:v>71.520999999999901</c:v>
                </c:pt>
                <c:pt idx="630">
                  <c:v>54.802999999999898</c:v>
                </c:pt>
                <c:pt idx="631" formatCode="General">
                  <c:v>89.917000000000002</c:v>
                </c:pt>
                <c:pt idx="632">
                  <c:v>56.375999999999898</c:v>
                </c:pt>
                <c:pt idx="633">
                  <c:v>951.82500000000005</c:v>
                </c:pt>
                <c:pt idx="634">
                  <c:v>34.1129999999999</c:v>
                </c:pt>
                <c:pt idx="635">
                  <c:v>136.034999999999</c:v>
                </c:pt>
                <c:pt idx="636">
                  <c:v>288.04599999999903</c:v>
                </c:pt>
                <c:pt idx="637">
                  <c:v>91.34</c:v>
                </c:pt>
                <c:pt idx="638" formatCode="General">
                  <c:v>982.68799999999896</c:v>
                </c:pt>
                <c:pt idx="639">
                  <c:v>168.11599999999899</c:v>
                </c:pt>
                <c:pt idx="640">
                  <c:v>263.06099999999901</c:v>
                </c:pt>
                <c:pt idx="641">
                  <c:v>1087.1969999999901</c:v>
                </c:pt>
                <c:pt idx="642">
                  <c:v>179.46100000000001</c:v>
                </c:pt>
                <c:pt idx="643">
                  <c:v>106.92400000000001</c:v>
                </c:pt>
                <c:pt idx="644">
                  <c:v>59.854999999999897</c:v>
                </c:pt>
                <c:pt idx="645">
                  <c:v>139.18799999999899</c:v>
                </c:pt>
                <c:pt idx="646">
                  <c:v>59.521999999999899</c:v>
                </c:pt>
                <c:pt idx="647">
                  <c:v>769.74</c:v>
                </c:pt>
                <c:pt idx="648">
                  <c:v>364.96100000000001</c:v>
                </c:pt>
                <c:pt idx="649">
                  <c:v>529.95000000000005</c:v>
                </c:pt>
                <c:pt idx="650">
                  <c:v>725.13400000000001</c:v>
                </c:pt>
                <c:pt idx="651">
                  <c:v>278.45199999999897</c:v>
                </c:pt>
                <c:pt idx="652">
                  <c:v>426.846</c:v>
                </c:pt>
                <c:pt idx="653">
                  <c:v>332.54700000000003</c:v>
                </c:pt>
                <c:pt idx="654">
                  <c:v>377.21799999999899</c:v>
                </c:pt>
                <c:pt idx="655">
                  <c:v>109.822</c:v>
                </c:pt>
                <c:pt idx="656">
                  <c:v>428.97399999999902</c:v>
                </c:pt>
                <c:pt idx="657" formatCode="General">
                  <c:v>242.59199999999899</c:v>
                </c:pt>
                <c:pt idx="658">
                  <c:v>635.94699999999898</c:v>
                </c:pt>
                <c:pt idx="659">
                  <c:v>178.56299999999899</c:v>
                </c:pt>
                <c:pt idx="660">
                  <c:v>761.80600000000004</c:v>
                </c:pt>
                <c:pt idx="661">
                  <c:v>338.25099999999901</c:v>
                </c:pt>
                <c:pt idx="662" formatCode="General">
                  <c:v>537.01099999999894</c:v>
                </c:pt>
                <c:pt idx="663">
                  <c:v>133.885999999999</c:v>
                </c:pt>
                <c:pt idx="664">
                  <c:v>80.739999999999895</c:v>
                </c:pt>
                <c:pt idx="665">
                  <c:v>225.65799999999899</c:v>
                </c:pt>
                <c:pt idx="666">
                  <c:v>31.021000000000001</c:v>
                </c:pt>
                <c:pt idx="667">
                  <c:v>496.745</c:v>
                </c:pt>
                <c:pt idx="668">
                  <c:v>117.795999999999</c:v>
                </c:pt>
                <c:pt idx="669">
                  <c:v>393.38400000000001</c:v>
                </c:pt>
                <c:pt idx="670">
                  <c:v>75.811999999999898</c:v>
                </c:pt>
                <c:pt idx="671">
                  <c:v>407.16099999999898</c:v>
                </c:pt>
                <c:pt idx="672">
                  <c:v>103.673</c:v>
                </c:pt>
                <c:pt idx="673">
                  <c:v>54.53</c:v>
                </c:pt>
                <c:pt idx="674">
                  <c:v>326.322</c:v>
                </c:pt>
                <c:pt idx="675">
                  <c:v>148.31099999999901</c:v>
                </c:pt>
                <c:pt idx="676">
                  <c:v>85.5979999999999</c:v>
                </c:pt>
                <c:pt idx="677">
                  <c:v>48.706000000000003</c:v>
                </c:pt>
                <c:pt idx="678">
                  <c:v>851.346</c:v>
                </c:pt>
                <c:pt idx="679">
                  <c:v>129.13399999999899</c:v>
                </c:pt>
                <c:pt idx="680">
                  <c:v>212.48899999999901</c:v>
                </c:pt>
                <c:pt idx="681" formatCode="General">
                  <c:v>188.897999999999</c:v>
                </c:pt>
                <c:pt idx="682">
                  <c:v>265.15199999999902</c:v>
                </c:pt>
                <c:pt idx="683">
                  <c:v>1619.92399999999</c:v>
                </c:pt>
                <c:pt idx="684" formatCode="General">
                  <c:v>1114.93399999999</c:v>
                </c:pt>
                <c:pt idx="685">
                  <c:v>209.71600000000001</c:v>
                </c:pt>
                <c:pt idx="686">
                  <c:v>387.07699999999897</c:v>
                </c:pt>
                <c:pt idx="687">
                  <c:v>357.32699999999897</c:v>
                </c:pt>
                <c:pt idx="688">
                  <c:v>595.00299999999902</c:v>
                </c:pt>
                <c:pt idx="689">
                  <c:v>33.631</c:v>
                </c:pt>
                <c:pt idx="690">
                  <c:v>112.227</c:v>
                </c:pt>
                <c:pt idx="691" formatCode="General">
                  <c:v>99.4819999999999</c:v>
                </c:pt>
                <c:pt idx="692">
                  <c:v>45.857999999999898</c:v>
                </c:pt>
                <c:pt idx="693">
                  <c:v>355.05299999999897</c:v>
                </c:pt>
                <c:pt idx="694">
                  <c:v>64.838999999999899</c:v>
                </c:pt>
                <c:pt idx="695">
                  <c:v>720.13099999999895</c:v>
                </c:pt>
                <c:pt idx="696">
                  <c:v>123.923</c:v>
                </c:pt>
                <c:pt idx="697">
                  <c:v>86.370999999999896</c:v>
                </c:pt>
                <c:pt idx="698">
                  <c:v>141.10899999999901</c:v>
                </c:pt>
                <c:pt idx="699">
                  <c:v>196.926999999999</c:v>
                </c:pt>
                <c:pt idx="700">
                  <c:v>341.62599999999901</c:v>
                </c:pt>
                <c:pt idx="701">
                  <c:v>246.71699999999899</c:v>
                </c:pt>
                <c:pt idx="702">
                  <c:v>408.91399999999902</c:v>
                </c:pt>
                <c:pt idx="703" formatCode="General">
                  <c:v>292.332999999999</c:v>
                </c:pt>
                <c:pt idx="704">
                  <c:v>82.382999999999896</c:v>
                </c:pt>
                <c:pt idx="705">
                  <c:v>175.02499999999901</c:v>
                </c:pt>
                <c:pt idx="706">
                  <c:v>537.15399999999897</c:v>
                </c:pt>
                <c:pt idx="707" formatCode="General">
                  <c:v>262.84699999999901</c:v>
                </c:pt>
                <c:pt idx="708" formatCode="General">
                  <c:v>128.21499999999901</c:v>
                </c:pt>
                <c:pt idx="709">
                  <c:v>291.072</c:v>
                </c:pt>
                <c:pt idx="710">
                  <c:v>579.55099999999902</c:v>
                </c:pt>
                <c:pt idx="711" formatCode="General">
                  <c:v>432.798</c:v>
                </c:pt>
                <c:pt idx="712">
                  <c:v>463.84399999999903</c:v>
                </c:pt>
                <c:pt idx="713">
                  <c:v>717.49499999999898</c:v>
                </c:pt>
                <c:pt idx="714">
                  <c:v>129.209</c:v>
                </c:pt>
                <c:pt idx="715">
                  <c:v>501.765999999999</c:v>
                </c:pt>
                <c:pt idx="716">
                  <c:v>418.27099999999899</c:v>
                </c:pt>
                <c:pt idx="717">
                  <c:v>74.852999999999895</c:v>
                </c:pt>
                <c:pt idx="718">
                  <c:v>1342.4009999999901</c:v>
                </c:pt>
                <c:pt idx="719">
                  <c:v>99.6129999999999</c:v>
                </c:pt>
                <c:pt idx="720">
                  <c:v>150.479999999999</c:v>
                </c:pt>
                <c:pt idx="721" formatCode="General">
                  <c:v>171.129999999999</c:v>
                </c:pt>
                <c:pt idx="722">
                  <c:v>130.231999999999</c:v>
                </c:pt>
                <c:pt idx="723">
                  <c:v>360.15699999999902</c:v>
                </c:pt>
                <c:pt idx="724">
                  <c:v>261.438999999999</c:v>
                </c:pt>
                <c:pt idx="725">
                  <c:v>1283.58799999999</c:v>
                </c:pt>
                <c:pt idx="726">
                  <c:v>81.711999999999904</c:v>
                </c:pt>
                <c:pt idx="727">
                  <c:v>537.81600000000003</c:v>
                </c:pt>
                <c:pt idx="728">
                  <c:v>474.56899999999899</c:v>
                </c:pt>
                <c:pt idx="729">
                  <c:v>650.20100000000002</c:v>
                </c:pt>
                <c:pt idx="730">
                  <c:v>106.266999999999</c:v>
                </c:pt>
                <c:pt idx="731" formatCode="General">
                  <c:v>830.92100000000005</c:v>
                </c:pt>
                <c:pt idx="732">
                  <c:v>58.915999999999897</c:v>
                </c:pt>
                <c:pt idx="733">
                  <c:v>203.35899999999901</c:v>
                </c:pt>
                <c:pt idx="734">
                  <c:v>93.519000000000005</c:v>
                </c:pt>
                <c:pt idx="735">
                  <c:v>464.28399999999903</c:v>
                </c:pt>
                <c:pt idx="736">
                  <c:v>165.277999999999</c:v>
                </c:pt>
                <c:pt idx="737">
                  <c:v>256.890999999999</c:v>
                </c:pt>
                <c:pt idx="738">
                  <c:v>241.483</c:v>
                </c:pt>
                <c:pt idx="739">
                  <c:v>366.96399999999898</c:v>
                </c:pt>
                <c:pt idx="740">
                  <c:v>828.01099999999894</c:v>
                </c:pt>
                <c:pt idx="741" formatCode="General">
                  <c:v>622.62799999999902</c:v>
                </c:pt>
                <c:pt idx="742">
                  <c:v>75.888000000000005</c:v>
                </c:pt>
                <c:pt idx="743">
                  <c:v>36.838999999999899</c:v>
                </c:pt>
                <c:pt idx="744">
                  <c:v>224.00700000000001</c:v>
                </c:pt>
                <c:pt idx="745">
                  <c:v>469.82699999999897</c:v>
                </c:pt>
                <c:pt idx="746">
                  <c:v>735.29700000000003</c:v>
                </c:pt>
                <c:pt idx="747">
                  <c:v>218.890999999999</c:v>
                </c:pt>
                <c:pt idx="748">
                  <c:v>299.27099999999899</c:v>
                </c:pt>
                <c:pt idx="749">
                  <c:v>517.23599999999897</c:v>
                </c:pt>
                <c:pt idx="750" formatCode="General">
                  <c:v>90.7349999999999</c:v>
                </c:pt>
                <c:pt idx="751">
                  <c:v>91.459999999999894</c:v>
                </c:pt>
                <c:pt idx="752">
                  <c:v>69.944999999999894</c:v>
                </c:pt>
                <c:pt idx="753">
                  <c:v>170.106999999999</c:v>
                </c:pt>
                <c:pt idx="754">
                  <c:v>368.024</c:v>
                </c:pt>
                <c:pt idx="755">
                  <c:v>134.01799999999901</c:v>
                </c:pt>
                <c:pt idx="756">
                  <c:v>62.703999999999901</c:v>
                </c:pt>
                <c:pt idx="757">
                  <c:v>103.92400000000001</c:v>
                </c:pt>
                <c:pt idx="758">
                  <c:v>73.931999999999903</c:v>
                </c:pt>
                <c:pt idx="759">
                  <c:v>122.68799999999899</c:v>
                </c:pt>
                <c:pt idx="760">
                  <c:v>55.453000000000003</c:v>
                </c:pt>
                <c:pt idx="761">
                  <c:v>231.5</c:v>
                </c:pt>
                <c:pt idx="762">
                  <c:v>592.70299999999895</c:v>
                </c:pt>
                <c:pt idx="763">
                  <c:v>126.322999999999</c:v>
                </c:pt>
                <c:pt idx="764">
                  <c:v>447.32699999999897</c:v>
                </c:pt>
                <c:pt idx="765">
                  <c:v>451.981999999999</c:v>
                </c:pt>
                <c:pt idx="766">
                  <c:v>203.01299999999901</c:v>
                </c:pt>
                <c:pt idx="767">
                  <c:v>71.467999999999904</c:v>
                </c:pt>
                <c:pt idx="768">
                  <c:v>60.027000000000001</c:v>
                </c:pt>
                <c:pt idx="769">
                  <c:v>921.86300000000006</c:v>
                </c:pt>
                <c:pt idx="770">
                  <c:v>51.061999999999898</c:v>
                </c:pt>
                <c:pt idx="771">
                  <c:v>462.933999999999</c:v>
                </c:pt>
                <c:pt idx="772" formatCode="General">
                  <c:v>97.843999999999895</c:v>
                </c:pt>
                <c:pt idx="773">
                  <c:v>412.91800000000001</c:v>
                </c:pt>
                <c:pt idx="774">
                  <c:v>55.343999999999902</c:v>
                </c:pt>
                <c:pt idx="775">
                  <c:v>339.61799999999897</c:v>
                </c:pt>
                <c:pt idx="776" formatCode="General">
                  <c:v>124.298</c:v>
                </c:pt>
                <c:pt idx="777">
                  <c:v>581.16499999999905</c:v>
                </c:pt>
                <c:pt idx="778">
                  <c:v>189.77999999999901</c:v>
                </c:pt>
                <c:pt idx="779">
                  <c:v>132.29199999999901</c:v>
                </c:pt>
                <c:pt idx="780">
                  <c:v>247.30699999999899</c:v>
                </c:pt>
                <c:pt idx="781">
                  <c:v>301.61099999999902</c:v>
                </c:pt>
                <c:pt idx="782">
                  <c:v>119.231999999999</c:v>
                </c:pt>
                <c:pt idx="783">
                  <c:v>149.06299999999899</c:v>
                </c:pt>
                <c:pt idx="784" formatCode="General">
                  <c:v>147.52999999999901</c:v>
                </c:pt>
                <c:pt idx="785">
                  <c:v>252.01400000000001</c:v>
                </c:pt>
                <c:pt idx="786">
                  <c:v>91.454999999999899</c:v>
                </c:pt>
                <c:pt idx="787">
                  <c:v>99.014999999999901</c:v>
                </c:pt>
                <c:pt idx="788">
                  <c:v>210.718999999999</c:v>
                </c:pt>
                <c:pt idx="789">
                  <c:v>38.951999999999899</c:v>
                </c:pt>
                <c:pt idx="790">
                  <c:v>702.15999999999894</c:v>
                </c:pt>
                <c:pt idx="791">
                  <c:v>1261.60399999999</c:v>
                </c:pt>
                <c:pt idx="792" formatCode="General">
                  <c:v>737.64099999999905</c:v>
                </c:pt>
                <c:pt idx="793" formatCode="General">
                  <c:v>316.40099999999899</c:v>
                </c:pt>
                <c:pt idx="794" formatCode="General">
                  <c:v>145.96799999999899</c:v>
                </c:pt>
                <c:pt idx="795">
                  <c:v>122.221999999999</c:v>
                </c:pt>
                <c:pt idx="796">
                  <c:v>140.081999999999</c:v>
                </c:pt>
                <c:pt idx="797">
                  <c:v>189.33099999999899</c:v>
                </c:pt>
                <c:pt idx="798">
                  <c:v>477.31899999999899</c:v>
                </c:pt>
                <c:pt idx="799" formatCode="General">
                  <c:v>234.908999999999</c:v>
                </c:pt>
                <c:pt idx="800" formatCode="General">
                  <c:v>104.867999999999</c:v>
                </c:pt>
                <c:pt idx="801" formatCode="General">
                  <c:v>375.79399999999902</c:v>
                </c:pt>
                <c:pt idx="802">
                  <c:v>171.53800000000001</c:v>
                </c:pt>
                <c:pt idx="803">
                  <c:v>50.325000000000003</c:v>
                </c:pt>
                <c:pt idx="804">
                  <c:v>642.00499999999897</c:v>
                </c:pt>
                <c:pt idx="805">
                  <c:v>35.284999999999897</c:v>
                </c:pt>
                <c:pt idx="806">
                  <c:v>383.635999999999</c:v>
                </c:pt>
                <c:pt idx="807">
                  <c:v>75.664999999999907</c:v>
                </c:pt>
                <c:pt idx="808">
                  <c:v>159.26499999999899</c:v>
                </c:pt>
                <c:pt idx="809">
                  <c:v>603.56999999999903</c:v>
                </c:pt>
                <c:pt idx="810">
                  <c:v>355.57999999999902</c:v>
                </c:pt>
                <c:pt idx="811" formatCode="General">
                  <c:v>119.59</c:v>
                </c:pt>
                <c:pt idx="812">
                  <c:v>502.50799999999902</c:v>
                </c:pt>
                <c:pt idx="813">
                  <c:v>144.24599999999899</c:v>
                </c:pt>
                <c:pt idx="814" formatCode="General">
                  <c:v>197.91899999999899</c:v>
                </c:pt>
                <c:pt idx="815">
                  <c:v>845.65999999999894</c:v>
                </c:pt>
                <c:pt idx="816">
                  <c:v>279.92200000000003</c:v>
                </c:pt>
                <c:pt idx="817">
                  <c:v>192.97800000000001</c:v>
                </c:pt>
                <c:pt idx="818">
                  <c:v>229.71799999999899</c:v>
                </c:pt>
                <c:pt idx="819" formatCode="General">
                  <c:v>1141.04599999999</c:v>
                </c:pt>
                <c:pt idx="820">
                  <c:v>153.658999999999</c:v>
                </c:pt>
                <c:pt idx="821">
                  <c:v>33.674999999999898</c:v>
                </c:pt>
                <c:pt idx="822">
                  <c:v>98.169999999999902</c:v>
                </c:pt>
                <c:pt idx="823">
                  <c:v>240.576999999999</c:v>
                </c:pt>
                <c:pt idx="824">
                  <c:v>364.265999999999</c:v>
                </c:pt>
                <c:pt idx="825" formatCode="General">
                  <c:v>804.33500000000004</c:v>
                </c:pt>
                <c:pt idx="826">
                  <c:v>711.15999999999894</c:v>
                </c:pt>
                <c:pt idx="827">
                  <c:v>175.90199999999899</c:v>
                </c:pt>
                <c:pt idx="828">
                  <c:v>172.872999999999</c:v>
                </c:pt>
                <c:pt idx="829">
                  <c:v>891.63999999999896</c:v>
                </c:pt>
                <c:pt idx="830">
                  <c:v>209.909999999999</c:v>
                </c:pt>
                <c:pt idx="831">
                  <c:v>214.80599999999899</c:v>
                </c:pt>
                <c:pt idx="832">
                  <c:v>357.41599999999897</c:v>
                </c:pt>
                <c:pt idx="833">
                  <c:v>247.762</c:v>
                </c:pt>
                <c:pt idx="834">
                  <c:v>431.53199999999902</c:v>
                </c:pt>
                <c:pt idx="835">
                  <c:v>110.176999999999</c:v>
                </c:pt>
                <c:pt idx="836">
                  <c:v>734.90200000000004</c:v>
                </c:pt>
                <c:pt idx="837">
                  <c:v>1038.6569999999899</c:v>
                </c:pt>
                <c:pt idx="838">
                  <c:v>522.10400000000004</c:v>
                </c:pt>
                <c:pt idx="839">
                  <c:v>55.753</c:v>
                </c:pt>
                <c:pt idx="840">
                  <c:v>496.42999999999898</c:v>
                </c:pt>
                <c:pt idx="841">
                  <c:v>190.457999999999</c:v>
                </c:pt>
                <c:pt idx="842">
                  <c:v>129.94099999999901</c:v>
                </c:pt>
                <c:pt idx="843">
                  <c:v>967.52499999999895</c:v>
                </c:pt>
                <c:pt idx="844">
                  <c:v>419.08600000000001</c:v>
                </c:pt>
                <c:pt idx="845">
                  <c:v>319.85299999999899</c:v>
                </c:pt>
                <c:pt idx="846">
                  <c:v>84.126999999999896</c:v>
                </c:pt>
                <c:pt idx="847">
                  <c:v>298.04999999999899</c:v>
                </c:pt>
                <c:pt idx="848">
                  <c:v>522.11400000000003</c:v>
                </c:pt>
                <c:pt idx="849">
                  <c:v>258.56799999999902</c:v>
                </c:pt>
                <c:pt idx="850">
                  <c:v>139.20599999999899</c:v>
                </c:pt>
                <c:pt idx="851">
                  <c:v>283.26900000000001</c:v>
                </c:pt>
                <c:pt idx="852">
                  <c:v>443.856999999999</c:v>
                </c:pt>
                <c:pt idx="853">
                  <c:v>246.612999999999</c:v>
                </c:pt>
                <c:pt idx="854">
                  <c:v>121.28700000000001</c:v>
                </c:pt>
                <c:pt idx="855">
                  <c:v>125.856999999999</c:v>
                </c:pt>
                <c:pt idx="856">
                  <c:v>55.601999999999897</c:v>
                </c:pt>
                <c:pt idx="857">
                  <c:v>473.42799999999897</c:v>
                </c:pt>
                <c:pt idx="858">
                  <c:v>262.12599999999901</c:v>
                </c:pt>
                <c:pt idx="859">
                  <c:v>153.41399999999899</c:v>
                </c:pt>
                <c:pt idx="860">
                  <c:v>232.762</c:v>
                </c:pt>
                <c:pt idx="861">
                  <c:v>204.242999999999</c:v>
                </c:pt>
                <c:pt idx="862" formatCode="General">
                  <c:v>67.128999999999905</c:v>
                </c:pt>
                <c:pt idx="863">
                  <c:v>249.754999999999</c:v>
                </c:pt>
                <c:pt idx="864" formatCode="General">
                  <c:v>140.522999999999</c:v>
                </c:pt>
                <c:pt idx="865" formatCode="General">
                  <c:v>127.53100000000001</c:v>
                </c:pt>
                <c:pt idx="866">
                  <c:v>371.135999999999</c:v>
                </c:pt>
                <c:pt idx="867" formatCode="General">
                  <c:v>600.94399999999905</c:v>
                </c:pt>
                <c:pt idx="868">
                  <c:v>59.147999999999897</c:v>
                </c:pt>
                <c:pt idx="869">
                  <c:v>133.438999999999</c:v>
                </c:pt>
                <c:pt idx="870">
                  <c:v>82.163999999999902</c:v>
                </c:pt>
                <c:pt idx="871">
                  <c:v>357.774</c:v>
                </c:pt>
                <c:pt idx="872">
                  <c:v>50.424999999999898</c:v>
                </c:pt>
                <c:pt idx="873">
                  <c:v>50.325000000000003</c:v>
                </c:pt>
                <c:pt idx="874">
                  <c:v>252.30500000000001</c:v>
                </c:pt>
                <c:pt idx="875">
                  <c:v>45.039000000000001</c:v>
                </c:pt>
                <c:pt idx="876">
                  <c:v>290.78300000000002</c:v>
                </c:pt>
                <c:pt idx="877" formatCode="General">
                  <c:v>81.081999999999894</c:v>
                </c:pt>
                <c:pt idx="878">
                  <c:v>90.638999999999896</c:v>
                </c:pt>
                <c:pt idx="879">
                  <c:v>505.43999999999897</c:v>
                </c:pt>
                <c:pt idx="880" formatCode="General">
                  <c:v>104.914999999999</c:v>
                </c:pt>
                <c:pt idx="881">
                  <c:v>61.9269999999999</c:v>
                </c:pt>
                <c:pt idx="882">
                  <c:v>81.908999999999907</c:v>
                </c:pt>
                <c:pt idx="883">
                  <c:v>53.9729999999999</c:v>
                </c:pt>
                <c:pt idx="884">
                  <c:v>58.653999999999897</c:v>
                </c:pt>
                <c:pt idx="885" formatCode="General">
                  <c:v>478.67799999999897</c:v>
                </c:pt>
                <c:pt idx="886">
                  <c:v>146.956999999999</c:v>
                </c:pt>
                <c:pt idx="887">
                  <c:v>412.94899999999899</c:v>
                </c:pt>
                <c:pt idx="888">
                  <c:v>553.17399999999895</c:v>
                </c:pt>
                <c:pt idx="889">
                  <c:v>299.32600000000002</c:v>
                </c:pt>
                <c:pt idx="890">
                  <c:v>96.638999999999896</c:v>
                </c:pt>
                <c:pt idx="891">
                  <c:v>574.19200000000001</c:v>
                </c:pt>
                <c:pt idx="892">
                  <c:v>337.37299999999902</c:v>
                </c:pt>
                <c:pt idx="893">
                  <c:v>643.97199999999896</c:v>
                </c:pt>
                <c:pt idx="894">
                  <c:v>193.43599999999901</c:v>
                </c:pt>
                <c:pt idx="895">
                  <c:v>122.240999999999</c:v>
                </c:pt>
                <c:pt idx="896">
                  <c:v>994.19100000000003</c:v>
                </c:pt>
                <c:pt idx="897">
                  <c:v>205.90199999999899</c:v>
                </c:pt>
                <c:pt idx="898">
                  <c:v>298.95299999999901</c:v>
                </c:pt>
                <c:pt idx="899">
                  <c:v>35.251999999999903</c:v>
                </c:pt>
                <c:pt idx="900">
                  <c:v>1283.06899999999</c:v>
                </c:pt>
                <c:pt idx="901" formatCode="General">
                  <c:v>126.584</c:v>
                </c:pt>
                <c:pt idx="902">
                  <c:v>71.140999999999906</c:v>
                </c:pt>
                <c:pt idx="903">
                  <c:v>314.50400000000002</c:v>
                </c:pt>
                <c:pt idx="904">
                  <c:v>335.00400000000002</c:v>
                </c:pt>
                <c:pt idx="905">
                  <c:v>161.96799999999899</c:v>
                </c:pt>
                <c:pt idx="906">
                  <c:v>77.566999999999894</c:v>
                </c:pt>
                <c:pt idx="907">
                  <c:v>166.57400000000001</c:v>
                </c:pt>
                <c:pt idx="908">
                  <c:v>213.844999999999</c:v>
                </c:pt>
                <c:pt idx="909">
                  <c:v>134.33699999999899</c:v>
                </c:pt>
                <c:pt idx="910">
                  <c:v>85.227000000000004</c:v>
                </c:pt>
                <c:pt idx="911">
                  <c:v>520.87799999999902</c:v>
                </c:pt>
                <c:pt idx="912">
                  <c:v>42.594999999999899</c:v>
                </c:pt>
                <c:pt idx="913" formatCode="General">
                  <c:v>365.80700000000002</c:v>
                </c:pt>
                <c:pt idx="914" formatCode="General">
                  <c:v>37.332999999999899</c:v>
                </c:pt>
                <c:pt idx="915">
                  <c:v>118.798</c:v>
                </c:pt>
                <c:pt idx="916">
                  <c:v>144.00200000000001</c:v>
                </c:pt>
                <c:pt idx="917">
                  <c:v>53.4789999999999</c:v>
                </c:pt>
                <c:pt idx="918" formatCode="General">
                  <c:v>145.545999999999</c:v>
                </c:pt>
                <c:pt idx="919" formatCode="General">
                  <c:v>103.429</c:v>
                </c:pt>
                <c:pt idx="920">
                  <c:v>33.587999999999901</c:v>
                </c:pt>
                <c:pt idx="921">
                  <c:v>163.510999999999</c:v>
                </c:pt>
                <c:pt idx="922">
                  <c:v>129.39599999999899</c:v>
                </c:pt>
                <c:pt idx="923">
                  <c:v>72.766999999999896</c:v>
                </c:pt>
                <c:pt idx="924">
                  <c:v>340.548</c:v>
                </c:pt>
                <c:pt idx="925">
                  <c:v>90.131</c:v>
                </c:pt>
                <c:pt idx="926">
                  <c:v>829.90999999999894</c:v>
                </c:pt>
                <c:pt idx="927">
                  <c:v>442.84699999999901</c:v>
                </c:pt>
                <c:pt idx="928">
                  <c:v>353.22599999999898</c:v>
                </c:pt>
                <c:pt idx="929">
                  <c:v>134.229999999999</c:v>
                </c:pt>
                <c:pt idx="930">
                  <c:v>351.72799999999899</c:v>
                </c:pt>
                <c:pt idx="931">
                  <c:v>580.42100000000005</c:v>
                </c:pt>
                <c:pt idx="932">
                  <c:v>367.09199999999902</c:v>
                </c:pt>
                <c:pt idx="933">
                  <c:v>438.19200000000001</c:v>
                </c:pt>
                <c:pt idx="934">
                  <c:v>59.625999999999898</c:v>
                </c:pt>
                <c:pt idx="935">
                  <c:v>81.581999999999894</c:v>
                </c:pt>
                <c:pt idx="936" formatCode="General">
                  <c:v>138.742999999999</c:v>
                </c:pt>
                <c:pt idx="937">
                  <c:v>600.19100000000003</c:v>
                </c:pt>
                <c:pt idx="938">
                  <c:v>206.786</c:v>
                </c:pt>
                <c:pt idx="939">
                  <c:v>651.67200000000003</c:v>
                </c:pt>
                <c:pt idx="940">
                  <c:v>238.84299999999899</c:v>
                </c:pt>
                <c:pt idx="941">
                  <c:v>330.471</c:v>
                </c:pt>
                <c:pt idx="942">
                  <c:v>138.57499999999899</c:v>
                </c:pt>
                <c:pt idx="943">
                  <c:v>99.028999999999897</c:v>
                </c:pt>
                <c:pt idx="944" formatCode="General">
                  <c:v>49.932000000000002</c:v>
                </c:pt>
                <c:pt idx="945">
                  <c:v>215.099999999999</c:v>
                </c:pt>
                <c:pt idx="946">
                  <c:v>133.58699999999899</c:v>
                </c:pt>
                <c:pt idx="947">
                  <c:v>377.664999999999</c:v>
                </c:pt>
                <c:pt idx="948" formatCode="General">
                  <c:v>170.39999999999901</c:v>
                </c:pt>
                <c:pt idx="949">
                  <c:v>283.97599999999898</c:v>
                </c:pt>
                <c:pt idx="950">
                  <c:v>171.22800000000001</c:v>
                </c:pt>
                <c:pt idx="951">
                  <c:v>132.522999999999</c:v>
                </c:pt>
                <c:pt idx="952">
                  <c:v>159.254999999999</c:v>
                </c:pt>
                <c:pt idx="953">
                  <c:v>95.086999999999904</c:v>
                </c:pt>
                <c:pt idx="954">
                  <c:v>104.462999999999</c:v>
                </c:pt>
                <c:pt idx="955">
                  <c:v>466.04999999999899</c:v>
                </c:pt>
                <c:pt idx="956">
                  <c:v>165.85300000000001</c:v>
                </c:pt>
                <c:pt idx="957">
                  <c:v>187.457999999999</c:v>
                </c:pt>
                <c:pt idx="958">
                  <c:v>71.681999999999903</c:v>
                </c:pt>
                <c:pt idx="959">
                  <c:v>707.45199999999897</c:v>
                </c:pt>
                <c:pt idx="960" formatCode="General">
                  <c:v>174.944999999999</c:v>
                </c:pt>
                <c:pt idx="961">
                  <c:v>375.79899999999901</c:v>
                </c:pt>
                <c:pt idx="962">
                  <c:v>154.46600000000001</c:v>
                </c:pt>
                <c:pt idx="963">
                  <c:v>532.19299999999896</c:v>
                </c:pt>
                <c:pt idx="964">
                  <c:v>96.193999999999903</c:v>
                </c:pt>
                <c:pt idx="965">
                  <c:v>33.745999999999903</c:v>
                </c:pt>
                <c:pt idx="966">
                  <c:v>34.101999999999897</c:v>
                </c:pt>
                <c:pt idx="967">
                  <c:v>39.998999999999903</c:v>
                </c:pt>
                <c:pt idx="968">
                  <c:v>205.27600000000001</c:v>
                </c:pt>
                <c:pt idx="969">
                  <c:v>108.079999999999</c:v>
                </c:pt>
                <c:pt idx="970">
                  <c:v>95.641999999999896</c:v>
                </c:pt>
                <c:pt idx="971">
                  <c:v>200.439999999999</c:v>
                </c:pt>
                <c:pt idx="972">
                  <c:v>264.29399999999902</c:v>
                </c:pt>
                <c:pt idx="973">
                  <c:v>438.90399999999897</c:v>
                </c:pt>
                <c:pt idx="974">
                  <c:v>36.012999999999899</c:v>
                </c:pt>
                <c:pt idx="975">
                  <c:v>246.70400000000001</c:v>
                </c:pt>
                <c:pt idx="976">
                  <c:v>206.39999999999901</c:v>
                </c:pt>
                <c:pt idx="977">
                  <c:v>124.769999999999</c:v>
                </c:pt>
                <c:pt idx="978">
                  <c:v>203.70499999999899</c:v>
                </c:pt>
                <c:pt idx="979">
                  <c:v>118.620999999999</c:v>
                </c:pt>
                <c:pt idx="980" formatCode="General">
                  <c:v>188.43199999999899</c:v>
                </c:pt>
                <c:pt idx="981">
                  <c:v>85.299999999999898</c:v>
                </c:pt>
                <c:pt idx="982">
                  <c:v>120.856999999999</c:v>
                </c:pt>
                <c:pt idx="983">
                  <c:v>112.418999999999</c:v>
                </c:pt>
                <c:pt idx="984">
                  <c:v>425.35399999999902</c:v>
                </c:pt>
                <c:pt idx="985">
                  <c:v>294.40499999999901</c:v>
                </c:pt>
                <c:pt idx="986">
                  <c:v>450.41999999999899</c:v>
                </c:pt>
                <c:pt idx="987">
                  <c:v>108.227999999999</c:v>
                </c:pt>
                <c:pt idx="988">
                  <c:v>120.542</c:v>
                </c:pt>
                <c:pt idx="989">
                  <c:v>103.695999999999</c:v>
                </c:pt>
                <c:pt idx="990">
                  <c:v>223.79300000000001</c:v>
                </c:pt>
                <c:pt idx="991">
                  <c:v>111.822999999999</c:v>
                </c:pt>
                <c:pt idx="992">
                  <c:v>271.284999999999</c:v>
                </c:pt>
                <c:pt idx="993">
                  <c:v>193.985999999999</c:v>
                </c:pt>
                <c:pt idx="994">
                  <c:v>83.055999999999898</c:v>
                </c:pt>
                <c:pt idx="995">
                  <c:v>322.49099999999902</c:v>
                </c:pt>
                <c:pt idx="996">
                  <c:v>56.588999999999899</c:v>
                </c:pt>
                <c:pt idx="997">
                  <c:v>354.57699999999897</c:v>
                </c:pt>
                <c:pt idx="998" formatCode="General">
                  <c:v>168.55</c:v>
                </c:pt>
                <c:pt idx="999" formatCode="General">
                  <c:v>275.19099999999901</c:v>
                </c:pt>
                <c:pt idx="1000">
                  <c:v>78.4849999999999</c:v>
                </c:pt>
                <c:pt idx="1001">
                  <c:v>47.061999999999898</c:v>
                </c:pt>
                <c:pt idx="1002">
                  <c:v>770.96900000000005</c:v>
                </c:pt>
                <c:pt idx="1003">
                  <c:v>475.35799999999898</c:v>
                </c:pt>
                <c:pt idx="1004">
                  <c:v>152.028999999999</c:v>
                </c:pt>
                <c:pt idx="1005">
                  <c:v>185.69200000000001</c:v>
                </c:pt>
                <c:pt idx="1006">
                  <c:v>108.116999999999</c:v>
                </c:pt>
                <c:pt idx="1007">
                  <c:v>634.97199999999896</c:v>
                </c:pt>
                <c:pt idx="1008">
                  <c:v>281.93799999999902</c:v>
                </c:pt>
                <c:pt idx="1009">
                  <c:v>83.806999999999903</c:v>
                </c:pt>
                <c:pt idx="1010">
                  <c:v>148.68</c:v>
                </c:pt>
                <c:pt idx="1011">
                  <c:v>151.682999999999</c:v>
                </c:pt>
                <c:pt idx="1012">
                  <c:v>324.01900000000001</c:v>
                </c:pt>
                <c:pt idx="1013">
                  <c:v>231.74099999999899</c:v>
                </c:pt>
                <c:pt idx="1014">
                  <c:v>512.96499999999901</c:v>
                </c:pt>
                <c:pt idx="1015">
                  <c:v>46.1709999999999</c:v>
                </c:pt>
                <c:pt idx="1016">
                  <c:v>279.09299999999899</c:v>
                </c:pt>
                <c:pt idx="1017">
                  <c:v>260.81200000000001</c:v>
                </c:pt>
                <c:pt idx="1018">
                  <c:v>81.479999999999905</c:v>
                </c:pt>
                <c:pt idx="1019">
                  <c:v>1200.5789999999899</c:v>
                </c:pt>
                <c:pt idx="1020">
                  <c:v>144.640999999999</c:v>
                </c:pt>
                <c:pt idx="1021">
                  <c:v>150.165999999999</c:v>
                </c:pt>
                <c:pt idx="1022" formatCode="General">
                  <c:v>50.051000000000002</c:v>
                </c:pt>
                <c:pt idx="1023">
                  <c:v>500.010999999999</c:v>
                </c:pt>
                <c:pt idx="1024" formatCode="General">
                  <c:v>123.997999999999</c:v>
                </c:pt>
                <c:pt idx="1025">
                  <c:v>546.87699999999904</c:v>
                </c:pt>
                <c:pt idx="1026">
                  <c:v>162.95599999999899</c:v>
                </c:pt>
                <c:pt idx="1027">
                  <c:v>107.828999999999</c:v>
                </c:pt>
                <c:pt idx="1028">
                  <c:v>234.95299999999901</c:v>
                </c:pt>
                <c:pt idx="1029" formatCode="General">
                  <c:v>525.81500000000005</c:v>
                </c:pt>
                <c:pt idx="1030">
                  <c:v>397.79599999999903</c:v>
                </c:pt>
                <c:pt idx="1031">
                  <c:v>483.64199999999897</c:v>
                </c:pt>
                <c:pt idx="1032">
                  <c:v>173.254999999999</c:v>
                </c:pt>
                <c:pt idx="1033">
                  <c:v>47.724999999999902</c:v>
                </c:pt>
                <c:pt idx="1034">
                  <c:v>121.156999999999</c:v>
                </c:pt>
                <c:pt idx="1035">
                  <c:v>156.41399999999899</c:v>
                </c:pt>
                <c:pt idx="1036">
                  <c:v>30.0289999999999</c:v>
                </c:pt>
                <c:pt idx="1037">
                  <c:v>301.659999999999</c:v>
                </c:pt>
                <c:pt idx="1038">
                  <c:v>320.83499999999901</c:v>
                </c:pt>
                <c:pt idx="1039">
                  <c:v>307</c:v>
                </c:pt>
                <c:pt idx="1040">
                  <c:v>317.40499999999901</c:v>
                </c:pt>
                <c:pt idx="1041">
                  <c:v>195.18099999999899</c:v>
                </c:pt>
                <c:pt idx="1042">
                  <c:v>104.623999999999</c:v>
                </c:pt>
                <c:pt idx="1043">
                  <c:v>35.6219999999999</c:v>
                </c:pt>
                <c:pt idx="1044">
                  <c:v>361.73299999999898</c:v>
                </c:pt>
                <c:pt idx="1045">
                  <c:v>730.18399999999895</c:v>
                </c:pt>
                <c:pt idx="1046">
                  <c:v>690.40599999999904</c:v>
                </c:pt>
                <c:pt idx="1047">
                  <c:v>540.25699999999904</c:v>
                </c:pt>
                <c:pt idx="1048">
                  <c:v>50.563000000000002</c:v>
                </c:pt>
                <c:pt idx="1049">
                  <c:v>443.981999999999</c:v>
                </c:pt>
                <c:pt idx="1050">
                  <c:v>66.659999999999897</c:v>
                </c:pt>
                <c:pt idx="1051">
                  <c:v>111.114</c:v>
                </c:pt>
                <c:pt idx="1052">
                  <c:v>41.607999999999898</c:v>
                </c:pt>
                <c:pt idx="1053">
                  <c:v>201.414999999999</c:v>
                </c:pt>
                <c:pt idx="1054">
                  <c:v>266.79399999999902</c:v>
                </c:pt>
                <c:pt idx="1055">
                  <c:v>181.25599999999901</c:v>
                </c:pt>
                <c:pt idx="1056">
                  <c:v>37.924999999999898</c:v>
                </c:pt>
                <c:pt idx="1057" formatCode="General">
                  <c:v>51.076999999999899</c:v>
                </c:pt>
                <c:pt idx="1058">
                  <c:v>33.697000000000003</c:v>
                </c:pt>
                <c:pt idx="1059">
                  <c:v>324.19399999999899</c:v>
                </c:pt>
                <c:pt idx="1060">
                  <c:v>57.760999999999903</c:v>
                </c:pt>
                <c:pt idx="1061" formatCode="General">
                  <c:v>227.265999999999</c:v>
                </c:pt>
                <c:pt idx="1062">
                  <c:v>114.81899999999899</c:v>
                </c:pt>
                <c:pt idx="1063">
                  <c:v>100.209999999999</c:v>
                </c:pt>
                <c:pt idx="1064">
                  <c:v>167.861999999999</c:v>
                </c:pt>
                <c:pt idx="1065">
                  <c:v>624.72599999999898</c:v>
                </c:pt>
                <c:pt idx="1066">
                  <c:v>99.239000000000004</c:v>
                </c:pt>
                <c:pt idx="1067">
                  <c:v>402.07399999999899</c:v>
                </c:pt>
                <c:pt idx="1068">
                  <c:v>41.844999999999899</c:v>
                </c:pt>
                <c:pt idx="1069">
                  <c:v>200.604999999999</c:v>
                </c:pt>
                <c:pt idx="1070">
                  <c:v>401.39599999999899</c:v>
                </c:pt>
                <c:pt idx="1071">
                  <c:v>49.563000000000002</c:v>
                </c:pt>
                <c:pt idx="1072">
                  <c:v>1584.09799999999</c:v>
                </c:pt>
                <c:pt idx="1073">
                  <c:v>486.56899999999899</c:v>
                </c:pt>
                <c:pt idx="1074">
                  <c:v>208.57999999999899</c:v>
                </c:pt>
                <c:pt idx="1075">
                  <c:v>303.60399999999902</c:v>
                </c:pt>
                <c:pt idx="1076">
                  <c:v>112.972999999999</c:v>
                </c:pt>
                <c:pt idx="1077" formatCode="General">
                  <c:v>327.87299999999902</c:v>
                </c:pt>
                <c:pt idx="1078">
                  <c:v>81.593999999999895</c:v>
                </c:pt>
                <c:pt idx="1079">
                  <c:v>43.311999999999898</c:v>
                </c:pt>
                <c:pt idx="1080" formatCode="General">
                  <c:v>41.8689999999999</c:v>
                </c:pt>
                <c:pt idx="1081">
                  <c:v>516.96100000000001</c:v>
                </c:pt>
                <c:pt idx="1082">
                  <c:v>234.63399999999899</c:v>
                </c:pt>
                <c:pt idx="1083">
                  <c:v>43.572000000000003</c:v>
                </c:pt>
                <c:pt idx="1084">
                  <c:v>204.46699999999899</c:v>
                </c:pt>
                <c:pt idx="1085">
                  <c:v>79.890999999999906</c:v>
                </c:pt>
                <c:pt idx="1086">
                  <c:v>266.072</c:v>
                </c:pt>
                <c:pt idx="1087">
                  <c:v>1130.6489999999901</c:v>
                </c:pt>
                <c:pt idx="1088">
                  <c:v>303.19999999999902</c:v>
                </c:pt>
                <c:pt idx="1089">
                  <c:v>167.06700000000001</c:v>
                </c:pt>
                <c:pt idx="1090">
                  <c:v>741.60199999999895</c:v>
                </c:pt>
                <c:pt idx="1091">
                  <c:v>111</c:v>
                </c:pt>
                <c:pt idx="1092">
                  <c:v>469.86399999999901</c:v>
                </c:pt>
                <c:pt idx="1093">
                  <c:v>223.63099999999901</c:v>
                </c:pt>
                <c:pt idx="1094">
                  <c:v>161.97300000000001</c:v>
                </c:pt>
                <c:pt idx="1095">
                  <c:v>125.756</c:v>
                </c:pt>
                <c:pt idx="1096">
                  <c:v>74.254999999999896</c:v>
                </c:pt>
                <c:pt idx="1097">
                  <c:v>64.977999999999895</c:v>
                </c:pt>
                <c:pt idx="1098">
                  <c:v>343.09399999999903</c:v>
                </c:pt>
                <c:pt idx="1099">
                  <c:v>473.77699999999902</c:v>
                </c:pt>
                <c:pt idx="1100">
                  <c:v>1183.0050000000001</c:v>
                </c:pt>
                <c:pt idx="1101">
                  <c:v>1391.9859999999901</c:v>
                </c:pt>
                <c:pt idx="1102">
                  <c:v>73.276999999999902</c:v>
                </c:pt>
                <c:pt idx="1103">
                  <c:v>182.349999999999</c:v>
                </c:pt>
                <c:pt idx="1104">
                  <c:v>1134.80799999999</c:v>
                </c:pt>
                <c:pt idx="1105">
                  <c:v>70.927999999999898</c:v>
                </c:pt>
                <c:pt idx="1106" formatCode="General">
                  <c:v>49.182000000000002</c:v>
                </c:pt>
                <c:pt idx="1107">
                  <c:v>77.436000000000007</c:v>
                </c:pt>
                <c:pt idx="1108">
                  <c:v>149.12799999999899</c:v>
                </c:pt>
                <c:pt idx="1109">
                  <c:v>198.509999999999</c:v>
                </c:pt>
                <c:pt idx="1110">
                  <c:v>142.19200000000001</c:v>
                </c:pt>
                <c:pt idx="1111" formatCode="General">
                  <c:v>354.923</c:v>
                </c:pt>
                <c:pt idx="1112" formatCode="General">
                  <c:v>73.239000000000004</c:v>
                </c:pt>
                <c:pt idx="1113">
                  <c:v>379.68299999999903</c:v>
                </c:pt>
                <c:pt idx="1114">
                  <c:v>510.05700000000002</c:v>
                </c:pt>
                <c:pt idx="1115">
                  <c:v>651.87599999999895</c:v>
                </c:pt>
                <c:pt idx="1116">
                  <c:v>128.27099999999899</c:v>
                </c:pt>
                <c:pt idx="1117" formatCode="General">
                  <c:v>32.3109999999999</c:v>
                </c:pt>
                <c:pt idx="1118">
                  <c:v>503.60099999999898</c:v>
                </c:pt>
                <c:pt idx="1119">
                  <c:v>156.29499999999899</c:v>
                </c:pt>
                <c:pt idx="1120">
                  <c:v>34.265000000000001</c:v>
                </c:pt>
                <c:pt idx="1121">
                  <c:v>552.47799999999904</c:v>
                </c:pt>
                <c:pt idx="1122">
                  <c:v>166.02499999999901</c:v>
                </c:pt>
                <c:pt idx="1123">
                  <c:v>280.19600000000003</c:v>
                </c:pt>
                <c:pt idx="1124">
                  <c:v>335.62699999999899</c:v>
                </c:pt>
                <c:pt idx="1125" formatCode="General">
                  <c:v>181.21799999999899</c:v>
                </c:pt>
                <c:pt idx="1126">
                  <c:v>232.245</c:v>
                </c:pt>
                <c:pt idx="1127">
                  <c:v>248.76299999999901</c:v>
                </c:pt>
                <c:pt idx="1128">
                  <c:v>59.494999999999898</c:v>
                </c:pt>
                <c:pt idx="1129">
                  <c:v>308.04700000000003</c:v>
                </c:pt>
                <c:pt idx="1130">
                  <c:v>89.900999999999897</c:v>
                </c:pt>
                <c:pt idx="1131">
                  <c:v>34.212999999999901</c:v>
                </c:pt>
                <c:pt idx="1132">
                  <c:v>298.73099999999903</c:v>
                </c:pt>
                <c:pt idx="1133">
                  <c:v>434.33699999999902</c:v>
                </c:pt>
                <c:pt idx="1134">
                  <c:v>543.84500000000003</c:v>
                </c:pt>
                <c:pt idx="1135">
                  <c:v>85.885999999999896</c:v>
                </c:pt>
                <c:pt idx="1136">
                  <c:v>52.476999999999897</c:v>
                </c:pt>
                <c:pt idx="1137">
                  <c:v>514.85799999999904</c:v>
                </c:pt>
                <c:pt idx="1138">
                  <c:v>39.649999999999899</c:v>
                </c:pt>
                <c:pt idx="1139">
                  <c:v>520.08600000000001</c:v>
                </c:pt>
                <c:pt idx="1140">
                  <c:v>660.12300000000005</c:v>
                </c:pt>
                <c:pt idx="1141">
                  <c:v>188.75899999999899</c:v>
                </c:pt>
                <c:pt idx="1142">
                  <c:v>66.055999999999898</c:v>
                </c:pt>
                <c:pt idx="1143">
                  <c:v>300.188999999999</c:v>
                </c:pt>
                <c:pt idx="1144">
                  <c:v>52.8629999999999</c:v>
                </c:pt>
                <c:pt idx="1145">
                  <c:v>85.848999999999904</c:v>
                </c:pt>
                <c:pt idx="1146">
                  <c:v>415.65300000000002</c:v>
                </c:pt>
                <c:pt idx="1147">
                  <c:v>118.51499999999901</c:v>
                </c:pt>
                <c:pt idx="1148" formatCode="General">
                  <c:v>429.67599999999902</c:v>
                </c:pt>
                <c:pt idx="1149">
                  <c:v>226.88200000000001</c:v>
                </c:pt>
                <c:pt idx="1150">
                  <c:v>162.200999999999</c:v>
                </c:pt>
                <c:pt idx="1151">
                  <c:v>80.525999999999897</c:v>
                </c:pt>
                <c:pt idx="1152">
                  <c:v>355.18200000000002</c:v>
                </c:pt>
                <c:pt idx="1153" formatCode="General">
                  <c:v>700.37599999999895</c:v>
                </c:pt>
                <c:pt idx="1154">
                  <c:v>183.274</c:v>
                </c:pt>
                <c:pt idx="1155">
                  <c:v>41.596999999999902</c:v>
                </c:pt>
                <c:pt idx="1156">
                  <c:v>211.90100000000001</c:v>
                </c:pt>
                <c:pt idx="1157">
                  <c:v>626.05399999999895</c:v>
                </c:pt>
                <c:pt idx="1158">
                  <c:v>182.479999999999</c:v>
                </c:pt>
                <c:pt idx="1159">
                  <c:v>30.326999999999899</c:v>
                </c:pt>
                <c:pt idx="1160">
                  <c:v>108.221</c:v>
                </c:pt>
                <c:pt idx="1161">
                  <c:v>122.088999999999</c:v>
                </c:pt>
                <c:pt idx="1162" formatCode="General">
                  <c:v>93.477000000000004</c:v>
                </c:pt>
                <c:pt idx="1163">
                  <c:v>57.1769999999999</c:v>
                </c:pt>
                <c:pt idx="1164">
                  <c:v>34.703000000000003</c:v>
                </c:pt>
                <c:pt idx="1165">
                  <c:v>114.509999999999</c:v>
                </c:pt>
                <c:pt idx="1166">
                  <c:v>381.23899999999901</c:v>
                </c:pt>
                <c:pt idx="1167" formatCode="General">
                  <c:v>138.24700000000001</c:v>
                </c:pt>
                <c:pt idx="1168">
                  <c:v>55.402999999999899</c:v>
                </c:pt>
                <c:pt idx="1169">
                  <c:v>48.411000000000001</c:v>
                </c:pt>
                <c:pt idx="1170">
                  <c:v>47.079999999999899</c:v>
                </c:pt>
                <c:pt idx="1171">
                  <c:v>52.735999999999898</c:v>
                </c:pt>
                <c:pt idx="1172">
                  <c:v>47.0399999999999</c:v>
                </c:pt>
                <c:pt idx="1173">
                  <c:v>404.22500000000002</c:v>
                </c:pt>
                <c:pt idx="1174">
                  <c:v>30.814</c:v>
                </c:pt>
                <c:pt idx="1175">
                  <c:v>1167.0050000000001</c:v>
                </c:pt>
                <c:pt idx="1176">
                  <c:v>114.028999999999</c:v>
                </c:pt>
                <c:pt idx="1177">
                  <c:v>73.049999999999898</c:v>
                </c:pt>
                <c:pt idx="1178">
                  <c:v>114.905</c:v>
                </c:pt>
                <c:pt idx="1179">
                  <c:v>308.361999999999</c:v>
                </c:pt>
                <c:pt idx="1180">
                  <c:v>110.537999999999</c:v>
                </c:pt>
                <c:pt idx="1181" formatCode="General">
                  <c:v>135.10399999999899</c:v>
                </c:pt>
                <c:pt idx="1182">
                  <c:v>246.76499999999899</c:v>
                </c:pt>
                <c:pt idx="1183">
                  <c:v>110.703999999999</c:v>
                </c:pt>
                <c:pt idx="1184">
                  <c:v>173.19999999999899</c:v>
                </c:pt>
                <c:pt idx="1185">
                  <c:v>65.920999999999907</c:v>
                </c:pt>
                <c:pt idx="1186">
                  <c:v>129.741999999999</c:v>
                </c:pt>
                <c:pt idx="1187">
                  <c:v>51.6009999999999</c:v>
                </c:pt>
                <c:pt idx="1188">
                  <c:v>527.125</c:v>
                </c:pt>
                <c:pt idx="1189">
                  <c:v>327.17200000000003</c:v>
                </c:pt>
                <c:pt idx="1190">
                  <c:v>144.51299999999901</c:v>
                </c:pt>
                <c:pt idx="1191" formatCode="General">
                  <c:v>343.11799999999897</c:v>
                </c:pt>
                <c:pt idx="1192">
                  <c:v>482.048</c:v>
                </c:pt>
                <c:pt idx="1193">
                  <c:v>81.56</c:v>
                </c:pt>
                <c:pt idx="1194">
                  <c:v>333.34899999999902</c:v>
                </c:pt>
                <c:pt idx="1195">
                  <c:v>173.036</c:v>
                </c:pt>
                <c:pt idx="1196">
                  <c:v>99.445999999999898</c:v>
                </c:pt>
                <c:pt idx="1197">
                  <c:v>306.16199999999901</c:v>
                </c:pt>
                <c:pt idx="1198">
                  <c:v>44.158999999999899</c:v>
                </c:pt>
                <c:pt idx="1199">
                  <c:v>577.34699999999896</c:v>
                </c:pt>
                <c:pt idx="1200">
                  <c:v>937.07299999999896</c:v>
                </c:pt>
                <c:pt idx="1201">
                  <c:v>92.578999999999894</c:v>
                </c:pt>
                <c:pt idx="1202">
                  <c:v>111.59</c:v>
                </c:pt>
                <c:pt idx="1203">
                  <c:v>287.56899999999899</c:v>
                </c:pt>
                <c:pt idx="1204">
                  <c:v>168.51400000000001</c:v>
                </c:pt>
                <c:pt idx="1205">
                  <c:v>62.515000000000001</c:v>
                </c:pt>
                <c:pt idx="1206">
                  <c:v>334.39999999999901</c:v>
                </c:pt>
                <c:pt idx="1207">
                  <c:v>124.465</c:v>
                </c:pt>
                <c:pt idx="1208">
                  <c:v>136.53199999999899</c:v>
                </c:pt>
                <c:pt idx="1209">
                  <c:v>30.515000000000001</c:v>
                </c:pt>
                <c:pt idx="1210">
                  <c:v>62.393999999999899</c:v>
                </c:pt>
                <c:pt idx="1211">
                  <c:v>1091.9369999999899</c:v>
                </c:pt>
                <c:pt idx="1212">
                  <c:v>54.448999999999899</c:v>
                </c:pt>
                <c:pt idx="1213" formatCode="General">
                  <c:v>35.322000000000003</c:v>
                </c:pt>
                <c:pt idx="1214">
                  <c:v>93.223999999999904</c:v>
                </c:pt>
                <c:pt idx="1215">
                  <c:v>71.506</c:v>
                </c:pt>
                <c:pt idx="1216" formatCode="General">
                  <c:v>389.02099999999899</c:v>
                </c:pt>
                <c:pt idx="1217">
                  <c:v>780.08699999999897</c:v>
                </c:pt>
                <c:pt idx="1218" formatCode="General">
                  <c:v>353.44600000000003</c:v>
                </c:pt>
                <c:pt idx="1219">
                  <c:v>288.86900000000003</c:v>
                </c:pt>
                <c:pt idx="1220">
                  <c:v>234.661</c:v>
                </c:pt>
                <c:pt idx="1221">
                  <c:v>1105.59799999999</c:v>
                </c:pt>
                <c:pt idx="1222">
                  <c:v>149.83999999999901</c:v>
                </c:pt>
                <c:pt idx="1223">
                  <c:v>339.173</c:v>
                </c:pt>
                <c:pt idx="1224">
                  <c:v>95.025000000000006</c:v>
                </c:pt>
                <c:pt idx="1225">
                  <c:v>283.15300000000002</c:v>
                </c:pt>
                <c:pt idx="1226">
                  <c:v>983.08799999999906</c:v>
                </c:pt>
                <c:pt idx="1227" formatCode="General">
                  <c:v>38.8509999999999</c:v>
                </c:pt>
                <c:pt idx="1228">
                  <c:v>412.31200000000001</c:v>
                </c:pt>
                <c:pt idx="1229">
                  <c:v>45.709000000000003</c:v>
                </c:pt>
                <c:pt idx="1230">
                  <c:v>159.045999999999</c:v>
                </c:pt>
                <c:pt idx="1231">
                  <c:v>327.12799999999902</c:v>
                </c:pt>
                <c:pt idx="1232">
                  <c:v>88.201999999999899</c:v>
                </c:pt>
                <c:pt idx="1233">
                  <c:v>477.28800000000001</c:v>
                </c:pt>
                <c:pt idx="1234">
                  <c:v>301.27199999999903</c:v>
                </c:pt>
                <c:pt idx="1235">
                  <c:v>97.944999999999894</c:v>
                </c:pt>
                <c:pt idx="1236">
                  <c:v>662.31399999999906</c:v>
                </c:pt>
                <c:pt idx="1237">
                  <c:v>139.86899999999901</c:v>
                </c:pt>
                <c:pt idx="1238">
                  <c:v>146.11599999999899</c:v>
                </c:pt>
                <c:pt idx="1239">
                  <c:v>679.00999999999897</c:v>
                </c:pt>
                <c:pt idx="1240">
                  <c:v>80.078999999999894</c:v>
                </c:pt>
                <c:pt idx="1241">
                  <c:v>87.674000000000007</c:v>
                </c:pt>
                <c:pt idx="1242">
                  <c:v>206.11</c:v>
                </c:pt>
                <c:pt idx="1243">
                  <c:v>158.23500000000001</c:v>
                </c:pt>
                <c:pt idx="1244">
                  <c:v>59.805999999999898</c:v>
                </c:pt>
                <c:pt idx="1245">
                  <c:v>75.167000000000002</c:v>
                </c:pt>
                <c:pt idx="1246">
                  <c:v>75.639999999999901</c:v>
                </c:pt>
                <c:pt idx="1247">
                  <c:v>161.081999999999</c:v>
                </c:pt>
                <c:pt idx="1248">
                  <c:v>144.745</c:v>
                </c:pt>
                <c:pt idx="1249">
                  <c:v>449.89299999999901</c:v>
                </c:pt>
                <c:pt idx="1250">
                  <c:v>893.54600000000005</c:v>
                </c:pt>
                <c:pt idx="1251">
                  <c:v>326.79399999999902</c:v>
                </c:pt>
                <c:pt idx="1252">
                  <c:v>53.155999999999899</c:v>
                </c:pt>
                <c:pt idx="1253">
                  <c:v>188.731999999999</c:v>
                </c:pt>
                <c:pt idx="1254">
                  <c:v>84.7439999999999</c:v>
                </c:pt>
                <c:pt idx="1255">
                  <c:v>89.465000000000003</c:v>
                </c:pt>
                <c:pt idx="1256">
                  <c:v>418.135999999999</c:v>
                </c:pt>
                <c:pt idx="1257">
                  <c:v>248.01900000000001</c:v>
                </c:pt>
                <c:pt idx="1258" formatCode="General">
                  <c:v>65.002999999999901</c:v>
                </c:pt>
                <c:pt idx="1259">
                  <c:v>35.375999999999898</c:v>
                </c:pt>
                <c:pt idx="1260">
                  <c:v>285.02199999999903</c:v>
                </c:pt>
                <c:pt idx="1261">
                  <c:v>96.758999999999901</c:v>
                </c:pt>
                <c:pt idx="1262">
                  <c:v>157.91899999999899</c:v>
                </c:pt>
                <c:pt idx="1263">
                  <c:v>85.757000000000005</c:v>
                </c:pt>
                <c:pt idx="1264">
                  <c:v>163.950999999999</c:v>
                </c:pt>
                <c:pt idx="1265" formatCode="General">
                  <c:v>376.39599999999899</c:v>
                </c:pt>
                <c:pt idx="1266">
                  <c:v>90.1099999999999</c:v>
                </c:pt>
                <c:pt idx="1267">
                  <c:v>134.224999999999</c:v>
                </c:pt>
                <c:pt idx="1268">
                  <c:v>457.22199999999901</c:v>
                </c:pt>
                <c:pt idx="1269">
                  <c:v>218.14999999999901</c:v>
                </c:pt>
                <c:pt idx="1270">
                  <c:v>582.23599999999897</c:v>
                </c:pt>
                <c:pt idx="1271">
                  <c:v>196.358</c:v>
                </c:pt>
                <c:pt idx="1272">
                  <c:v>342.34299999999899</c:v>
                </c:pt>
                <c:pt idx="1273">
                  <c:v>108.454999999999</c:v>
                </c:pt>
                <c:pt idx="1274">
                  <c:v>69.698999999999899</c:v>
                </c:pt>
                <c:pt idx="1275">
                  <c:v>368.24599999999901</c:v>
                </c:pt>
                <c:pt idx="1276">
                  <c:v>35.012</c:v>
                </c:pt>
                <c:pt idx="1277">
                  <c:v>332.265999999999</c:v>
                </c:pt>
                <c:pt idx="1278">
                  <c:v>50.450999999999901</c:v>
                </c:pt>
                <c:pt idx="1279">
                  <c:v>217.846</c:v>
                </c:pt>
                <c:pt idx="1280">
                  <c:v>187.39299999999901</c:v>
                </c:pt>
                <c:pt idx="1281">
                  <c:v>659.82299999999896</c:v>
                </c:pt>
                <c:pt idx="1282">
                  <c:v>48.075000000000003</c:v>
                </c:pt>
                <c:pt idx="1283">
                  <c:v>237.402999999999</c:v>
                </c:pt>
                <c:pt idx="1284" formatCode="General">
                  <c:v>31.631</c:v>
                </c:pt>
                <c:pt idx="1285">
                  <c:v>97.498999999999896</c:v>
                </c:pt>
                <c:pt idx="1286">
                  <c:v>373.76900000000001</c:v>
                </c:pt>
                <c:pt idx="1287">
                  <c:v>356.39699999999903</c:v>
                </c:pt>
                <c:pt idx="1288">
                  <c:v>465.26199999999898</c:v>
                </c:pt>
                <c:pt idx="1289">
                  <c:v>232.89400000000001</c:v>
                </c:pt>
                <c:pt idx="1290">
                  <c:v>77.760999999999896</c:v>
                </c:pt>
                <c:pt idx="1291">
                  <c:v>90.181999999999903</c:v>
                </c:pt>
                <c:pt idx="1292">
                  <c:v>431.76400000000001</c:v>
                </c:pt>
                <c:pt idx="1293">
                  <c:v>499.89599999999899</c:v>
                </c:pt>
                <c:pt idx="1294">
                  <c:v>953.74</c:v>
                </c:pt>
                <c:pt idx="1295">
                  <c:v>118.585999999999</c:v>
                </c:pt>
                <c:pt idx="1296">
                  <c:v>148.05000000000001</c:v>
                </c:pt>
                <c:pt idx="1297">
                  <c:v>346.67700000000002</c:v>
                </c:pt>
                <c:pt idx="1298">
                  <c:v>34.1189999999999</c:v>
                </c:pt>
                <c:pt idx="1299" formatCode="General">
                  <c:v>102.628999999999</c:v>
                </c:pt>
                <c:pt idx="1300">
                  <c:v>318.80099999999902</c:v>
                </c:pt>
                <c:pt idx="1301">
                  <c:v>1016.3869999999901</c:v>
                </c:pt>
                <c:pt idx="1302" formatCode="General">
                  <c:v>220.91399999999899</c:v>
                </c:pt>
                <c:pt idx="1303">
                  <c:v>48.6099999999999</c:v>
                </c:pt>
                <c:pt idx="1304">
                  <c:v>93.8659999999999</c:v>
                </c:pt>
                <c:pt idx="1305">
                  <c:v>481.13499999999902</c:v>
                </c:pt>
                <c:pt idx="1306">
                  <c:v>350.86500000000001</c:v>
                </c:pt>
                <c:pt idx="1307">
                  <c:v>270.96799999999899</c:v>
                </c:pt>
                <c:pt idx="1308" formatCode="General">
                  <c:v>705.49699999999905</c:v>
                </c:pt>
                <c:pt idx="1309">
                  <c:v>322.58499999999901</c:v>
                </c:pt>
                <c:pt idx="1310">
                  <c:v>420.337999999999</c:v>
                </c:pt>
                <c:pt idx="1311">
                  <c:v>44.564999999999898</c:v>
                </c:pt>
                <c:pt idx="1312">
                  <c:v>58.623999999999903</c:v>
                </c:pt>
                <c:pt idx="1313">
                  <c:v>377.23899999999901</c:v>
                </c:pt>
                <c:pt idx="1314">
                  <c:v>116.257999999999</c:v>
                </c:pt>
                <c:pt idx="1315">
                  <c:v>54.982999999999898</c:v>
                </c:pt>
                <c:pt idx="1316">
                  <c:v>205.164999999999</c:v>
                </c:pt>
                <c:pt idx="1317">
                  <c:v>35.2409999999999</c:v>
                </c:pt>
                <c:pt idx="1318">
                  <c:v>263.38799999999901</c:v>
                </c:pt>
                <c:pt idx="1319">
                  <c:v>98.658999999999907</c:v>
                </c:pt>
                <c:pt idx="1320">
                  <c:v>151.37</c:v>
                </c:pt>
                <c:pt idx="1321">
                  <c:v>310.42099999999903</c:v>
                </c:pt>
                <c:pt idx="1322">
                  <c:v>885.18899999999906</c:v>
                </c:pt>
                <c:pt idx="1323" formatCode="General">
                  <c:v>107.069999999999</c:v>
                </c:pt>
                <c:pt idx="1324">
                  <c:v>275.61099999999902</c:v>
                </c:pt>
                <c:pt idx="1325" formatCode="General">
                  <c:v>1741.7950000000001</c:v>
                </c:pt>
                <c:pt idx="1326">
                  <c:v>115.372999999999</c:v>
                </c:pt>
                <c:pt idx="1327">
                  <c:v>408.70899999999898</c:v>
                </c:pt>
                <c:pt idx="1328" formatCode="General">
                  <c:v>427.66599999999897</c:v>
                </c:pt>
                <c:pt idx="1329">
                  <c:v>332.73500000000001</c:v>
                </c:pt>
                <c:pt idx="1330" formatCode="General">
                  <c:v>73.78</c:v>
                </c:pt>
                <c:pt idx="1331">
                  <c:v>240.16899999999899</c:v>
                </c:pt>
                <c:pt idx="1332">
                  <c:v>47.334000000000003</c:v>
                </c:pt>
                <c:pt idx="1333">
                  <c:v>484.10899999999901</c:v>
                </c:pt>
                <c:pt idx="1334">
                  <c:v>253.78199999999899</c:v>
                </c:pt>
                <c:pt idx="1335">
                  <c:v>557.94899999999905</c:v>
                </c:pt>
                <c:pt idx="1336">
                  <c:v>133.15600000000001</c:v>
                </c:pt>
                <c:pt idx="1337">
                  <c:v>93.037000000000006</c:v>
                </c:pt>
                <c:pt idx="1338">
                  <c:v>149.30099999999899</c:v>
                </c:pt>
                <c:pt idx="1339">
                  <c:v>118.626</c:v>
                </c:pt>
                <c:pt idx="1340">
                  <c:v>178.35300000000001</c:v>
                </c:pt>
                <c:pt idx="1341">
                  <c:v>566.48800000000006</c:v>
                </c:pt>
                <c:pt idx="1342">
                  <c:v>300.438999999999</c:v>
                </c:pt>
                <c:pt idx="1343">
                  <c:v>146.745</c:v>
                </c:pt>
                <c:pt idx="1344">
                  <c:v>554.11500000000001</c:v>
                </c:pt>
                <c:pt idx="1345">
                  <c:v>93.132999999999896</c:v>
                </c:pt>
                <c:pt idx="1346">
                  <c:v>339.80399999999901</c:v>
                </c:pt>
                <c:pt idx="1347">
                  <c:v>341.28300000000002</c:v>
                </c:pt>
                <c:pt idx="1348">
                  <c:v>285.30399999999901</c:v>
                </c:pt>
                <c:pt idx="1349" formatCode="General">
                  <c:v>120.112999999999</c:v>
                </c:pt>
                <c:pt idx="1350">
                  <c:v>380.28599999999898</c:v>
                </c:pt>
                <c:pt idx="1351">
                  <c:v>381.24900000000002</c:v>
                </c:pt>
                <c:pt idx="1352">
                  <c:v>404.62699999999899</c:v>
                </c:pt>
                <c:pt idx="1353">
                  <c:v>32.149000000000001</c:v>
                </c:pt>
                <c:pt idx="1354" formatCode="General">
                  <c:v>52.595999999999897</c:v>
                </c:pt>
                <c:pt idx="1355">
                  <c:v>436.52800000000002</c:v>
                </c:pt>
                <c:pt idx="1356">
                  <c:v>125.94399999999899</c:v>
                </c:pt>
                <c:pt idx="1357">
                  <c:v>171.435</c:v>
                </c:pt>
                <c:pt idx="1358">
                  <c:v>178.69299999999899</c:v>
                </c:pt>
                <c:pt idx="1359">
                  <c:v>229.08499999999901</c:v>
                </c:pt>
                <c:pt idx="1360">
                  <c:v>66.183999999999898</c:v>
                </c:pt>
                <c:pt idx="1361">
                  <c:v>708.57500000000005</c:v>
                </c:pt>
                <c:pt idx="1362">
                  <c:v>93.387</c:v>
                </c:pt>
                <c:pt idx="1363">
                  <c:v>66.116999999999905</c:v>
                </c:pt>
                <c:pt idx="1364">
                  <c:v>287.808999999999</c:v>
                </c:pt>
                <c:pt idx="1365">
                  <c:v>496.82899999999898</c:v>
                </c:pt>
                <c:pt idx="1366" formatCode="General">
                  <c:v>243.974999999999</c:v>
                </c:pt>
                <c:pt idx="1367">
                  <c:v>261.92899999999901</c:v>
                </c:pt>
                <c:pt idx="1368">
                  <c:v>67.846000000000004</c:v>
                </c:pt>
                <c:pt idx="1369" formatCode="General">
                  <c:v>684.17799999999897</c:v>
                </c:pt>
                <c:pt idx="1370">
                  <c:v>327.92799999999897</c:v>
                </c:pt>
                <c:pt idx="1371">
                  <c:v>309.98899999999901</c:v>
                </c:pt>
                <c:pt idx="1372">
                  <c:v>103.215999999999</c:v>
                </c:pt>
                <c:pt idx="1373">
                  <c:v>57.519999999999897</c:v>
                </c:pt>
                <c:pt idx="1374" formatCode="General">
                  <c:v>757.09099999999899</c:v>
                </c:pt>
                <c:pt idx="1375">
                  <c:v>40.314999999999898</c:v>
                </c:pt>
                <c:pt idx="1376">
                  <c:v>175.093999999999</c:v>
                </c:pt>
                <c:pt idx="1377" formatCode="General">
                  <c:v>113.231999999999</c:v>
                </c:pt>
                <c:pt idx="1378">
                  <c:v>218.233</c:v>
                </c:pt>
                <c:pt idx="1379">
                  <c:v>149.546999999999</c:v>
                </c:pt>
                <c:pt idx="1380">
                  <c:v>157.822</c:v>
                </c:pt>
                <c:pt idx="1381">
                  <c:v>49.512999999999899</c:v>
                </c:pt>
                <c:pt idx="1382">
                  <c:v>516.849999999999</c:v>
                </c:pt>
                <c:pt idx="1383">
                  <c:v>365.48899999999901</c:v>
                </c:pt>
                <c:pt idx="1384">
                  <c:v>43.658000000000001</c:v>
                </c:pt>
                <c:pt idx="1385">
                  <c:v>152.56700000000001</c:v>
                </c:pt>
                <c:pt idx="1386">
                  <c:v>791.849999999999</c:v>
                </c:pt>
                <c:pt idx="1387">
                  <c:v>112.816</c:v>
                </c:pt>
                <c:pt idx="1388">
                  <c:v>1177.94299999999</c:v>
                </c:pt>
                <c:pt idx="1389">
                  <c:v>298.84299999999899</c:v>
                </c:pt>
                <c:pt idx="1390">
                  <c:v>360.71799999999899</c:v>
                </c:pt>
                <c:pt idx="1391">
                  <c:v>724.98499999999899</c:v>
                </c:pt>
                <c:pt idx="1392">
                  <c:v>621.022999999999</c:v>
                </c:pt>
                <c:pt idx="1393">
                  <c:v>311.32999999999902</c:v>
                </c:pt>
                <c:pt idx="1394">
                  <c:v>630.78999999999905</c:v>
                </c:pt>
                <c:pt idx="1395">
                  <c:v>460.24400000000003</c:v>
                </c:pt>
                <c:pt idx="1396">
                  <c:v>450.94200000000001</c:v>
                </c:pt>
                <c:pt idx="1397">
                  <c:v>106.53299999999901</c:v>
                </c:pt>
                <c:pt idx="1398">
                  <c:v>176.427999999999</c:v>
                </c:pt>
                <c:pt idx="1399">
                  <c:v>378.72399999999902</c:v>
                </c:pt>
                <c:pt idx="1400">
                  <c:v>141.867999999999</c:v>
                </c:pt>
                <c:pt idx="1401">
                  <c:v>623.45299999999895</c:v>
                </c:pt>
                <c:pt idx="1402">
                  <c:v>353.981999999999</c:v>
                </c:pt>
                <c:pt idx="1403">
                  <c:v>385.46799999999899</c:v>
                </c:pt>
                <c:pt idx="1404">
                  <c:v>367.42499999999899</c:v>
                </c:pt>
                <c:pt idx="1405">
                  <c:v>131.849999999999</c:v>
                </c:pt>
                <c:pt idx="1406">
                  <c:v>61.412999999999897</c:v>
                </c:pt>
                <c:pt idx="1407">
                  <c:v>421.97199999999901</c:v>
                </c:pt>
                <c:pt idx="1408">
                  <c:v>182.625</c:v>
                </c:pt>
                <c:pt idx="1409" formatCode="General">
                  <c:v>694.89400000000001</c:v>
                </c:pt>
                <c:pt idx="1410">
                  <c:v>64.385999999999896</c:v>
                </c:pt>
                <c:pt idx="1411" formatCode="General">
                  <c:v>325.38199999999898</c:v>
                </c:pt>
                <c:pt idx="1412">
                  <c:v>196.31099999999901</c:v>
                </c:pt>
                <c:pt idx="1413">
                  <c:v>1270.5409999999899</c:v>
                </c:pt>
                <c:pt idx="1414">
                  <c:v>437.91300000000001</c:v>
                </c:pt>
                <c:pt idx="1415">
                  <c:v>226.16199999999901</c:v>
                </c:pt>
                <c:pt idx="1416">
                  <c:v>220.59100000000001</c:v>
                </c:pt>
                <c:pt idx="1417">
                  <c:v>144.185</c:v>
                </c:pt>
                <c:pt idx="1418">
                  <c:v>396.48799999999898</c:v>
                </c:pt>
                <c:pt idx="1419">
                  <c:v>351.44600000000003</c:v>
                </c:pt>
                <c:pt idx="1420">
                  <c:v>125.30500000000001</c:v>
                </c:pt>
                <c:pt idx="1421">
                  <c:v>454.63799999999901</c:v>
                </c:pt>
                <c:pt idx="1422">
                  <c:v>422.19600000000003</c:v>
                </c:pt>
                <c:pt idx="1423" formatCode="General">
                  <c:v>52.448999999999899</c:v>
                </c:pt>
                <c:pt idx="1424">
                  <c:v>173.171999999999</c:v>
                </c:pt>
                <c:pt idx="1425">
                  <c:v>511.02999999999901</c:v>
                </c:pt>
                <c:pt idx="1426">
                  <c:v>269.16899999999902</c:v>
                </c:pt>
              </c:numCache>
            </c:numRef>
          </c:yVal>
          <c:smooth val="0"/>
          <c:extLst>
            <c:ext xmlns:c16="http://schemas.microsoft.com/office/drawing/2014/chart" uri="{C3380CC4-5D6E-409C-BE32-E72D297353CC}">
              <c16:uniqueId val="{00000000-5138-447B-9BF8-1E8D64BA88F3}"/>
            </c:ext>
          </c:extLst>
        </c:ser>
        <c:ser>
          <c:idx val="1"/>
          <c:order val="1"/>
          <c:tx>
            <c:strRef>
              <c:f>TestA8!$BK$4</c:f>
              <c:strCache>
                <c:ptCount val="1"/>
                <c:pt idx="0">
                  <c:v>PT LOGNORMAL (avg.: 270,84)</c:v>
                </c:pt>
              </c:strCache>
            </c:strRef>
          </c:tx>
          <c:spPr>
            <a:ln w="25400" cap="rnd">
              <a:noFill/>
              <a:round/>
            </a:ln>
            <a:effectLst/>
          </c:spPr>
          <c:marker>
            <c:symbol val="circle"/>
            <c:size val="5"/>
            <c:spPr>
              <a:solidFill>
                <a:schemeClr val="accent2"/>
              </a:solidFill>
              <a:ln w="3175">
                <a:solidFill>
                  <a:schemeClr val="accent2"/>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TestA8!$BK$5:$BK$1431</c:f>
              <c:numCache>
                <c:formatCode>#,##0</c:formatCode>
                <c:ptCount val="1427"/>
                <c:pt idx="0" formatCode="General">
                  <c:v>261.61399999999901</c:v>
                </c:pt>
                <c:pt idx="1">
                  <c:v>234.68</c:v>
                </c:pt>
                <c:pt idx="2">
                  <c:v>264.21799999999899</c:v>
                </c:pt>
                <c:pt idx="3">
                  <c:v>240.59100000000001</c:v>
                </c:pt>
                <c:pt idx="4">
                  <c:v>315.25799999999902</c:v>
                </c:pt>
                <c:pt idx="5">
                  <c:v>259.95100000000002</c:v>
                </c:pt>
                <c:pt idx="6">
                  <c:v>255.147999999999</c:v>
                </c:pt>
                <c:pt idx="7">
                  <c:v>251.10399999999899</c:v>
                </c:pt>
                <c:pt idx="8">
                  <c:v>242.11500000000001</c:v>
                </c:pt>
                <c:pt idx="9">
                  <c:v>284.37699999999899</c:v>
                </c:pt>
                <c:pt idx="10">
                  <c:v>235.59899999999899</c:v>
                </c:pt>
                <c:pt idx="11">
                  <c:v>283.245</c:v>
                </c:pt>
                <c:pt idx="12">
                  <c:v>260.13999999999902</c:v>
                </c:pt>
                <c:pt idx="13">
                  <c:v>265.57699999999897</c:v>
                </c:pt>
                <c:pt idx="14">
                  <c:v>238.86899999999901</c:v>
                </c:pt>
                <c:pt idx="15">
                  <c:v>250.20599999999899</c:v>
                </c:pt>
                <c:pt idx="16">
                  <c:v>258.34699999999901</c:v>
                </c:pt>
                <c:pt idx="17">
                  <c:v>271.683999999999</c:v>
                </c:pt>
                <c:pt idx="18">
                  <c:v>273.42399999999901</c:v>
                </c:pt>
                <c:pt idx="19">
                  <c:v>271.78800000000001</c:v>
                </c:pt>
                <c:pt idx="20">
                  <c:v>282.01499999999902</c:v>
                </c:pt>
                <c:pt idx="21">
                  <c:v>296.56999999999903</c:v>
                </c:pt>
                <c:pt idx="22">
                  <c:v>266.361999999999</c:v>
                </c:pt>
                <c:pt idx="23">
                  <c:v>218.872999999999</c:v>
                </c:pt>
                <c:pt idx="24">
                  <c:v>252.95499999999899</c:v>
                </c:pt>
                <c:pt idx="25">
                  <c:v>270.05999999999898</c:v>
                </c:pt>
                <c:pt idx="26">
                  <c:v>261.784999999999</c:v>
                </c:pt>
                <c:pt idx="27" formatCode="General">
                  <c:v>294.423</c:v>
                </c:pt>
                <c:pt idx="28">
                  <c:v>260.09500000000003</c:v>
                </c:pt>
                <c:pt idx="29">
                  <c:v>269.84699999999901</c:v>
                </c:pt>
                <c:pt idx="30">
                  <c:v>258.80799999999903</c:v>
                </c:pt>
                <c:pt idx="31">
                  <c:v>253.26900000000001</c:v>
                </c:pt>
                <c:pt idx="32">
                  <c:v>251.25599999999901</c:v>
                </c:pt>
                <c:pt idx="33">
                  <c:v>258.21799999999899</c:v>
                </c:pt>
                <c:pt idx="34">
                  <c:v>238.105999999999</c:v>
                </c:pt>
                <c:pt idx="35">
                  <c:v>256.32399999999899</c:v>
                </c:pt>
                <c:pt idx="36">
                  <c:v>260.89299999999901</c:v>
                </c:pt>
                <c:pt idx="37">
                  <c:v>251.81700000000001</c:v>
                </c:pt>
                <c:pt idx="38">
                  <c:v>239.737999999999</c:v>
                </c:pt>
                <c:pt idx="39">
                  <c:v>257.46600000000001</c:v>
                </c:pt>
                <c:pt idx="40">
                  <c:v>306.91599999999897</c:v>
                </c:pt>
                <c:pt idx="41">
                  <c:v>286.72599999999898</c:v>
                </c:pt>
                <c:pt idx="42">
                  <c:v>283.26799999999901</c:v>
                </c:pt>
                <c:pt idx="43">
                  <c:v>246.10300000000001</c:v>
                </c:pt>
                <c:pt idx="44">
                  <c:v>272.01900000000001</c:v>
                </c:pt>
                <c:pt idx="45">
                  <c:v>260.31899999999899</c:v>
                </c:pt>
                <c:pt idx="46">
                  <c:v>261.21799999999899</c:v>
                </c:pt>
                <c:pt idx="47">
                  <c:v>241.28299999999899</c:v>
                </c:pt>
                <c:pt idx="48">
                  <c:v>265.75499999999897</c:v>
                </c:pt>
                <c:pt idx="49">
                  <c:v>258.43999999999897</c:v>
                </c:pt>
                <c:pt idx="50">
                  <c:v>267.29999999999899</c:v>
                </c:pt>
                <c:pt idx="51">
                  <c:v>271.20399999999898</c:v>
                </c:pt>
                <c:pt idx="52">
                  <c:v>259.96899999999903</c:v>
                </c:pt>
                <c:pt idx="53">
                  <c:v>300.524</c:v>
                </c:pt>
                <c:pt idx="54">
                  <c:v>276.10000000000002</c:v>
                </c:pt>
                <c:pt idx="55">
                  <c:v>254.95299999999901</c:v>
                </c:pt>
                <c:pt idx="56">
                  <c:v>297.11299999999898</c:v>
                </c:pt>
                <c:pt idx="57" formatCode="General">
                  <c:v>252.97899999999899</c:v>
                </c:pt>
                <c:pt idx="58">
                  <c:v>261.68799999999902</c:v>
                </c:pt>
                <c:pt idx="59">
                  <c:v>272.70999999999901</c:v>
                </c:pt>
                <c:pt idx="60">
                  <c:v>267.46399999999898</c:v>
                </c:pt>
                <c:pt idx="61">
                  <c:v>302.63699999999898</c:v>
                </c:pt>
                <c:pt idx="62" formatCode="General">
                  <c:v>271.94799999999901</c:v>
                </c:pt>
                <c:pt idx="63">
                  <c:v>300.25</c:v>
                </c:pt>
                <c:pt idx="64">
                  <c:v>285.92700000000002</c:v>
                </c:pt>
                <c:pt idx="65">
                  <c:v>300.04099999999897</c:v>
                </c:pt>
                <c:pt idx="66">
                  <c:v>250.349999999999</c:v>
                </c:pt>
                <c:pt idx="67">
                  <c:v>282.67200000000003</c:v>
                </c:pt>
                <c:pt idx="68">
                  <c:v>251.822</c:v>
                </c:pt>
                <c:pt idx="69">
                  <c:v>229.909999999999</c:v>
                </c:pt>
                <c:pt idx="70">
                  <c:v>259.86900000000003</c:v>
                </c:pt>
                <c:pt idx="71">
                  <c:v>277.72699999999901</c:v>
                </c:pt>
                <c:pt idx="72">
                  <c:v>257.54199999999901</c:v>
                </c:pt>
                <c:pt idx="73">
                  <c:v>249.319999999999</c:v>
                </c:pt>
                <c:pt idx="74">
                  <c:v>241.65699999999899</c:v>
                </c:pt>
                <c:pt idx="75">
                  <c:v>315.96600000000001</c:v>
                </c:pt>
                <c:pt idx="76">
                  <c:v>259.63900000000001</c:v>
                </c:pt>
                <c:pt idx="77">
                  <c:v>233.05</c:v>
                </c:pt>
                <c:pt idx="78">
                  <c:v>262.22599999999898</c:v>
                </c:pt>
                <c:pt idx="79">
                  <c:v>275.92399999999901</c:v>
                </c:pt>
                <c:pt idx="80">
                  <c:v>245.36</c:v>
                </c:pt>
                <c:pt idx="81">
                  <c:v>237.459</c:v>
                </c:pt>
                <c:pt idx="82">
                  <c:v>268.54099999999897</c:v>
                </c:pt>
                <c:pt idx="83">
                  <c:v>290.85299999999899</c:v>
                </c:pt>
                <c:pt idx="84">
                  <c:v>280.37099999999901</c:v>
                </c:pt>
                <c:pt idx="85">
                  <c:v>254.385999999999</c:v>
                </c:pt>
                <c:pt idx="86">
                  <c:v>297.298</c:v>
                </c:pt>
                <c:pt idx="87">
                  <c:v>304.71199999999902</c:v>
                </c:pt>
                <c:pt idx="88" formatCode="General">
                  <c:v>226.72399999999899</c:v>
                </c:pt>
                <c:pt idx="89">
                  <c:v>262.17899999999901</c:v>
                </c:pt>
                <c:pt idx="90">
                  <c:v>224.48500000000001</c:v>
                </c:pt>
                <c:pt idx="91">
                  <c:v>270.70199999999897</c:v>
                </c:pt>
                <c:pt idx="92" formatCode="General">
                  <c:v>312.85500000000002</c:v>
                </c:pt>
                <c:pt idx="93">
                  <c:v>272.83899999999898</c:v>
                </c:pt>
                <c:pt idx="94">
                  <c:v>268.61399999999901</c:v>
                </c:pt>
                <c:pt idx="95" formatCode="General">
                  <c:v>301.07899999999898</c:v>
                </c:pt>
                <c:pt idx="96">
                  <c:v>295.44399999999899</c:v>
                </c:pt>
                <c:pt idx="97">
                  <c:v>298.93499999999898</c:v>
                </c:pt>
                <c:pt idx="98">
                  <c:v>280.01499999999902</c:v>
                </c:pt>
                <c:pt idx="99">
                  <c:v>275.15499999999901</c:v>
                </c:pt>
                <c:pt idx="100" formatCode="General">
                  <c:v>234.70999999999901</c:v>
                </c:pt>
                <c:pt idx="101">
                  <c:v>260.23500000000001</c:v>
                </c:pt>
                <c:pt idx="102">
                  <c:v>257.635999999999</c:v>
                </c:pt>
                <c:pt idx="103">
                  <c:v>260.79599999999903</c:v>
                </c:pt>
                <c:pt idx="104">
                  <c:v>248.34299999999899</c:v>
                </c:pt>
                <c:pt idx="105">
                  <c:v>256.36099999999902</c:v>
                </c:pt>
                <c:pt idx="106">
                  <c:v>241.837999999999</c:v>
                </c:pt>
                <c:pt idx="107">
                  <c:v>244.099999999999</c:v>
                </c:pt>
                <c:pt idx="108">
                  <c:v>230.099999999999</c:v>
                </c:pt>
                <c:pt idx="109">
                  <c:v>286.81099999999901</c:v>
                </c:pt>
                <c:pt idx="110">
                  <c:v>280.52599999999899</c:v>
                </c:pt>
                <c:pt idx="111">
                  <c:v>270.22599999999898</c:v>
                </c:pt>
                <c:pt idx="112">
                  <c:v>327.50499999999897</c:v>
                </c:pt>
                <c:pt idx="113">
                  <c:v>239.033999999999</c:v>
                </c:pt>
                <c:pt idx="114">
                  <c:v>283.37199999999899</c:v>
                </c:pt>
                <c:pt idx="115">
                  <c:v>278.66699999999901</c:v>
                </c:pt>
                <c:pt idx="116">
                  <c:v>310.80399999999901</c:v>
                </c:pt>
                <c:pt idx="117">
                  <c:v>229.176999999999</c:v>
                </c:pt>
                <c:pt idx="118">
                  <c:v>265.875</c:v>
                </c:pt>
                <c:pt idx="119">
                  <c:v>261.35799999999898</c:v>
                </c:pt>
                <c:pt idx="120">
                  <c:v>241.653999999999</c:v>
                </c:pt>
                <c:pt idx="121">
                  <c:v>268.36599999999902</c:v>
                </c:pt>
                <c:pt idx="122">
                  <c:v>242.182999999999</c:v>
                </c:pt>
                <c:pt idx="123">
                  <c:v>294.86099999999902</c:v>
                </c:pt>
                <c:pt idx="124">
                  <c:v>244.52600000000001</c:v>
                </c:pt>
                <c:pt idx="125">
                  <c:v>252.62200000000001</c:v>
                </c:pt>
                <c:pt idx="126">
                  <c:v>256.76299999999901</c:v>
                </c:pt>
                <c:pt idx="127">
                  <c:v>266.05099999999902</c:v>
                </c:pt>
                <c:pt idx="128">
                  <c:v>276.96499999999901</c:v>
                </c:pt>
                <c:pt idx="129">
                  <c:v>265.15399999999897</c:v>
                </c:pt>
                <c:pt idx="130">
                  <c:v>267.18299999999903</c:v>
                </c:pt>
                <c:pt idx="131" formatCode="General">
                  <c:v>247.54499999999899</c:v>
                </c:pt>
                <c:pt idx="132" formatCode="General">
                  <c:v>298.51499999999902</c:v>
                </c:pt>
                <c:pt idx="133">
                  <c:v>296.67599999999902</c:v>
                </c:pt>
                <c:pt idx="134">
                  <c:v>232.30599999999899</c:v>
                </c:pt>
                <c:pt idx="135">
                  <c:v>304.17700000000002</c:v>
                </c:pt>
                <c:pt idx="136">
                  <c:v>299.15300000000002</c:v>
                </c:pt>
                <c:pt idx="137" formatCode="General">
                  <c:v>263.74900000000002</c:v>
                </c:pt>
                <c:pt idx="138">
                  <c:v>252.379999999999</c:v>
                </c:pt>
                <c:pt idx="139">
                  <c:v>275.63799999999901</c:v>
                </c:pt>
                <c:pt idx="140">
                  <c:v>252.55</c:v>
                </c:pt>
                <c:pt idx="141" formatCode="General">
                  <c:v>342.95999999999901</c:v>
                </c:pt>
                <c:pt idx="142">
                  <c:v>258.17499999999899</c:v>
                </c:pt>
                <c:pt idx="143">
                  <c:v>258.433999999999</c:v>
                </c:pt>
                <c:pt idx="144">
                  <c:v>285.88299999999902</c:v>
                </c:pt>
                <c:pt idx="145">
                  <c:v>272.375</c:v>
                </c:pt>
                <c:pt idx="146">
                  <c:v>290.10000000000002</c:v>
                </c:pt>
                <c:pt idx="147">
                  <c:v>283.13900000000001</c:v>
                </c:pt>
                <c:pt idx="148">
                  <c:v>239.384999999999</c:v>
                </c:pt>
                <c:pt idx="149">
                  <c:v>303.93999999999897</c:v>
                </c:pt>
                <c:pt idx="150">
                  <c:v>296.087999999999</c:v>
                </c:pt>
                <c:pt idx="151">
                  <c:v>279.04899999999901</c:v>
                </c:pt>
                <c:pt idx="152">
                  <c:v>283.26699999999897</c:v>
                </c:pt>
                <c:pt idx="153">
                  <c:v>272.47699999999901</c:v>
                </c:pt>
                <c:pt idx="154" formatCode="General">
                  <c:v>286.57899999999898</c:v>
                </c:pt>
                <c:pt idx="155" formatCode="General">
                  <c:v>230.99</c:v>
                </c:pt>
                <c:pt idx="156">
                  <c:v>250.231999999999</c:v>
                </c:pt>
                <c:pt idx="157">
                  <c:v>258.361999999999</c:v>
                </c:pt>
                <c:pt idx="158">
                  <c:v>302.491999999999</c:v>
                </c:pt>
                <c:pt idx="159">
                  <c:v>216.05</c:v>
                </c:pt>
                <c:pt idx="160">
                  <c:v>291.49900000000002</c:v>
                </c:pt>
                <c:pt idx="161" formatCode="General">
                  <c:v>315.82999999999902</c:v>
                </c:pt>
                <c:pt idx="162">
                  <c:v>273.346</c:v>
                </c:pt>
                <c:pt idx="163">
                  <c:v>253.596</c:v>
                </c:pt>
                <c:pt idx="164">
                  <c:v>278.53399999999903</c:v>
                </c:pt>
                <c:pt idx="165">
                  <c:v>263.09199999999902</c:v>
                </c:pt>
                <c:pt idx="166" formatCode="General">
                  <c:v>289.28399999999903</c:v>
                </c:pt>
                <c:pt idx="167">
                  <c:v>248.860999999999</c:v>
                </c:pt>
                <c:pt idx="168">
                  <c:v>295.414999999999</c:v>
                </c:pt>
                <c:pt idx="169">
                  <c:v>250.16800000000001</c:v>
                </c:pt>
                <c:pt idx="170">
                  <c:v>288.62799999999902</c:v>
                </c:pt>
                <c:pt idx="171" formatCode="General">
                  <c:v>334.80999999999898</c:v>
                </c:pt>
                <c:pt idx="172">
                  <c:v>254.80099999999899</c:v>
                </c:pt>
                <c:pt idx="173">
                  <c:v>259.981999999999</c:v>
                </c:pt>
                <c:pt idx="174">
                  <c:v>260.13499999999902</c:v>
                </c:pt>
                <c:pt idx="175">
                  <c:v>326.67700000000002</c:v>
                </c:pt>
                <c:pt idx="176">
                  <c:v>254.058999999999</c:v>
                </c:pt>
                <c:pt idx="177">
                  <c:v>258.32100000000003</c:v>
                </c:pt>
                <c:pt idx="178">
                  <c:v>262.390999999999</c:v>
                </c:pt>
                <c:pt idx="179">
                  <c:v>272.61900000000003</c:v>
                </c:pt>
                <c:pt idx="180" formatCode="General">
                  <c:v>241.97399999999899</c:v>
                </c:pt>
                <c:pt idx="181">
                  <c:v>281.53800000000001</c:v>
                </c:pt>
                <c:pt idx="182">
                  <c:v>284.731999999999</c:v>
                </c:pt>
                <c:pt idx="183">
                  <c:v>264.28300000000002</c:v>
                </c:pt>
                <c:pt idx="184">
                  <c:v>242.61899999999901</c:v>
                </c:pt>
                <c:pt idx="185">
                  <c:v>294.88699999999898</c:v>
                </c:pt>
                <c:pt idx="186">
                  <c:v>257.93799999999902</c:v>
                </c:pt>
                <c:pt idx="187">
                  <c:v>274.18200000000002</c:v>
                </c:pt>
                <c:pt idx="188">
                  <c:v>271.93599999999901</c:v>
                </c:pt>
                <c:pt idx="189">
                  <c:v>248.27499999999901</c:v>
                </c:pt>
                <c:pt idx="190">
                  <c:v>289.27199999999903</c:v>
                </c:pt>
                <c:pt idx="191" formatCode="General">
                  <c:v>299.88699999999898</c:v>
                </c:pt>
                <c:pt idx="192">
                  <c:v>258.75599999999901</c:v>
                </c:pt>
                <c:pt idx="193">
                  <c:v>248.082999999999</c:v>
                </c:pt>
                <c:pt idx="194">
                  <c:v>337.85299999999899</c:v>
                </c:pt>
                <c:pt idx="195">
                  <c:v>275.481999999999</c:v>
                </c:pt>
                <c:pt idx="196" formatCode="General">
                  <c:v>275.173</c:v>
                </c:pt>
                <c:pt idx="197">
                  <c:v>363.01799999999901</c:v>
                </c:pt>
                <c:pt idx="198">
                  <c:v>279.798</c:v>
                </c:pt>
                <c:pt idx="199">
                  <c:v>264.563999999999</c:v>
                </c:pt>
                <c:pt idx="200">
                  <c:v>280.01999999999902</c:v>
                </c:pt>
                <c:pt idx="201">
                  <c:v>262.97399999999902</c:v>
                </c:pt>
                <c:pt idx="202">
                  <c:v>298.265999999999</c:v>
                </c:pt>
                <c:pt idx="203">
                  <c:v>248.182999999999</c:v>
                </c:pt>
                <c:pt idx="204">
                  <c:v>249.19099999999901</c:v>
                </c:pt>
                <c:pt idx="205">
                  <c:v>275.24099999999902</c:v>
                </c:pt>
                <c:pt idx="206">
                  <c:v>263.94399999999899</c:v>
                </c:pt>
                <c:pt idx="207">
                  <c:v>270.80099999999902</c:v>
                </c:pt>
                <c:pt idx="208">
                  <c:v>220.35199999999901</c:v>
                </c:pt>
                <c:pt idx="209">
                  <c:v>297.17999999999898</c:v>
                </c:pt>
                <c:pt idx="210" formatCode="General">
                  <c:v>304.16099999999898</c:v>
                </c:pt>
                <c:pt idx="211">
                  <c:v>319.274</c:v>
                </c:pt>
                <c:pt idx="212">
                  <c:v>306.37999999999897</c:v>
                </c:pt>
                <c:pt idx="213">
                  <c:v>282.69200000000001</c:v>
                </c:pt>
                <c:pt idx="214">
                  <c:v>248.59699999999901</c:v>
                </c:pt>
                <c:pt idx="215">
                  <c:v>288.60899999999901</c:v>
                </c:pt>
                <c:pt idx="216">
                  <c:v>319.71699999999902</c:v>
                </c:pt>
                <c:pt idx="217">
                  <c:v>223.65499999999901</c:v>
                </c:pt>
                <c:pt idx="218">
                  <c:v>294.92200000000003</c:v>
                </c:pt>
                <c:pt idx="219">
                  <c:v>344.048</c:v>
                </c:pt>
                <c:pt idx="220">
                  <c:v>282.29300000000001</c:v>
                </c:pt>
                <c:pt idx="221">
                  <c:v>257.49799999999902</c:v>
                </c:pt>
                <c:pt idx="222">
                  <c:v>251.420999999999</c:v>
                </c:pt>
                <c:pt idx="223">
                  <c:v>240.951999999999</c:v>
                </c:pt>
                <c:pt idx="224" formatCode="General">
                  <c:v>220.64599999999899</c:v>
                </c:pt>
                <c:pt idx="225">
                  <c:v>251.887</c:v>
                </c:pt>
                <c:pt idx="226">
                  <c:v>284.62099999999901</c:v>
                </c:pt>
                <c:pt idx="227">
                  <c:v>250.64999999999901</c:v>
                </c:pt>
                <c:pt idx="228">
                  <c:v>256.98899999999901</c:v>
                </c:pt>
                <c:pt idx="229">
                  <c:v>251.709</c:v>
                </c:pt>
                <c:pt idx="230">
                  <c:v>252.241999999999</c:v>
                </c:pt>
                <c:pt idx="231">
                  <c:v>276.71899999999903</c:v>
                </c:pt>
                <c:pt idx="232">
                  <c:v>260.34199999999902</c:v>
                </c:pt>
                <c:pt idx="233">
                  <c:v>246.21699999999899</c:v>
                </c:pt>
                <c:pt idx="234" formatCode="General">
                  <c:v>297.78599999999898</c:v>
                </c:pt>
                <c:pt idx="235">
                  <c:v>266.63900000000001</c:v>
                </c:pt>
                <c:pt idx="236">
                  <c:v>260.02300000000002</c:v>
                </c:pt>
                <c:pt idx="237">
                  <c:v>250.088999999999</c:v>
                </c:pt>
                <c:pt idx="238">
                  <c:v>295.51699999999897</c:v>
                </c:pt>
                <c:pt idx="239">
                  <c:v>283.40499999999901</c:v>
                </c:pt>
                <c:pt idx="240">
                  <c:v>276.63499999999902</c:v>
                </c:pt>
                <c:pt idx="241">
                  <c:v>242.296999999999</c:v>
                </c:pt>
                <c:pt idx="242" formatCode="General">
                  <c:v>253.426999999999</c:v>
                </c:pt>
                <c:pt idx="243">
                  <c:v>287.41699999999901</c:v>
                </c:pt>
                <c:pt idx="244">
                  <c:v>264.92799999999897</c:v>
                </c:pt>
                <c:pt idx="245">
                  <c:v>278.73599999999902</c:v>
                </c:pt>
                <c:pt idx="246">
                  <c:v>233.37</c:v>
                </c:pt>
                <c:pt idx="247">
                  <c:v>294.00400000000002</c:v>
                </c:pt>
                <c:pt idx="248">
                  <c:v>283.72799999999899</c:v>
                </c:pt>
                <c:pt idx="249">
                  <c:v>233.86500000000001</c:v>
                </c:pt>
                <c:pt idx="250">
                  <c:v>246.74</c:v>
                </c:pt>
                <c:pt idx="251">
                  <c:v>279.16699999999901</c:v>
                </c:pt>
                <c:pt idx="252" formatCode="General">
                  <c:v>273.18799999999902</c:v>
                </c:pt>
                <c:pt idx="253">
                  <c:v>253.927999999999</c:v>
                </c:pt>
                <c:pt idx="254">
                  <c:v>274.46100000000001</c:v>
                </c:pt>
                <c:pt idx="255">
                  <c:v>260.558999999999</c:v>
                </c:pt>
                <c:pt idx="256">
                  <c:v>276.51400000000001</c:v>
                </c:pt>
                <c:pt idx="257">
                  <c:v>279.11900000000003</c:v>
                </c:pt>
                <c:pt idx="258" formatCode="General">
                  <c:v>250.801999999999</c:v>
                </c:pt>
                <c:pt idx="259">
                  <c:v>278.12299999999902</c:v>
                </c:pt>
                <c:pt idx="260">
                  <c:v>313.20499999999902</c:v>
                </c:pt>
                <c:pt idx="261">
                  <c:v>268.91699999999901</c:v>
                </c:pt>
                <c:pt idx="262">
                  <c:v>213.19299999999899</c:v>
                </c:pt>
                <c:pt idx="263">
                  <c:v>263.36900000000003</c:v>
                </c:pt>
                <c:pt idx="264">
                  <c:v>285.52499999999901</c:v>
                </c:pt>
                <c:pt idx="265">
                  <c:v>267.40699999999902</c:v>
                </c:pt>
                <c:pt idx="266">
                  <c:v>220.45400000000001</c:v>
                </c:pt>
                <c:pt idx="267">
                  <c:v>229.39299999999901</c:v>
                </c:pt>
                <c:pt idx="268">
                  <c:v>278.81499999999897</c:v>
                </c:pt>
                <c:pt idx="269">
                  <c:v>262.33899999999898</c:v>
                </c:pt>
                <c:pt idx="270">
                  <c:v>249.80699999999899</c:v>
                </c:pt>
                <c:pt idx="271">
                  <c:v>270.09399999999903</c:v>
                </c:pt>
                <c:pt idx="272">
                  <c:v>281.51499999999902</c:v>
                </c:pt>
                <c:pt idx="273">
                  <c:v>285.21100000000001</c:v>
                </c:pt>
                <c:pt idx="274">
                  <c:v>274.19899999999899</c:v>
                </c:pt>
                <c:pt idx="275">
                  <c:v>254.33099999999899</c:v>
                </c:pt>
                <c:pt idx="276">
                  <c:v>283.212999999999</c:v>
                </c:pt>
                <c:pt idx="277">
                  <c:v>251.95299999999901</c:v>
                </c:pt>
                <c:pt idx="278">
                  <c:v>277.43599999999901</c:v>
                </c:pt>
                <c:pt idx="279" formatCode="General">
                  <c:v>308.85199999999901</c:v>
                </c:pt>
                <c:pt idx="280">
                  <c:v>261.44899999999899</c:v>
                </c:pt>
                <c:pt idx="281" formatCode="General">
                  <c:v>244.100999999999</c:v>
                </c:pt>
                <c:pt idx="282">
                  <c:v>250.748999999999</c:v>
                </c:pt>
                <c:pt idx="283">
                  <c:v>323.236999999999</c:v>
                </c:pt>
                <c:pt idx="284">
                  <c:v>268.39599999999899</c:v>
                </c:pt>
                <c:pt idx="285">
                  <c:v>268.03300000000002</c:v>
                </c:pt>
                <c:pt idx="286">
                  <c:v>259.79599999999903</c:v>
                </c:pt>
                <c:pt idx="287">
                  <c:v>273.62299999999902</c:v>
                </c:pt>
                <c:pt idx="288">
                  <c:v>230.463999999999</c:v>
                </c:pt>
                <c:pt idx="289">
                  <c:v>251.569999999999</c:v>
                </c:pt>
                <c:pt idx="290">
                  <c:v>232.247999999999</c:v>
                </c:pt>
                <c:pt idx="291" formatCode="General">
                  <c:v>262.24900000000002</c:v>
                </c:pt>
                <c:pt idx="292">
                  <c:v>225.521999999999</c:v>
                </c:pt>
                <c:pt idx="293">
                  <c:v>286.38099999999901</c:v>
                </c:pt>
                <c:pt idx="294">
                  <c:v>274.05799999999903</c:v>
                </c:pt>
                <c:pt idx="295">
                  <c:v>272.039999999999</c:v>
                </c:pt>
                <c:pt idx="296" formatCode="General">
                  <c:v>282.72799999999899</c:v>
                </c:pt>
                <c:pt idx="297">
                  <c:v>244.35899999999901</c:v>
                </c:pt>
                <c:pt idx="298" formatCode="General">
                  <c:v>278.86900000000003</c:v>
                </c:pt>
                <c:pt idx="299">
                  <c:v>246.61899999999901</c:v>
                </c:pt>
                <c:pt idx="300">
                  <c:v>243.760999999999</c:v>
                </c:pt>
                <c:pt idx="301">
                  <c:v>270.087999999999</c:v>
                </c:pt>
                <c:pt idx="302">
                  <c:v>278.76199999999898</c:v>
                </c:pt>
                <c:pt idx="303">
                  <c:v>266.45999999999901</c:v>
                </c:pt>
                <c:pt idx="304">
                  <c:v>307.32600000000002</c:v>
                </c:pt>
                <c:pt idx="305">
                  <c:v>252.69200000000001</c:v>
                </c:pt>
                <c:pt idx="306">
                  <c:v>321.75599999999901</c:v>
                </c:pt>
                <c:pt idx="307" formatCode="General">
                  <c:v>254.65499999999901</c:v>
                </c:pt>
                <c:pt idx="308">
                  <c:v>256.125</c:v>
                </c:pt>
                <c:pt idx="309">
                  <c:v>299.87599999999901</c:v>
                </c:pt>
                <c:pt idx="310">
                  <c:v>280.82799999999901</c:v>
                </c:pt>
                <c:pt idx="311">
                  <c:v>274.92799999999897</c:v>
                </c:pt>
                <c:pt idx="312">
                  <c:v>256.29899999999901</c:v>
                </c:pt>
                <c:pt idx="313">
                  <c:v>264.18599999999901</c:v>
                </c:pt>
                <c:pt idx="314">
                  <c:v>239.358</c:v>
                </c:pt>
                <c:pt idx="315">
                  <c:v>242.20999999999901</c:v>
                </c:pt>
                <c:pt idx="316">
                  <c:v>265.28199999999902</c:v>
                </c:pt>
                <c:pt idx="317">
                  <c:v>261.68700000000001</c:v>
                </c:pt>
                <c:pt idx="318">
                  <c:v>356.673</c:v>
                </c:pt>
                <c:pt idx="319" formatCode="General">
                  <c:v>278.55599999999902</c:v>
                </c:pt>
                <c:pt idx="320">
                  <c:v>247.822</c:v>
                </c:pt>
                <c:pt idx="321">
                  <c:v>242.158999999999</c:v>
                </c:pt>
                <c:pt idx="322" formatCode="General">
                  <c:v>239.158999999999</c:v>
                </c:pt>
                <c:pt idx="323">
                  <c:v>208.23899999999901</c:v>
                </c:pt>
                <c:pt idx="324">
                  <c:v>270.212999999999</c:v>
                </c:pt>
                <c:pt idx="325">
                  <c:v>257.70299999999901</c:v>
                </c:pt>
                <c:pt idx="326">
                  <c:v>303.21399999999898</c:v>
                </c:pt>
                <c:pt idx="327">
                  <c:v>270.28300000000002</c:v>
                </c:pt>
                <c:pt idx="328">
                  <c:v>238.22399999999899</c:v>
                </c:pt>
                <c:pt idx="329">
                  <c:v>285.89699999999903</c:v>
                </c:pt>
                <c:pt idx="330">
                  <c:v>260.22599999999898</c:v>
                </c:pt>
                <c:pt idx="331">
                  <c:v>250.308999999999</c:v>
                </c:pt>
                <c:pt idx="332">
                  <c:v>236.176999999999</c:v>
                </c:pt>
                <c:pt idx="333">
                  <c:v>289.58999999999901</c:v>
                </c:pt>
                <c:pt idx="334">
                  <c:v>299.01999999999902</c:v>
                </c:pt>
                <c:pt idx="335">
                  <c:v>306.308999999999</c:v>
                </c:pt>
                <c:pt idx="336" formatCode="General">
                  <c:v>299.707999999999</c:v>
                </c:pt>
                <c:pt idx="337">
                  <c:v>273.95399999999898</c:v>
                </c:pt>
                <c:pt idx="338">
                  <c:v>289.63499999999902</c:v>
                </c:pt>
                <c:pt idx="339">
                  <c:v>312.063999999999</c:v>
                </c:pt>
                <c:pt idx="340">
                  <c:v>285.93499999999898</c:v>
                </c:pt>
                <c:pt idx="341">
                  <c:v>248.81700000000001</c:v>
                </c:pt>
                <c:pt idx="342">
                  <c:v>246.60899999999901</c:v>
                </c:pt>
                <c:pt idx="343">
                  <c:v>255.87700000000001</c:v>
                </c:pt>
                <c:pt idx="344">
                  <c:v>250.32400000000001</c:v>
                </c:pt>
                <c:pt idx="345">
                  <c:v>269.19999999999902</c:v>
                </c:pt>
                <c:pt idx="346">
                  <c:v>245.92899999999901</c:v>
                </c:pt>
                <c:pt idx="347">
                  <c:v>274.212999999999</c:v>
                </c:pt>
                <c:pt idx="348">
                  <c:v>278.35000000000002</c:v>
                </c:pt>
                <c:pt idx="349">
                  <c:v>232.932999999999</c:v>
                </c:pt>
                <c:pt idx="350">
                  <c:v>257.51199999999898</c:v>
                </c:pt>
                <c:pt idx="351">
                  <c:v>287.34699999999901</c:v>
                </c:pt>
                <c:pt idx="352">
                  <c:v>292.712999999999</c:v>
                </c:pt>
                <c:pt idx="353">
                  <c:v>319.83999999999901</c:v>
                </c:pt>
                <c:pt idx="354">
                  <c:v>290.74900000000002</c:v>
                </c:pt>
                <c:pt idx="355">
                  <c:v>246.266999999999</c:v>
                </c:pt>
                <c:pt idx="356">
                  <c:v>265.30599999999902</c:v>
                </c:pt>
                <c:pt idx="357">
                  <c:v>269.44399999999899</c:v>
                </c:pt>
                <c:pt idx="358">
                  <c:v>258.66999999999899</c:v>
                </c:pt>
                <c:pt idx="359">
                  <c:v>270.12299999999902</c:v>
                </c:pt>
                <c:pt idx="360">
                  <c:v>294.346</c:v>
                </c:pt>
                <c:pt idx="361">
                  <c:v>309.66899999999902</c:v>
                </c:pt>
                <c:pt idx="362">
                  <c:v>288.409999999999</c:v>
                </c:pt>
                <c:pt idx="363">
                  <c:v>258.822</c:v>
                </c:pt>
                <c:pt idx="364">
                  <c:v>271.89499999999902</c:v>
                </c:pt>
                <c:pt idx="365">
                  <c:v>289.86399999999901</c:v>
                </c:pt>
                <c:pt idx="366" formatCode="General">
                  <c:v>264.76900000000001</c:v>
                </c:pt>
                <c:pt idx="367">
                  <c:v>272.058999999999</c:v>
                </c:pt>
                <c:pt idx="368">
                  <c:v>289.361999999999</c:v>
                </c:pt>
                <c:pt idx="369">
                  <c:v>308.48299999999898</c:v>
                </c:pt>
                <c:pt idx="370">
                  <c:v>277.938999999999</c:v>
                </c:pt>
                <c:pt idx="371">
                  <c:v>273.16699999999901</c:v>
                </c:pt>
                <c:pt idx="372">
                  <c:v>330.22699999999901</c:v>
                </c:pt>
                <c:pt idx="373" formatCode="General">
                  <c:v>285.50799999999902</c:v>
                </c:pt>
                <c:pt idx="374">
                  <c:v>263.72599999999898</c:v>
                </c:pt>
                <c:pt idx="375">
                  <c:v>318.20999999999901</c:v>
                </c:pt>
                <c:pt idx="376">
                  <c:v>244.72699999999901</c:v>
                </c:pt>
                <c:pt idx="377">
                  <c:v>285.096</c:v>
                </c:pt>
                <c:pt idx="378">
                  <c:v>249.885999999999</c:v>
                </c:pt>
                <c:pt idx="379">
                  <c:v>286.082999999999</c:v>
                </c:pt>
                <c:pt idx="380">
                  <c:v>251.588999999999</c:v>
                </c:pt>
                <c:pt idx="381">
                  <c:v>309.14499999999902</c:v>
                </c:pt>
                <c:pt idx="382">
                  <c:v>246.963999999999</c:v>
                </c:pt>
                <c:pt idx="383">
                  <c:v>259.38299999999902</c:v>
                </c:pt>
                <c:pt idx="384">
                  <c:v>303.34899999999902</c:v>
                </c:pt>
                <c:pt idx="385" formatCode="General">
                  <c:v>275.81599999999901</c:v>
                </c:pt>
                <c:pt idx="386">
                  <c:v>265.438999999999</c:v>
                </c:pt>
                <c:pt idx="387">
                  <c:v>250.028999999999</c:v>
                </c:pt>
                <c:pt idx="388">
                  <c:v>310.08600000000001</c:v>
                </c:pt>
                <c:pt idx="389">
                  <c:v>310.91199999999901</c:v>
                </c:pt>
                <c:pt idx="390">
                  <c:v>237.807999999999</c:v>
                </c:pt>
                <c:pt idx="391">
                  <c:v>265.45600000000002</c:v>
                </c:pt>
                <c:pt idx="392">
                  <c:v>283.79099999999897</c:v>
                </c:pt>
                <c:pt idx="393">
                  <c:v>266.798</c:v>
                </c:pt>
                <c:pt idx="394">
                  <c:v>260.19799999999901</c:v>
                </c:pt>
                <c:pt idx="395">
                  <c:v>253.745</c:v>
                </c:pt>
                <c:pt idx="396">
                  <c:v>250.635999999999</c:v>
                </c:pt>
                <c:pt idx="397">
                  <c:v>241.676999999999</c:v>
                </c:pt>
                <c:pt idx="398">
                  <c:v>225.96100000000001</c:v>
                </c:pt>
                <c:pt idx="399">
                  <c:v>269.49400000000003</c:v>
                </c:pt>
                <c:pt idx="400">
                  <c:v>281.41599999999897</c:v>
                </c:pt>
                <c:pt idx="401">
                  <c:v>261.43099999999902</c:v>
                </c:pt>
                <c:pt idx="402">
                  <c:v>274.10399999999902</c:v>
                </c:pt>
                <c:pt idx="403">
                  <c:v>260.04599999999903</c:v>
                </c:pt>
                <c:pt idx="404">
                  <c:v>263.846</c:v>
                </c:pt>
                <c:pt idx="405">
                  <c:v>271.70699999999903</c:v>
                </c:pt>
                <c:pt idx="406">
                  <c:v>240.07299999999901</c:v>
                </c:pt>
                <c:pt idx="407">
                  <c:v>281.23899999999901</c:v>
                </c:pt>
                <c:pt idx="408">
                  <c:v>319.68999999999897</c:v>
                </c:pt>
                <c:pt idx="409">
                  <c:v>303.332999999999</c:v>
                </c:pt>
                <c:pt idx="410">
                  <c:v>216.028999999999</c:v>
                </c:pt>
                <c:pt idx="411">
                  <c:v>333.98099999999903</c:v>
                </c:pt>
                <c:pt idx="412">
                  <c:v>328.52800000000002</c:v>
                </c:pt>
                <c:pt idx="413">
                  <c:v>279.13099999999901</c:v>
                </c:pt>
                <c:pt idx="414">
                  <c:v>286.86099999999902</c:v>
                </c:pt>
                <c:pt idx="415" formatCode="General">
                  <c:v>300.12400000000002</c:v>
                </c:pt>
                <c:pt idx="416">
                  <c:v>248.50299999999899</c:v>
                </c:pt>
                <c:pt idx="417">
                  <c:v>239.01299999999901</c:v>
                </c:pt>
                <c:pt idx="418">
                  <c:v>249.66699999999901</c:v>
                </c:pt>
                <c:pt idx="419">
                  <c:v>249.18099999999899</c:v>
                </c:pt>
                <c:pt idx="420">
                  <c:v>284.72699999999901</c:v>
                </c:pt>
                <c:pt idx="421">
                  <c:v>226.450999999999</c:v>
                </c:pt>
                <c:pt idx="422">
                  <c:v>257.36799999999897</c:v>
                </c:pt>
                <c:pt idx="423">
                  <c:v>248.134999999999</c:v>
                </c:pt>
                <c:pt idx="424">
                  <c:v>278.745</c:v>
                </c:pt>
                <c:pt idx="425">
                  <c:v>286.42700000000002</c:v>
                </c:pt>
                <c:pt idx="426">
                  <c:v>297.48299999999898</c:v>
                </c:pt>
                <c:pt idx="427">
                  <c:v>320.51900000000001</c:v>
                </c:pt>
                <c:pt idx="428">
                  <c:v>253.798</c:v>
                </c:pt>
                <c:pt idx="429">
                  <c:v>261.91199999999901</c:v>
                </c:pt>
                <c:pt idx="430">
                  <c:v>271.337999999999</c:v>
                </c:pt>
                <c:pt idx="431">
                  <c:v>260.53899999999902</c:v>
                </c:pt>
                <c:pt idx="432">
                  <c:v>262.72799999999899</c:v>
                </c:pt>
                <c:pt idx="433" formatCode="General">
                  <c:v>258.64599999999899</c:v>
                </c:pt>
                <c:pt idx="434">
                  <c:v>313.22699999999901</c:v>
                </c:pt>
                <c:pt idx="435">
                  <c:v>267.18499999999898</c:v>
                </c:pt>
                <c:pt idx="436">
                  <c:v>311.44999999999902</c:v>
                </c:pt>
                <c:pt idx="437">
                  <c:v>262.79300000000001</c:v>
                </c:pt>
                <c:pt idx="438">
                  <c:v>283.12199999999899</c:v>
                </c:pt>
                <c:pt idx="439">
                  <c:v>276.83699999999902</c:v>
                </c:pt>
                <c:pt idx="440">
                  <c:v>253.88399999999899</c:v>
                </c:pt>
                <c:pt idx="441">
                  <c:v>325.69399999999899</c:v>
                </c:pt>
                <c:pt idx="442">
                  <c:v>304.808999999999</c:v>
                </c:pt>
                <c:pt idx="443">
                  <c:v>264.721</c:v>
                </c:pt>
                <c:pt idx="444">
                  <c:v>233.462999999999</c:v>
                </c:pt>
                <c:pt idx="445">
                  <c:v>288.77300000000002</c:v>
                </c:pt>
                <c:pt idx="446">
                  <c:v>278.50400000000002</c:v>
                </c:pt>
                <c:pt idx="447">
                  <c:v>270.25299999999902</c:v>
                </c:pt>
                <c:pt idx="448">
                  <c:v>231.66899999999899</c:v>
                </c:pt>
                <c:pt idx="449">
                  <c:v>251.349999999999</c:v>
                </c:pt>
                <c:pt idx="450">
                  <c:v>248.385999999999</c:v>
                </c:pt>
                <c:pt idx="451">
                  <c:v>237.34100000000001</c:v>
                </c:pt>
                <c:pt idx="452">
                  <c:v>271.832999999999</c:v>
                </c:pt>
                <c:pt idx="453">
                  <c:v>249.19099999999901</c:v>
                </c:pt>
                <c:pt idx="454">
                  <c:v>288.92899999999901</c:v>
                </c:pt>
                <c:pt idx="455">
                  <c:v>279.24299999999897</c:v>
                </c:pt>
                <c:pt idx="456">
                  <c:v>248.658999999999</c:v>
                </c:pt>
                <c:pt idx="457">
                  <c:v>282.58499999999901</c:v>
                </c:pt>
                <c:pt idx="458">
                  <c:v>307.77899999999897</c:v>
                </c:pt>
                <c:pt idx="459" formatCode="General">
                  <c:v>252.17399999999901</c:v>
                </c:pt>
                <c:pt idx="460">
                  <c:v>246.390999999999</c:v>
                </c:pt>
                <c:pt idx="461" formatCode="General">
                  <c:v>245.354999999999</c:v>
                </c:pt>
                <c:pt idx="462">
                  <c:v>298.80299999999897</c:v>
                </c:pt>
                <c:pt idx="463" formatCode="General">
                  <c:v>239.57499999999899</c:v>
                </c:pt>
                <c:pt idx="464">
                  <c:v>262.40899999999903</c:v>
                </c:pt>
                <c:pt idx="465">
                  <c:v>348.34399999999903</c:v>
                </c:pt>
                <c:pt idx="466">
                  <c:v>262.80700000000002</c:v>
                </c:pt>
                <c:pt idx="467">
                  <c:v>302.32899999999898</c:v>
                </c:pt>
                <c:pt idx="468" formatCode="General">
                  <c:v>265.60000000000002</c:v>
                </c:pt>
                <c:pt idx="469">
                  <c:v>247.983</c:v>
                </c:pt>
                <c:pt idx="470">
                  <c:v>283.27800000000002</c:v>
                </c:pt>
                <c:pt idx="471" formatCode="General">
                  <c:v>305.20299999999901</c:v>
                </c:pt>
                <c:pt idx="472">
                  <c:v>254.099999999999</c:v>
                </c:pt>
                <c:pt idx="473">
                  <c:v>261.98799999999898</c:v>
                </c:pt>
                <c:pt idx="474">
                  <c:v>240.02699999999899</c:v>
                </c:pt>
                <c:pt idx="475" formatCode="General">
                  <c:v>255.51999999999899</c:v>
                </c:pt>
                <c:pt idx="476">
                  <c:v>263.12900000000002</c:v>
                </c:pt>
                <c:pt idx="477">
                  <c:v>279.64699999999903</c:v>
                </c:pt>
                <c:pt idx="478">
                  <c:v>287.97500000000002</c:v>
                </c:pt>
                <c:pt idx="479">
                  <c:v>286.13699999999898</c:v>
                </c:pt>
                <c:pt idx="480">
                  <c:v>280.56200000000001</c:v>
                </c:pt>
                <c:pt idx="481">
                  <c:v>295.74900000000002</c:v>
                </c:pt>
                <c:pt idx="482">
                  <c:v>258.22899999999902</c:v>
                </c:pt>
                <c:pt idx="483">
                  <c:v>264.07999999999902</c:v>
                </c:pt>
                <c:pt idx="484">
                  <c:v>244.96799999999899</c:v>
                </c:pt>
                <c:pt idx="485">
                  <c:v>249.719999999999</c:v>
                </c:pt>
                <c:pt idx="486">
                  <c:v>271.00400000000002</c:v>
                </c:pt>
                <c:pt idx="487">
                  <c:v>341.25</c:v>
                </c:pt>
                <c:pt idx="488">
                  <c:v>257.24099999999902</c:v>
                </c:pt>
                <c:pt idx="489">
                  <c:v>247.361999999999</c:v>
                </c:pt>
                <c:pt idx="490">
                  <c:v>273.71399999999898</c:v>
                </c:pt>
                <c:pt idx="491">
                  <c:v>269.65699999999902</c:v>
                </c:pt>
                <c:pt idx="492">
                  <c:v>309.30200000000002</c:v>
                </c:pt>
                <c:pt idx="493">
                  <c:v>313.572</c:v>
                </c:pt>
                <c:pt idx="494">
                  <c:v>266.69899999999899</c:v>
                </c:pt>
                <c:pt idx="495">
                  <c:v>249.57999999999899</c:v>
                </c:pt>
                <c:pt idx="496" formatCode="General">
                  <c:v>300.76999999999902</c:v>
                </c:pt>
                <c:pt idx="497">
                  <c:v>304.36</c:v>
                </c:pt>
                <c:pt idx="498">
                  <c:v>270.44799999999901</c:v>
                </c:pt>
                <c:pt idx="499">
                  <c:v>249.278999999999</c:v>
                </c:pt>
                <c:pt idx="500">
                  <c:v>270.50400000000002</c:v>
                </c:pt>
                <c:pt idx="501">
                  <c:v>260.17499999999899</c:v>
                </c:pt>
                <c:pt idx="502">
                  <c:v>271.19299999999902</c:v>
                </c:pt>
                <c:pt idx="503">
                  <c:v>242.76999999999899</c:v>
                </c:pt>
                <c:pt idx="504" formatCode="General">
                  <c:v>210.057999999999</c:v>
                </c:pt>
                <c:pt idx="505">
                  <c:v>293.28699999999901</c:v>
                </c:pt>
                <c:pt idx="506">
                  <c:v>292.62699999999899</c:v>
                </c:pt>
                <c:pt idx="507">
                  <c:v>242.62099999999899</c:v>
                </c:pt>
                <c:pt idx="508">
                  <c:v>308.29700000000003</c:v>
                </c:pt>
                <c:pt idx="509">
                  <c:v>283.73299999999898</c:v>
                </c:pt>
                <c:pt idx="510">
                  <c:v>307.68099999999902</c:v>
                </c:pt>
                <c:pt idx="511">
                  <c:v>274.32399999999899</c:v>
                </c:pt>
                <c:pt idx="512">
                  <c:v>281.87099999999901</c:v>
                </c:pt>
                <c:pt idx="513">
                  <c:v>261.88199999999898</c:v>
                </c:pt>
                <c:pt idx="514">
                  <c:v>283.40699999999902</c:v>
                </c:pt>
                <c:pt idx="515">
                  <c:v>253.459</c:v>
                </c:pt>
                <c:pt idx="516">
                  <c:v>291.92599999999902</c:v>
                </c:pt>
                <c:pt idx="517">
                  <c:v>264.69899999999899</c:v>
                </c:pt>
                <c:pt idx="518">
                  <c:v>277.534999999999</c:v>
                </c:pt>
                <c:pt idx="519">
                  <c:v>230.87099999999899</c:v>
                </c:pt>
                <c:pt idx="520">
                  <c:v>279.08499999999901</c:v>
                </c:pt>
                <c:pt idx="521">
                  <c:v>261.62099999999901</c:v>
                </c:pt>
                <c:pt idx="522" formatCode="General">
                  <c:v>270.98599999999902</c:v>
                </c:pt>
                <c:pt idx="523">
                  <c:v>271.45699999999903</c:v>
                </c:pt>
                <c:pt idx="524" formatCode="General">
                  <c:v>259.70999999999901</c:v>
                </c:pt>
                <c:pt idx="525">
                  <c:v>302.90099999999899</c:v>
                </c:pt>
                <c:pt idx="526">
                  <c:v>271.44799999999901</c:v>
                </c:pt>
                <c:pt idx="527">
                  <c:v>236.596</c:v>
                </c:pt>
                <c:pt idx="528">
                  <c:v>255.79199999999901</c:v>
                </c:pt>
                <c:pt idx="529">
                  <c:v>238.40499999999901</c:v>
                </c:pt>
                <c:pt idx="530">
                  <c:v>288.83399999999898</c:v>
                </c:pt>
                <c:pt idx="531">
                  <c:v>241.737999999999</c:v>
                </c:pt>
                <c:pt idx="532">
                  <c:v>262.33199999999903</c:v>
                </c:pt>
                <c:pt idx="533">
                  <c:v>266.15899999999903</c:v>
                </c:pt>
                <c:pt idx="534" formatCode="General">
                  <c:v>278.31499999999897</c:v>
                </c:pt>
                <c:pt idx="535">
                  <c:v>297.62799999999902</c:v>
                </c:pt>
                <c:pt idx="536">
                  <c:v>267.95199999999897</c:v>
                </c:pt>
                <c:pt idx="537">
                  <c:v>240.670999999999</c:v>
                </c:pt>
                <c:pt idx="538">
                  <c:v>266.40099999999899</c:v>
                </c:pt>
                <c:pt idx="539">
                  <c:v>251.480999999999</c:v>
                </c:pt>
                <c:pt idx="540">
                  <c:v>267.59699999999901</c:v>
                </c:pt>
                <c:pt idx="541">
                  <c:v>257.98899999999901</c:v>
                </c:pt>
                <c:pt idx="542">
                  <c:v>310.61399999999901</c:v>
                </c:pt>
                <c:pt idx="543">
                  <c:v>275.80399999999901</c:v>
                </c:pt>
                <c:pt idx="544">
                  <c:v>249.762</c:v>
                </c:pt>
                <c:pt idx="545">
                  <c:v>275.77499999999901</c:v>
                </c:pt>
                <c:pt idx="546">
                  <c:v>262.29099999999897</c:v>
                </c:pt>
                <c:pt idx="547">
                  <c:v>261.12</c:v>
                </c:pt>
                <c:pt idx="548" formatCode="General">
                  <c:v>293.40899999999903</c:v>
                </c:pt>
                <c:pt idx="549" formatCode="General">
                  <c:v>281.45499999999902</c:v>
                </c:pt>
                <c:pt idx="550">
                  <c:v>265.68099999999902</c:v>
                </c:pt>
                <c:pt idx="551">
                  <c:v>279.76499999999902</c:v>
                </c:pt>
                <c:pt idx="552">
                  <c:v>231.99599999999899</c:v>
                </c:pt>
                <c:pt idx="553">
                  <c:v>251.230999999999</c:v>
                </c:pt>
                <c:pt idx="554">
                  <c:v>263.909999999999</c:v>
                </c:pt>
                <c:pt idx="555">
                  <c:v>333.06499999999897</c:v>
                </c:pt>
                <c:pt idx="556">
                  <c:v>220.147999999999</c:v>
                </c:pt>
                <c:pt idx="557" formatCode="General">
                  <c:v>287.91800000000001</c:v>
                </c:pt>
                <c:pt idx="558">
                  <c:v>264.99900000000002</c:v>
                </c:pt>
                <c:pt idx="559">
                  <c:v>250.56099999999901</c:v>
                </c:pt>
                <c:pt idx="560" formatCode="General">
                  <c:v>238.16699999999901</c:v>
                </c:pt>
                <c:pt idx="561">
                  <c:v>250.16199999999901</c:v>
                </c:pt>
                <c:pt idx="562">
                  <c:v>270.61399999999901</c:v>
                </c:pt>
                <c:pt idx="563">
                  <c:v>220.896999999999</c:v>
                </c:pt>
                <c:pt idx="564">
                  <c:v>342.55599999999902</c:v>
                </c:pt>
                <c:pt idx="565">
                  <c:v>269.11399999999901</c:v>
                </c:pt>
                <c:pt idx="566">
                  <c:v>273.93700000000001</c:v>
                </c:pt>
                <c:pt idx="567">
                  <c:v>242.38099999999901</c:v>
                </c:pt>
                <c:pt idx="568">
                  <c:v>262.25199999999899</c:v>
                </c:pt>
                <c:pt idx="569" formatCode="General">
                  <c:v>234.08999999999901</c:v>
                </c:pt>
                <c:pt idx="570">
                  <c:v>300.91999999999899</c:v>
                </c:pt>
                <c:pt idx="571">
                  <c:v>248.09800000000001</c:v>
                </c:pt>
                <c:pt idx="572" formatCode="General">
                  <c:v>286.22000000000003</c:v>
                </c:pt>
                <c:pt idx="573">
                  <c:v>241.65799999999899</c:v>
                </c:pt>
                <c:pt idx="574">
                  <c:v>290.06700000000001</c:v>
                </c:pt>
                <c:pt idx="575">
                  <c:v>255.10300000000001</c:v>
                </c:pt>
                <c:pt idx="576">
                  <c:v>290.116999999999</c:v>
                </c:pt>
                <c:pt idx="577">
                  <c:v>238.867999999999</c:v>
                </c:pt>
                <c:pt idx="578">
                  <c:v>273.17099999999903</c:v>
                </c:pt>
                <c:pt idx="579">
                  <c:v>231.63399999999899</c:v>
                </c:pt>
                <c:pt idx="580">
                  <c:v>300.173</c:v>
                </c:pt>
                <c:pt idx="581">
                  <c:v>266.01400000000001</c:v>
                </c:pt>
                <c:pt idx="582">
                  <c:v>256.85099999999898</c:v>
                </c:pt>
                <c:pt idx="583">
                  <c:v>290.28699999999901</c:v>
                </c:pt>
                <c:pt idx="584">
                  <c:v>280.00400000000002</c:v>
                </c:pt>
                <c:pt idx="585">
                  <c:v>263.75</c:v>
                </c:pt>
                <c:pt idx="586">
                  <c:v>271.69600000000003</c:v>
                </c:pt>
                <c:pt idx="587">
                  <c:v>238.73500000000001</c:v>
                </c:pt>
                <c:pt idx="588">
                  <c:v>300.57600000000002</c:v>
                </c:pt>
                <c:pt idx="589">
                  <c:v>292.78800000000001</c:v>
                </c:pt>
                <c:pt idx="590" formatCode="General">
                  <c:v>306.03699999999901</c:v>
                </c:pt>
                <c:pt idx="591">
                  <c:v>284.741999999999</c:v>
                </c:pt>
                <c:pt idx="592">
                  <c:v>237.003999999999</c:v>
                </c:pt>
                <c:pt idx="593">
                  <c:v>241.331999999999</c:v>
                </c:pt>
                <c:pt idx="594">
                  <c:v>287.81599999999901</c:v>
                </c:pt>
                <c:pt idx="595">
                  <c:v>274.82699999999897</c:v>
                </c:pt>
                <c:pt idx="596">
                  <c:v>261.59799999999899</c:v>
                </c:pt>
                <c:pt idx="597">
                  <c:v>277.625</c:v>
                </c:pt>
                <c:pt idx="598">
                  <c:v>232.8</c:v>
                </c:pt>
                <c:pt idx="599">
                  <c:v>273.06200000000001</c:v>
                </c:pt>
                <c:pt idx="600" formatCode="General">
                  <c:v>280.17700000000002</c:v>
                </c:pt>
                <c:pt idx="601">
                  <c:v>282.17099999999903</c:v>
                </c:pt>
                <c:pt idx="602">
                  <c:v>263.82399999999899</c:v>
                </c:pt>
                <c:pt idx="603">
                  <c:v>278.29499999999899</c:v>
                </c:pt>
                <c:pt idx="604">
                  <c:v>301.86399999999901</c:v>
                </c:pt>
                <c:pt idx="605">
                  <c:v>271.33199999999903</c:v>
                </c:pt>
                <c:pt idx="606">
                  <c:v>227.408999999999</c:v>
                </c:pt>
                <c:pt idx="607">
                  <c:v>279.08999999999901</c:v>
                </c:pt>
                <c:pt idx="608">
                  <c:v>262.90300000000002</c:v>
                </c:pt>
                <c:pt idx="609">
                  <c:v>290.81700000000001</c:v>
                </c:pt>
                <c:pt idx="610">
                  <c:v>265.75199999999899</c:v>
                </c:pt>
                <c:pt idx="611">
                  <c:v>252.51400000000001</c:v>
                </c:pt>
                <c:pt idx="612">
                  <c:v>325.17899999999901</c:v>
                </c:pt>
                <c:pt idx="613">
                  <c:v>230.78699999999901</c:v>
                </c:pt>
                <c:pt idx="614">
                  <c:v>270.01499999999902</c:v>
                </c:pt>
                <c:pt idx="615">
                  <c:v>261.63900000000001</c:v>
                </c:pt>
                <c:pt idx="616">
                  <c:v>281.45899999999898</c:v>
                </c:pt>
                <c:pt idx="617" formatCode="General">
                  <c:v>290.23299999999898</c:v>
                </c:pt>
                <c:pt idx="618">
                  <c:v>267.85199999999901</c:v>
                </c:pt>
                <c:pt idx="619">
                  <c:v>271.88999999999902</c:v>
                </c:pt>
                <c:pt idx="620">
                  <c:v>274.99599999999901</c:v>
                </c:pt>
                <c:pt idx="621">
                  <c:v>285.29599999999903</c:v>
                </c:pt>
                <c:pt idx="622">
                  <c:v>293.24599999999901</c:v>
                </c:pt>
                <c:pt idx="623">
                  <c:v>271.85000000000002</c:v>
                </c:pt>
                <c:pt idx="624">
                  <c:v>275.96600000000001</c:v>
                </c:pt>
                <c:pt idx="625">
                  <c:v>249.337999999999</c:v>
                </c:pt>
                <c:pt idx="626">
                  <c:v>277.24099999999902</c:v>
                </c:pt>
                <c:pt idx="627">
                  <c:v>312.68499999999898</c:v>
                </c:pt>
                <c:pt idx="628">
                  <c:v>260.51900000000001</c:v>
                </c:pt>
                <c:pt idx="629">
                  <c:v>245.872999999999</c:v>
                </c:pt>
                <c:pt idx="630">
                  <c:v>235.253999999999</c:v>
                </c:pt>
                <c:pt idx="631" formatCode="General">
                  <c:v>233.975999999999</c:v>
                </c:pt>
                <c:pt idx="632">
                  <c:v>274.18799999999902</c:v>
                </c:pt>
                <c:pt idx="633">
                  <c:v>241.784999999999</c:v>
                </c:pt>
                <c:pt idx="634">
                  <c:v>301.71399999999898</c:v>
                </c:pt>
                <c:pt idx="635">
                  <c:v>250.25899999999899</c:v>
                </c:pt>
                <c:pt idx="636">
                  <c:v>239.911</c:v>
                </c:pt>
                <c:pt idx="637">
                  <c:v>290.37999999999897</c:v>
                </c:pt>
                <c:pt idx="638" formatCode="General">
                  <c:v>227.39999999999901</c:v>
                </c:pt>
                <c:pt idx="639">
                  <c:v>272.423</c:v>
                </c:pt>
                <c:pt idx="640">
                  <c:v>251.55399999999901</c:v>
                </c:pt>
                <c:pt idx="641">
                  <c:v>251.822</c:v>
                </c:pt>
                <c:pt idx="642">
                  <c:v>246.158999999999</c:v>
                </c:pt>
                <c:pt idx="643">
                  <c:v>245.058999999999</c:v>
                </c:pt>
                <c:pt idx="644">
                  <c:v>238.70499999999899</c:v>
                </c:pt>
                <c:pt idx="645">
                  <c:v>286.14999999999901</c:v>
                </c:pt>
                <c:pt idx="646">
                  <c:v>260.31899999999899</c:v>
                </c:pt>
                <c:pt idx="647">
                  <c:v>269.231999999999</c:v>
                </c:pt>
                <c:pt idx="648">
                  <c:v>304.34500000000003</c:v>
                </c:pt>
                <c:pt idx="649">
                  <c:v>276.35000000000002</c:v>
                </c:pt>
                <c:pt idx="650">
                  <c:v>299.86399999999901</c:v>
                </c:pt>
                <c:pt idx="651">
                  <c:v>252.64499999999899</c:v>
                </c:pt>
                <c:pt idx="652">
                  <c:v>290.55200000000002</c:v>
                </c:pt>
                <c:pt idx="653">
                  <c:v>306.23099999999903</c:v>
                </c:pt>
                <c:pt idx="654">
                  <c:v>256.22899999999902</c:v>
                </c:pt>
                <c:pt idx="655">
                  <c:v>290.64299999999901</c:v>
                </c:pt>
                <c:pt idx="656">
                  <c:v>288.78699999999901</c:v>
                </c:pt>
                <c:pt idx="657" formatCode="General">
                  <c:v>258.55299999999897</c:v>
                </c:pt>
                <c:pt idx="658">
                  <c:v>337.61399999999901</c:v>
                </c:pt>
                <c:pt idx="659">
                  <c:v>276.18999999999897</c:v>
                </c:pt>
                <c:pt idx="660">
                  <c:v>265.18099999999902</c:v>
                </c:pt>
                <c:pt idx="661">
                  <c:v>251.80099999999899</c:v>
                </c:pt>
                <c:pt idx="662" formatCode="General">
                  <c:v>268.01799999999901</c:v>
                </c:pt>
                <c:pt idx="663">
                  <c:v>260.66399999999902</c:v>
                </c:pt>
                <c:pt idx="664">
                  <c:v>262.03699999999901</c:v>
                </c:pt>
                <c:pt idx="665">
                  <c:v>240.99599999999899</c:v>
                </c:pt>
                <c:pt idx="666">
                  <c:v>247.903999999999</c:v>
                </c:pt>
                <c:pt idx="667">
                  <c:v>251.278999999999</c:v>
                </c:pt>
                <c:pt idx="668">
                  <c:v>255.36500000000001</c:v>
                </c:pt>
                <c:pt idx="669">
                  <c:v>294.37299999999902</c:v>
                </c:pt>
                <c:pt idx="670">
                  <c:v>301.53800000000001</c:v>
                </c:pt>
                <c:pt idx="671">
                  <c:v>278.64800000000002</c:v>
                </c:pt>
                <c:pt idx="672">
                  <c:v>293.02599999999899</c:v>
                </c:pt>
                <c:pt idx="673">
                  <c:v>248.036</c:v>
                </c:pt>
                <c:pt idx="674">
                  <c:v>286.57899999999898</c:v>
                </c:pt>
                <c:pt idx="675">
                  <c:v>230.497999999999</c:v>
                </c:pt>
                <c:pt idx="676">
                  <c:v>283.02300000000002</c:v>
                </c:pt>
                <c:pt idx="677">
                  <c:v>240.858</c:v>
                </c:pt>
                <c:pt idx="678">
                  <c:v>245.298</c:v>
                </c:pt>
                <c:pt idx="679">
                  <c:v>250.35899999999901</c:v>
                </c:pt>
                <c:pt idx="680">
                  <c:v>230.07400000000001</c:v>
                </c:pt>
                <c:pt idx="681" formatCode="General">
                  <c:v>312.80700000000002</c:v>
                </c:pt>
                <c:pt idx="682">
                  <c:v>255.403999999999</c:v>
                </c:pt>
                <c:pt idx="683">
                  <c:v>319.56200000000001</c:v>
                </c:pt>
                <c:pt idx="684" formatCode="General">
                  <c:v>264.21100000000001</c:v>
                </c:pt>
                <c:pt idx="685">
                  <c:v>243.59199999999899</c:v>
                </c:pt>
                <c:pt idx="686">
                  <c:v>289.34399999999903</c:v>
                </c:pt>
                <c:pt idx="687">
                  <c:v>305.94200000000001</c:v>
                </c:pt>
                <c:pt idx="688">
                  <c:v>268.71199999999902</c:v>
                </c:pt>
                <c:pt idx="689">
                  <c:v>272.375</c:v>
                </c:pt>
                <c:pt idx="690">
                  <c:v>281.73</c:v>
                </c:pt>
                <c:pt idx="691" formatCode="General">
                  <c:v>269.35599999999903</c:v>
                </c:pt>
                <c:pt idx="692">
                  <c:v>262.60099999999898</c:v>
                </c:pt>
                <c:pt idx="693">
                  <c:v>263.32699999999897</c:v>
                </c:pt>
                <c:pt idx="694">
                  <c:v>291.83499999999901</c:v>
                </c:pt>
                <c:pt idx="695">
                  <c:v>298.96699999999902</c:v>
                </c:pt>
                <c:pt idx="696">
                  <c:v>305.23399999999901</c:v>
                </c:pt>
                <c:pt idx="697">
                  <c:v>233.451999999999</c:v>
                </c:pt>
                <c:pt idx="698">
                  <c:v>270.46199999999902</c:v>
                </c:pt>
                <c:pt idx="699">
                  <c:v>295.92999999999898</c:v>
                </c:pt>
                <c:pt idx="700">
                  <c:v>269.683999999999</c:v>
                </c:pt>
                <c:pt idx="701">
                  <c:v>216.177999999999</c:v>
                </c:pt>
                <c:pt idx="702">
                  <c:v>247.283999999999</c:v>
                </c:pt>
                <c:pt idx="703" formatCode="General">
                  <c:v>272.91800000000001</c:v>
                </c:pt>
                <c:pt idx="704">
                  <c:v>268.60099999999898</c:v>
                </c:pt>
                <c:pt idx="705">
                  <c:v>257.99</c:v>
                </c:pt>
                <c:pt idx="706">
                  <c:v>271.76299999999901</c:v>
                </c:pt>
                <c:pt idx="707" formatCode="General">
                  <c:v>290.84299999999899</c:v>
                </c:pt>
                <c:pt idx="708" formatCode="General">
                  <c:v>309.38299999999902</c:v>
                </c:pt>
                <c:pt idx="709">
                  <c:v>308.42200000000003</c:v>
                </c:pt>
                <c:pt idx="710">
                  <c:v>269.41300000000001</c:v>
                </c:pt>
                <c:pt idx="711" formatCode="General">
                  <c:v>288.47799999999899</c:v>
                </c:pt>
                <c:pt idx="712">
                  <c:v>352.85599999999903</c:v>
                </c:pt>
                <c:pt idx="713">
                  <c:v>233.81</c:v>
                </c:pt>
                <c:pt idx="714">
                  <c:v>321.67799999999897</c:v>
                </c:pt>
                <c:pt idx="715">
                  <c:v>302.18200000000002</c:v>
                </c:pt>
                <c:pt idx="716">
                  <c:v>273.86900000000003</c:v>
                </c:pt>
                <c:pt idx="717">
                  <c:v>249.98500000000001</c:v>
                </c:pt>
                <c:pt idx="718">
                  <c:v>239.51299999999901</c:v>
                </c:pt>
                <c:pt idx="719">
                  <c:v>279.98099999999903</c:v>
                </c:pt>
                <c:pt idx="720">
                  <c:v>247.31</c:v>
                </c:pt>
                <c:pt idx="721" formatCode="General">
                  <c:v>297.24599999999901</c:v>
                </c:pt>
                <c:pt idx="722">
                  <c:v>267.55099999999902</c:v>
                </c:pt>
                <c:pt idx="723">
                  <c:v>327.83600000000001</c:v>
                </c:pt>
                <c:pt idx="724">
                  <c:v>346.67700000000002</c:v>
                </c:pt>
                <c:pt idx="725">
                  <c:v>246.20599999999899</c:v>
                </c:pt>
                <c:pt idx="726">
                  <c:v>237.89400000000001</c:v>
                </c:pt>
                <c:pt idx="727">
                  <c:v>264.75599999999901</c:v>
                </c:pt>
                <c:pt idx="728">
                  <c:v>274.36500000000001</c:v>
                </c:pt>
                <c:pt idx="729">
                  <c:v>247.349999999999</c:v>
                </c:pt>
                <c:pt idx="730">
                  <c:v>257.27199999999903</c:v>
                </c:pt>
                <c:pt idx="731" formatCode="General">
                  <c:v>287.84899999999902</c:v>
                </c:pt>
                <c:pt idx="732">
                  <c:v>261.06099999999901</c:v>
                </c:pt>
                <c:pt idx="733">
                  <c:v>287.05599999999902</c:v>
                </c:pt>
                <c:pt idx="734">
                  <c:v>307.534999999999</c:v>
                </c:pt>
                <c:pt idx="735">
                  <c:v>270.745</c:v>
                </c:pt>
                <c:pt idx="736">
                  <c:v>250.56599999999901</c:v>
                </c:pt>
                <c:pt idx="737">
                  <c:v>227.19200000000001</c:v>
                </c:pt>
                <c:pt idx="738">
                  <c:v>298.356999999999</c:v>
                </c:pt>
                <c:pt idx="739">
                  <c:v>331.15800000000002</c:v>
                </c:pt>
                <c:pt idx="740">
                  <c:v>296.75400000000002</c:v>
                </c:pt>
                <c:pt idx="741" formatCode="General">
                  <c:v>241.213999999999</c:v>
                </c:pt>
                <c:pt idx="742">
                  <c:v>291.78800000000001</c:v>
                </c:pt>
                <c:pt idx="743">
                  <c:v>292.14400000000001</c:v>
                </c:pt>
                <c:pt idx="744">
                  <c:v>279.46199999999902</c:v>
                </c:pt>
                <c:pt idx="745">
                  <c:v>263.41699999999901</c:v>
                </c:pt>
                <c:pt idx="746">
                  <c:v>267.116999999999</c:v>
                </c:pt>
                <c:pt idx="747">
                  <c:v>270.94399999999899</c:v>
                </c:pt>
                <c:pt idx="748">
                  <c:v>258.01900000000001</c:v>
                </c:pt>
                <c:pt idx="749">
                  <c:v>265.933999999999</c:v>
                </c:pt>
                <c:pt idx="750" formatCode="General">
                  <c:v>310.50199999999899</c:v>
                </c:pt>
                <c:pt idx="751">
                  <c:v>240.278999999999</c:v>
                </c:pt>
                <c:pt idx="752">
                  <c:v>313.024</c:v>
                </c:pt>
                <c:pt idx="753">
                  <c:v>248.62099999999899</c:v>
                </c:pt>
                <c:pt idx="754">
                  <c:v>295.866999999999</c:v>
                </c:pt>
                <c:pt idx="755">
                  <c:v>282.17899999999901</c:v>
                </c:pt>
                <c:pt idx="756">
                  <c:v>313.50900000000001</c:v>
                </c:pt>
                <c:pt idx="757">
                  <c:v>309.37900000000002</c:v>
                </c:pt>
                <c:pt idx="758">
                  <c:v>284.53800000000001</c:v>
                </c:pt>
                <c:pt idx="759">
                  <c:v>251.375</c:v>
                </c:pt>
                <c:pt idx="760">
                  <c:v>231.819999999999</c:v>
                </c:pt>
                <c:pt idx="761">
                  <c:v>274.260999999999</c:v>
                </c:pt>
                <c:pt idx="762">
                  <c:v>284.93299999999903</c:v>
                </c:pt>
                <c:pt idx="763">
                  <c:v>222.52600000000001</c:v>
                </c:pt>
                <c:pt idx="764">
                  <c:v>317.423</c:v>
                </c:pt>
                <c:pt idx="765">
                  <c:v>296.659999999999</c:v>
                </c:pt>
                <c:pt idx="766">
                  <c:v>255.911</c:v>
                </c:pt>
                <c:pt idx="767">
                  <c:v>226.512</c:v>
                </c:pt>
                <c:pt idx="768">
                  <c:v>232.93099999999899</c:v>
                </c:pt>
                <c:pt idx="769">
                  <c:v>255.17599999999899</c:v>
                </c:pt>
                <c:pt idx="770">
                  <c:v>252.914999999999</c:v>
                </c:pt>
                <c:pt idx="771">
                  <c:v>265.89599999999899</c:v>
                </c:pt>
                <c:pt idx="772" formatCode="General">
                  <c:v>263.481999999999</c:v>
                </c:pt>
                <c:pt idx="773">
                  <c:v>281.89299999999901</c:v>
                </c:pt>
                <c:pt idx="774">
                  <c:v>300.70999999999901</c:v>
                </c:pt>
                <c:pt idx="775">
                  <c:v>294.289999999999</c:v>
                </c:pt>
                <c:pt idx="776" formatCode="General">
                  <c:v>296.88400000000001</c:v>
                </c:pt>
                <c:pt idx="777">
                  <c:v>267.93299999999903</c:v>
                </c:pt>
                <c:pt idx="778">
                  <c:v>250.81099999999901</c:v>
                </c:pt>
                <c:pt idx="779">
                  <c:v>287.02899999999897</c:v>
                </c:pt>
                <c:pt idx="780">
                  <c:v>262.62699999999899</c:v>
                </c:pt>
                <c:pt idx="781">
                  <c:v>271.88499999999902</c:v>
                </c:pt>
                <c:pt idx="782">
                  <c:v>266.37999999999897</c:v>
                </c:pt>
                <c:pt idx="783">
                  <c:v>289.36500000000001</c:v>
                </c:pt>
                <c:pt idx="784" formatCode="General">
                  <c:v>261.481999999999</c:v>
                </c:pt>
                <c:pt idx="785">
                  <c:v>261.38999999999902</c:v>
                </c:pt>
                <c:pt idx="786">
                  <c:v>267.39199999999897</c:v>
                </c:pt>
                <c:pt idx="787">
                  <c:v>284.471</c:v>
                </c:pt>
                <c:pt idx="788">
                  <c:v>241.338999999999</c:v>
                </c:pt>
                <c:pt idx="789">
                  <c:v>259.81700000000001</c:v>
                </c:pt>
                <c:pt idx="790">
                  <c:v>351.91699999999901</c:v>
                </c:pt>
                <c:pt idx="791">
                  <c:v>289.25699999999898</c:v>
                </c:pt>
                <c:pt idx="792" formatCode="General">
                  <c:v>283.034999999999</c:v>
                </c:pt>
                <c:pt idx="793" formatCode="General">
                  <c:v>252.43</c:v>
                </c:pt>
                <c:pt idx="794" formatCode="General">
                  <c:v>233.81099999999901</c:v>
                </c:pt>
                <c:pt idx="795">
                  <c:v>281.33499999999901</c:v>
                </c:pt>
                <c:pt idx="796">
                  <c:v>282.22500000000002</c:v>
                </c:pt>
                <c:pt idx="797">
                  <c:v>260.89299999999901</c:v>
                </c:pt>
                <c:pt idx="798">
                  <c:v>260.74799999999902</c:v>
                </c:pt>
                <c:pt idx="799" formatCode="General">
                  <c:v>296.92899999999901</c:v>
                </c:pt>
                <c:pt idx="800" formatCode="General">
                  <c:v>306.48399999999901</c:v>
                </c:pt>
                <c:pt idx="801" formatCode="General">
                  <c:v>269.65199999999902</c:v>
                </c:pt>
                <c:pt idx="802">
                  <c:v>244.262</c:v>
                </c:pt>
                <c:pt idx="803">
                  <c:v>272.03300000000002</c:v>
                </c:pt>
                <c:pt idx="804">
                  <c:v>270.06700000000001</c:v>
                </c:pt>
                <c:pt idx="805">
                  <c:v>297.89299999999901</c:v>
                </c:pt>
                <c:pt idx="806">
                  <c:v>305.27899999999897</c:v>
                </c:pt>
                <c:pt idx="807">
                  <c:v>320.22799999999899</c:v>
                </c:pt>
                <c:pt idx="808">
                  <c:v>257.34799999999899</c:v>
                </c:pt>
                <c:pt idx="809">
                  <c:v>293.241999999999</c:v>
                </c:pt>
                <c:pt idx="810">
                  <c:v>255.235999999999</c:v>
                </c:pt>
                <c:pt idx="811" formatCode="General">
                  <c:v>285.63299999999902</c:v>
                </c:pt>
                <c:pt idx="812">
                  <c:v>290.35500000000002</c:v>
                </c:pt>
                <c:pt idx="813">
                  <c:v>247.85199999999901</c:v>
                </c:pt>
                <c:pt idx="814" formatCode="General">
                  <c:v>235.274</c:v>
                </c:pt>
                <c:pt idx="815">
                  <c:v>256.94399999999899</c:v>
                </c:pt>
                <c:pt idx="816">
                  <c:v>316.25599999999901</c:v>
                </c:pt>
                <c:pt idx="817">
                  <c:v>220.61899999999901</c:v>
                </c:pt>
                <c:pt idx="818">
                  <c:v>288.05299999999897</c:v>
                </c:pt>
                <c:pt idx="819" formatCode="General">
                  <c:v>296.82299999999901</c:v>
                </c:pt>
                <c:pt idx="820">
                  <c:v>277.14699999999903</c:v>
                </c:pt>
                <c:pt idx="821">
                  <c:v>271.13999999999902</c:v>
                </c:pt>
                <c:pt idx="822">
                  <c:v>249.588999999999</c:v>
                </c:pt>
                <c:pt idx="823">
                  <c:v>238.635999999999</c:v>
                </c:pt>
                <c:pt idx="824">
                  <c:v>270.02800000000002</c:v>
                </c:pt>
                <c:pt idx="825" formatCode="General">
                  <c:v>229.673</c:v>
                </c:pt>
                <c:pt idx="826">
                  <c:v>282.31899999999899</c:v>
                </c:pt>
                <c:pt idx="827">
                  <c:v>251.21100000000001</c:v>
                </c:pt>
                <c:pt idx="828">
                  <c:v>297.36</c:v>
                </c:pt>
                <c:pt idx="829">
                  <c:v>281.18700000000001</c:v>
                </c:pt>
                <c:pt idx="830">
                  <c:v>255.71799999999899</c:v>
                </c:pt>
                <c:pt idx="831">
                  <c:v>252.40199999999899</c:v>
                </c:pt>
                <c:pt idx="832">
                  <c:v>270.50699999999898</c:v>
                </c:pt>
                <c:pt idx="833">
                  <c:v>280.75</c:v>
                </c:pt>
                <c:pt idx="834">
                  <c:v>287.140999999999</c:v>
                </c:pt>
                <c:pt idx="835">
                  <c:v>254.108</c:v>
                </c:pt>
                <c:pt idx="836">
                  <c:v>266.65599999999898</c:v>
                </c:pt>
                <c:pt idx="837">
                  <c:v>278.813999999999</c:v>
                </c:pt>
                <c:pt idx="838">
                  <c:v>271.24699999999899</c:v>
                </c:pt>
                <c:pt idx="839">
                  <c:v>287.63900000000001</c:v>
                </c:pt>
                <c:pt idx="840">
                  <c:v>270.22699999999901</c:v>
                </c:pt>
                <c:pt idx="841">
                  <c:v>279.97599999999898</c:v>
                </c:pt>
                <c:pt idx="842">
                  <c:v>238.43</c:v>
                </c:pt>
                <c:pt idx="843">
                  <c:v>265.85000000000002</c:v>
                </c:pt>
                <c:pt idx="844">
                  <c:v>280.899</c:v>
                </c:pt>
                <c:pt idx="845">
                  <c:v>323.16199999999901</c:v>
                </c:pt>
                <c:pt idx="846">
                  <c:v>280.41699999999901</c:v>
                </c:pt>
                <c:pt idx="847">
                  <c:v>265.38299999999902</c:v>
                </c:pt>
                <c:pt idx="848">
                  <c:v>259.659999999999</c:v>
                </c:pt>
                <c:pt idx="849">
                  <c:v>321.46899999999903</c:v>
                </c:pt>
                <c:pt idx="850">
                  <c:v>251.51799999999901</c:v>
                </c:pt>
                <c:pt idx="851">
                  <c:v>222.992999999999</c:v>
                </c:pt>
                <c:pt idx="852">
                  <c:v>286.78699999999901</c:v>
                </c:pt>
                <c:pt idx="853">
                  <c:v>269.17399999999901</c:v>
                </c:pt>
                <c:pt idx="854">
                  <c:v>281.30700000000002</c:v>
                </c:pt>
                <c:pt idx="855">
                  <c:v>252.59199999999899</c:v>
                </c:pt>
                <c:pt idx="856">
                  <c:v>273.42899999999901</c:v>
                </c:pt>
                <c:pt idx="857">
                  <c:v>245.29399999999899</c:v>
                </c:pt>
                <c:pt idx="858">
                  <c:v>296.35799999999898</c:v>
                </c:pt>
                <c:pt idx="859">
                  <c:v>267.495</c:v>
                </c:pt>
                <c:pt idx="860">
                  <c:v>293.61399999999901</c:v>
                </c:pt>
                <c:pt idx="861">
                  <c:v>312.85500000000002</c:v>
                </c:pt>
                <c:pt idx="862" formatCode="General">
                  <c:v>267.77300000000002</c:v>
                </c:pt>
                <c:pt idx="863">
                  <c:v>265.861999999999</c:v>
                </c:pt>
                <c:pt idx="864" formatCode="General">
                  <c:v>255.212999999999</c:v>
                </c:pt>
                <c:pt idx="865" formatCode="General">
                  <c:v>267.23</c:v>
                </c:pt>
                <c:pt idx="866">
                  <c:v>260.27300000000002</c:v>
                </c:pt>
                <c:pt idx="867" formatCode="General">
                  <c:v>256.86399999999901</c:v>
                </c:pt>
                <c:pt idx="868">
                  <c:v>293.90599999999898</c:v>
                </c:pt>
                <c:pt idx="869">
                  <c:v>291.17700000000002</c:v>
                </c:pt>
                <c:pt idx="870">
                  <c:v>256.46699999999902</c:v>
                </c:pt>
                <c:pt idx="871">
                  <c:v>286.02999999999901</c:v>
                </c:pt>
                <c:pt idx="872">
                  <c:v>267.42700000000002</c:v>
                </c:pt>
                <c:pt idx="873">
                  <c:v>283.26799999999901</c:v>
                </c:pt>
                <c:pt idx="874">
                  <c:v>260.46899999999903</c:v>
                </c:pt>
                <c:pt idx="875">
                  <c:v>261.70199999999897</c:v>
                </c:pt>
                <c:pt idx="876">
                  <c:v>311.04700000000003</c:v>
                </c:pt>
                <c:pt idx="877" formatCode="General">
                  <c:v>258.52800000000002</c:v>
                </c:pt>
                <c:pt idx="878">
                  <c:v>278.94099999999901</c:v>
                </c:pt>
                <c:pt idx="879">
                  <c:v>296.34899999999902</c:v>
                </c:pt>
                <c:pt idx="880" formatCode="General">
                  <c:v>287.89199999999897</c:v>
                </c:pt>
                <c:pt idx="881">
                  <c:v>270.18200000000002</c:v>
                </c:pt>
                <c:pt idx="882">
                  <c:v>282.82600000000002</c:v>
                </c:pt>
                <c:pt idx="883">
                  <c:v>316.188999999999</c:v>
                </c:pt>
                <c:pt idx="884">
                  <c:v>254.206999999999</c:v>
                </c:pt>
                <c:pt idx="885" formatCode="General">
                  <c:v>259.69999999999902</c:v>
                </c:pt>
                <c:pt idx="886">
                  <c:v>268.63499999999902</c:v>
                </c:pt>
                <c:pt idx="887">
                  <c:v>274.74900000000002</c:v>
                </c:pt>
                <c:pt idx="888">
                  <c:v>247.18199999999899</c:v>
                </c:pt>
                <c:pt idx="889">
                  <c:v>261.69600000000003</c:v>
                </c:pt>
                <c:pt idx="890">
                  <c:v>266.346</c:v>
                </c:pt>
                <c:pt idx="891">
                  <c:v>285.62</c:v>
                </c:pt>
                <c:pt idx="892">
                  <c:v>250.128999999999</c:v>
                </c:pt>
                <c:pt idx="893">
                  <c:v>284.26400000000001</c:v>
                </c:pt>
                <c:pt idx="894">
                  <c:v>277.90099999999899</c:v>
                </c:pt>
                <c:pt idx="895">
                  <c:v>261.22299999999899</c:v>
                </c:pt>
                <c:pt idx="896">
                  <c:v>279.82299999999901</c:v>
                </c:pt>
                <c:pt idx="897">
                  <c:v>274.82499999999902</c:v>
                </c:pt>
                <c:pt idx="898">
                  <c:v>244.971</c:v>
                </c:pt>
                <c:pt idx="899">
                  <c:v>293.93299999999903</c:v>
                </c:pt>
                <c:pt idx="900">
                  <c:v>252.96100000000001</c:v>
                </c:pt>
                <c:pt idx="901" formatCode="General">
                  <c:v>271.81599999999901</c:v>
                </c:pt>
                <c:pt idx="902">
                  <c:v>254.47699999999901</c:v>
                </c:pt>
                <c:pt idx="903">
                  <c:v>328.96399999999898</c:v>
                </c:pt>
                <c:pt idx="904">
                  <c:v>229.325999999999</c:v>
                </c:pt>
                <c:pt idx="905">
                  <c:v>341.66699999999901</c:v>
                </c:pt>
                <c:pt idx="906">
                  <c:v>272.97299999999899</c:v>
                </c:pt>
                <c:pt idx="907">
                  <c:v>235.649</c:v>
                </c:pt>
                <c:pt idx="908">
                  <c:v>257.534999999999</c:v>
                </c:pt>
                <c:pt idx="909">
                  <c:v>271.48299999999898</c:v>
                </c:pt>
                <c:pt idx="910">
                  <c:v>265.57299999999901</c:v>
                </c:pt>
                <c:pt idx="911">
                  <c:v>299.462999999999</c:v>
                </c:pt>
                <c:pt idx="912">
                  <c:v>280.92099999999903</c:v>
                </c:pt>
                <c:pt idx="913" formatCode="General">
                  <c:v>253.50599999999901</c:v>
                </c:pt>
                <c:pt idx="914" formatCode="General">
                  <c:v>274.56700000000001</c:v>
                </c:pt>
                <c:pt idx="915">
                  <c:v>294.09399999999903</c:v>
                </c:pt>
                <c:pt idx="916">
                  <c:v>319.70399999999898</c:v>
                </c:pt>
                <c:pt idx="917">
                  <c:v>268.90899999999903</c:v>
                </c:pt>
                <c:pt idx="918" formatCode="General">
                  <c:v>270.47799999999899</c:v>
                </c:pt>
                <c:pt idx="919" formatCode="General">
                  <c:v>242.06099999999901</c:v>
                </c:pt>
                <c:pt idx="920">
                  <c:v>263.65300000000002</c:v>
                </c:pt>
                <c:pt idx="921">
                  <c:v>253.3</c:v>
                </c:pt>
                <c:pt idx="922">
                  <c:v>287.125</c:v>
                </c:pt>
                <c:pt idx="923">
                  <c:v>230.272999999999</c:v>
                </c:pt>
                <c:pt idx="924">
                  <c:v>273.93299999999903</c:v>
                </c:pt>
                <c:pt idx="925">
                  <c:v>269.385999999999</c:v>
                </c:pt>
                <c:pt idx="926">
                  <c:v>332.28399999999903</c:v>
                </c:pt>
                <c:pt idx="927">
                  <c:v>272.25900000000001</c:v>
                </c:pt>
                <c:pt idx="928">
                  <c:v>254.944999999999</c:v>
                </c:pt>
                <c:pt idx="929">
                  <c:v>272.539999999999</c:v>
                </c:pt>
                <c:pt idx="930">
                  <c:v>222.161</c:v>
                </c:pt>
                <c:pt idx="931">
                  <c:v>253.939999999999</c:v>
                </c:pt>
                <c:pt idx="932">
                  <c:v>272.933999999999</c:v>
                </c:pt>
                <c:pt idx="933">
                  <c:v>334.67099999999903</c:v>
                </c:pt>
                <c:pt idx="934">
                  <c:v>246.987999999999</c:v>
                </c:pt>
                <c:pt idx="935">
                  <c:v>276.93099999999902</c:v>
                </c:pt>
                <c:pt idx="936" formatCode="General">
                  <c:v>264.11399999999901</c:v>
                </c:pt>
                <c:pt idx="937">
                  <c:v>275.66899999999902</c:v>
                </c:pt>
                <c:pt idx="938">
                  <c:v>271.207999999999</c:v>
                </c:pt>
                <c:pt idx="939">
                  <c:v>285.19299999999902</c:v>
                </c:pt>
                <c:pt idx="940">
                  <c:v>250.80599999999899</c:v>
                </c:pt>
                <c:pt idx="941">
                  <c:v>279.69299999999902</c:v>
                </c:pt>
                <c:pt idx="942">
                  <c:v>251.195999999999</c:v>
                </c:pt>
                <c:pt idx="943">
                  <c:v>232.349999999999</c:v>
                </c:pt>
                <c:pt idx="944" formatCode="General">
                  <c:v>244.70299999999901</c:v>
                </c:pt>
                <c:pt idx="945">
                  <c:v>295.822</c:v>
                </c:pt>
                <c:pt idx="946">
                  <c:v>267.52499999999901</c:v>
                </c:pt>
                <c:pt idx="947">
                  <c:v>280.981999999999</c:v>
                </c:pt>
                <c:pt idx="948" formatCode="General">
                  <c:v>231.950999999999</c:v>
                </c:pt>
                <c:pt idx="949">
                  <c:v>292.995</c:v>
                </c:pt>
                <c:pt idx="950">
                  <c:v>287.56200000000001</c:v>
                </c:pt>
                <c:pt idx="951">
                  <c:v>322.856999999999</c:v>
                </c:pt>
                <c:pt idx="952">
                  <c:v>259.563999999999</c:v>
                </c:pt>
                <c:pt idx="953">
                  <c:v>256.25</c:v>
                </c:pt>
                <c:pt idx="954">
                  <c:v>290.471</c:v>
                </c:pt>
                <c:pt idx="955">
                  <c:v>246.786</c:v>
                </c:pt>
                <c:pt idx="956">
                  <c:v>259.95899999999898</c:v>
                </c:pt>
                <c:pt idx="957">
                  <c:v>341.063999999999</c:v>
                </c:pt>
                <c:pt idx="958">
                  <c:v>277.88499999999902</c:v>
                </c:pt>
                <c:pt idx="959">
                  <c:v>310.59500000000003</c:v>
                </c:pt>
                <c:pt idx="960" formatCode="General">
                  <c:v>246.504999999999</c:v>
                </c:pt>
                <c:pt idx="961">
                  <c:v>275.77499999999901</c:v>
                </c:pt>
                <c:pt idx="962">
                  <c:v>289.50400000000002</c:v>
                </c:pt>
                <c:pt idx="963">
                  <c:v>252.873999999999</c:v>
                </c:pt>
                <c:pt idx="964">
                  <c:v>253.19900000000001</c:v>
                </c:pt>
                <c:pt idx="965">
                  <c:v>265.41899999999902</c:v>
                </c:pt>
                <c:pt idx="966">
                  <c:v>297.07999999999902</c:v>
                </c:pt>
                <c:pt idx="967">
                  <c:v>291.096</c:v>
                </c:pt>
                <c:pt idx="968">
                  <c:v>267.082999999999</c:v>
                </c:pt>
                <c:pt idx="969">
                  <c:v>298.48099999999903</c:v>
                </c:pt>
                <c:pt idx="970">
                  <c:v>307.67599999999902</c:v>
                </c:pt>
                <c:pt idx="971">
                  <c:v>287.00199999999899</c:v>
                </c:pt>
                <c:pt idx="972">
                  <c:v>309.10299999999899</c:v>
                </c:pt>
                <c:pt idx="973">
                  <c:v>267.80399999999901</c:v>
                </c:pt>
                <c:pt idx="974">
                  <c:v>278.51999999999902</c:v>
                </c:pt>
                <c:pt idx="975">
                  <c:v>279.30299999999897</c:v>
                </c:pt>
                <c:pt idx="976">
                  <c:v>248.112999999999</c:v>
                </c:pt>
                <c:pt idx="977">
                  <c:v>271.55099999999902</c:v>
                </c:pt>
                <c:pt idx="978">
                  <c:v>291.313999999999</c:v>
                </c:pt>
                <c:pt idx="979">
                  <c:v>318.07499999999902</c:v>
                </c:pt>
                <c:pt idx="980" formatCode="General">
                  <c:v>295.85299999999899</c:v>
                </c:pt>
                <c:pt idx="981">
                  <c:v>278.25900000000001</c:v>
                </c:pt>
                <c:pt idx="982">
                  <c:v>250.16300000000001</c:v>
                </c:pt>
                <c:pt idx="983">
                  <c:v>252.426999999999</c:v>
                </c:pt>
                <c:pt idx="984">
                  <c:v>250.84899999999899</c:v>
                </c:pt>
                <c:pt idx="985">
                  <c:v>260.07499999999902</c:v>
                </c:pt>
                <c:pt idx="986">
                  <c:v>258.31499999999897</c:v>
                </c:pt>
                <c:pt idx="987">
                  <c:v>289.83699999999902</c:v>
                </c:pt>
                <c:pt idx="988">
                  <c:v>255.108</c:v>
                </c:pt>
                <c:pt idx="989">
                  <c:v>280.74</c:v>
                </c:pt>
                <c:pt idx="990">
                  <c:v>304.20699999999903</c:v>
                </c:pt>
                <c:pt idx="991">
                  <c:v>254.980999999999</c:v>
                </c:pt>
                <c:pt idx="992">
                  <c:v>275.08600000000001</c:v>
                </c:pt>
                <c:pt idx="993">
                  <c:v>272.39299999999901</c:v>
                </c:pt>
                <c:pt idx="994">
                  <c:v>238.796999999999</c:v>
                </c:pt>
                <c:pt idx="995">
                  <c:v>309.96499999999901</c:v>
                </c:pt>
                <c:pt idx="996">
                  <c:v>289.67700000000002</c:v>
                </c:pt>
                <c:pt idx="997">
                  <c:v>278.42099999999903</c:v>
                </c:pt>
                <c:pt idx="998" formatCode="General">
                  <c:v>319.78300000000002</c:v>
                </c:pt>
                <c:pt idx="999" formatCode="General">
                  <c:v>237.78800000000001</c:v>
                </c:pt>
                <c:pt idx="1000">
                  <c:v>307.78800000000001</c:v>
                </c:pt>
                <c:pt idx="1001">
                  <c:v>282.07399999999899</c:v>
                </c:pt>
                <c:pt idx="1002">
                  <c:v>242.53199999999899</c:v>
                </c:pt>
                <c:pt idx="1003">
                  <c:v>278.096</c:v>
                </c:pt>
                <c:pt idx="1004">
                  <c:v>242.747999999999</c:v>
                </c:pt>
                <c:pt idx="1005">
                  <c:v>277.08999999999901</c:v>
                </c:pt>
                <c:pt idx="1006">
                  <c:v>266.95899999999898</c:v>
                </c:pt>
                <c:pt idx="1007">
                  <c:v>258.43299999999903</c:v>
                </c:pt>
                <c:pt idx="1008">
                  <c:v>293.40800000000002</c:v>
                </c:pt>
                <c:pt idx="1009">
                  <c:v>265.909999999999</c:v>
                </c:pt>
                <c:pt idx="1010">
                  <c:v>269.56299999999902</c:v>
                </c:pt>
                <c:pt idx="1011">
                  <c:v>266.65199999999902</c:v>
                </c:pt>
                <c:pt idx="1012">
                  <c:v>273.414999999999</c:v>
                </c:pt>
                <c:pt idx="1013">
                  <c:v>277.33899999999898</c:v>
                </c:pt>
                <c:pt idx="1014">
                  <c:v>267.12999999999897</c:v>
                </c:pt>
                <c:pt idx="1015">
                  <c:v>253.587999999999</c:v>
                </c:pt>
                <c:pt idx="1016">
                  <c:v>256.81700000000001</c:v>
                </c:pt>
                <c:pt idx="1017">
                  <c:v>258.75799999999902</c:v>
                </c:pt>
                <c:pt idx="1018">
                  <c:v>344.49699999999899</c:v>
                </c:pt>
                <c:pt idx="1019">
                  <c:v>278.322</c:v>
                </c:pt>
                <c:pt idx="1020">
                  <c:v>319.81700000000001</c:v>
                </c:pt>
                <c:pt idx="1021">
                  <c:v>275.66199999999901</c:v>
                </c:pt>
                <c:pt idx="1022" formatCode="General">
                  <c:v>303.25599999999901</c:v>
                </c:pt>
                <c:pt idx="1023">
                  <c:v>231.911</c:v>
                </c:pt>
                <c:pt idx="1024" formatCode="General">
                  <c:v>267.50099999999901</c:v>
                </c:pt>
                <c:pt idx="1025">
                  <c:v>282.813999999999</c:v>
                </c:pt>
                <c:pt idx="1026">
                  <c:v>235.991999999999</c:v>
                </c:pt>
                <c:pt idx="1027">
                  <c:v>267.87999999999897</c:v>
                </c:pt>
                <c:pt idx="1028">
                  <c:v>256.67799999999897</c:v>
                </c:pt>
                <c:pt idx="1029" formatCode="General">
                  <c:v>291.90300000000002</c:v>
                </c:pt>
                <c:pt idx="1030">
                  <c:v>290.87299999999902</c:v>
                </c:pt>
                <c:pt idx="1031">
                  <c:v>280.33199999999903</c:v>
                </c:pt>
                <c:pt idx="1032">
                  <c:v>263.20699999999903</c:v>
                </c:pt>
                <c:pt idx="1033">
                  <c:v>278.02599999999899</c:v>
                </c:pt>
                <c:pt idx="1034">
                  <c:v>266.70299999999901</c:v>
                </c:pt>
                <c:pt idx="1035">
                  <c:v>259.66300000000001</c:v>
                </c:pt>
                <c:pt idx="1036">
                  <c:v>244.725999999999</c:v>
                </c:pt>
                <c:pt idx="1037">
                  <c:v>265.36</c:v>
                </c:pt>
                <c:pt idx="1038">
                  <c:v>277.606999999999</c:v>
                </c:pt>
                <c:pt idx="1039">
                  <c:v>271.69899999999899</c:v>
                </c:pt>
                <c:pt idx="1040">
                  <c:v>253.10300000000001</c:v>
                </c:pt>
                <c:pt idx="1041">
                  <c:v>256.28300000000002</c:v>
                </c:pt>
                <c:pt idx="1042">
                  <c:v>239.54199999999901</c:v>
                </c:pt>
                <c:pt idx="1043">
                  <c:v>234.91300000000001</c:v>
                </c:pt>
                <c:pt idx="1044">
                  <c:v>258.99400000000003</c:v>
                </c:pt>
                <c:pt idx="1045">
                  <c:v>250.65100000000001</c:v>
                </c:pt>
                <c:pt idx="1046">
                  <c:v>274.02300000000002</c:v>
                </c:pt>
                <c:pt idx="1047">
                  <c:v>227.581999999999</c:v>
                </c:pt>
                <c:pt idx="1048">
                  <c:v>276.75299999999902</c:v>
                </c:pt>
                <c:pt idx="1049">
                  <c:v>237.77600000000001</c:v>
                </c:pt>
                <c:pt idx="1050">
                  <c:v>231.56799999999899</c:v>
                </c:pt>
                <c:pt idx="1051">
                  <c:v>299.61900000000003</c:v>
                </c:pt>
                <c:pt idx="1052">
                  <c:v>236.40100000000001</c:v>
                </c:pt>
                <c:pt idx="1053">
                  <c:v>284.62599999999901</c:v>
                </c:pt>
                <c:pt idx="1054">
                  <c:v>259.93299999999903</c:v>
                </c:pt>
                <c:pt idx="1055">
                  <c:v>243.539999999999</c:v>
                </c:pt>
                <c:pt idx="1056">
                  <c:v>268.40399999999897</c:v>
                </c:pt>
                <c:pt idx="1057" formatCode="General">
                  <c:v>288.90899999999903</c:v>
                </c:pt>
                <c:pt idx="1058">
                  <c:v>253.301999999999</c:v>
                </c:pt>
                <c:pt idx="1059">
                  <c:v>271.69399999999899</c:v>
                </c:pt>
                <c:pt idx="1060">
                  <c:v>263.75499999999897</c:v>
                </c:pt>
                <c:pt idx="1061" formatCode="General">
                  <c:v>249.88900000000001</c:v>
                </c:pt>
                <c:pt idx="1062">
                  <c:v>275.68299999999903</c:v>
                </c:pt>
                <c:pt idx="1063">
                  <c:v>306.37099999999901</c:v>
                </c:pt>
                <c:pt idx="1064">
                  <c:v>247.165999999999</c:v>
                </c:pt>
                <c:pt idx="1065">
                  <c:v>273.02300000000002</c:v>
                </c:pt>
                <c:pt idx="1066">
                  <c:v>289.83399999999898</c:v>
                </c:pt>
                <c:pt idx="1067">
                  <c:v>309.534999999999</c:v>
                </c:pt>
                <c:pt idx="1068">
                  <c:v>279.20499999999902</c:v>
                </c:pt>
                <c:pt idx="1069">
                  <c:v>276.43099999999902</c:v>
                </c:pt>
                <c:pt idx="1070">
                  <c:v>232.837999999999</c:v>
                </c:pt>
                <c:pt idx="1071">
                  <c:v>253.56099999999901</c:v>
                </c:pt>
                <c:pt idx="1072">
                  <c:v>289.96899999999903</c:v>
                </c:pt>
                <c:pt idx="1073">
                  <c:v>272.72799999999899</c:v>
                </c:pt>
                <c:pt idx="1074">
                  <c:v>272.188999999999</c:v>
                </c:pt>
                <c:pt idx="1075">
                  <c:v>279.890999999999</c:v>
                </c:pt>
                <c:pt idx="1076">
                  <c:v>271.30599999999902</c:v>
                </c:pt>
                <c:pt idx="1077" formatCode="General">
                  <c:v>239.05399999999901</c:v>
                </c:pt>
                <c:pt idx="1078">
                  <c:v>266.39499999999902</c:v>
                </c:pt>
                <c:pt idx="1079">
                  <c:v>268.53899999999902</c:v>
                </c:pt>
                <c:pt idx="1080" formatCode="General">
                  <c:v>257.86500000000001</c:v>
                </c:pt>
                <c:pt idx="1081">
                  <c:v>307.88299999999902</c:v>
                </c:pt>
                <c:pt idx="1082">
                  <c:v>271.29099999999897</c:v>
                </c:pt>
                <c:pt idx="1083">
                  <c:v>269.59899999999902</c:v>
                </c:pt>
                <c:pt idx="1084">
                  <c:v>267.11599999999902</c:v>
                </c:pt>
                <c:pt idx="1085">
                  <c:v>301.947</c:v>
                </c:pt>
                <c:pt idx="1086">
                  <c:v>282.95399999999898</c:v>
                </c:pt>
                <c:pt idx="1087">
                  <c:v>245.28899999999899</c:v>
                </c:pt>
                <c:pt idx="1088">
                  <c:v>278.65800000000002</c:v>
                </c:pt>
                <c:pt idx="1089">
                  <c:v>256.40099999999899</c:v>
                </c:pt>
                <c:pt idx="1090">
                  <c:v>243.40699999999899</c:v>
                </c:pt>
                <c:pt idx="1091">
                  <c:v>304.26400000000001</c:v>
                </c:pt>
                <c:pt idx="1092">
                  <c:v>283.69399999999899</c:v>
                </c:pt>
                <c:pt idx="1093">
                  <c:v>280.00699999999898</c:v>
                </c:pt>
                <c:pt idx="1094">
                  <c:v>297.789999999999</c:v>
                </c:pt>
                <c:pt idx="1095">
                  <c:v>298.02199999999903</c:v>
                </c:pt>
                <c:pt idx="1096">
                  <c:v>272.37099999999901</c:v>
                </c:pt>
                <c:pt idx="1097">
                  <c:v>284.00999999999902</c:v>
                </c:pt>
                <c:pt idx="1098">
                  <c:v>267.04399999999902</c:v>
                </c:pt>
                <c:pt idx="1099">
                  <c:v>289.54199999999901</c:v>
                </c:pt>
                <c:pt idx="1100">
                  <c:v>246.646999999999</c:v>
                </c:pt>
                <c:pt idx="1101">
                  <c:v>258.61799999999897</c:v>
                </c:pt>
                <c:pt idx="1102">
                  <c:v>275.99</c:v>
                </c:pt>
                <c:pt idx="1103">
                  <c:v>297.140999999999</c:v>
                </c:pt>
                <c:pt idx="1104">
                  <c:v>292.082999999999</c:v>
                </c:pt>
                <c:pt idx="1105">
                  <c:v>279.69099999999901</c:v>
                </c:pt>
                <c:pt idx="1106" formatCode="General">
                  <c:v>278.73500000000001</c:v>
                </c:pt>
                <c:pt idx="1107">
                  <c:v>205.49599999999899</c:v>
                </c:pt>
                <c:pt idx="1108">
                  <c:v>259.39499999999902</c:v>
                </c:pt>
                <c:pt idx="1109">
                  <c:v>292.813999999999</c:v>
                </c:pt>
                <c:pt idx="1110">
                  <c:v>320.59299999999899</c:v>
                </c:pt>
                <c:pt idx="1111" formatCode="General">
                  <c:v>309.77099999999899</c:v>
                </c:pt>
                <c:pt idx="1112" formatCode="General">
                  <c:v>232.07499999999899</c:v>
                </c:pt>
                <c:pt idx="1113">
                  <c:v>286.43299999999903</c:v>
                </c:pt>
                <c:pt idx="1114">
                  <c:v>337.99799999999902</c:v>
                </c:pt>
                <c:pt idx="1115">
                  <c:v>244.094999999999</c:v>
                </c:pt>
                <c:pt idx="1116">
                  <c:v>259.962999999999</c:v>
                </c:pt>
                <c:pt idx="1117" formatCode="General">
                  <c:v>238.52600000000001</c:v>
                </c:pt>
                <c:pt idx="1118">
                  <c:v>301.12699999999899</c:v>
                </c:pt>
                <c:pt idx="1119">
                  <c:v>247.34299999999899</c:v>
                </c:pt>
                <c:pt idx="1120">
                  <c:v>232.15600000000001</c:v>
                </c:pt>
                <c:pt idx="1121">
                  <c:v>224.91399999999899</c:v>
                </c:pt>
                <c:pt idx="1122">
                  <c:v>257.44200000000001</c:v>
                </c:pt>
                <c:pt idx="1123">
                  <c:v>287.32600000000002</c:v>
                </c:pt>
                <c:pt idx="1124">
                  <c:v>283.33999999999901</c:v>
                </c:pt>
                <c:pt idx="1125" formatCode="General">
                  <c:v>289.33199999999903</c:v>
                </c:pt>
                <c:pt idx="1126">
                  <c:v>252.37</c:v>
                </c:pt>
                <c:pt idx="1127">
                  <c:v>273.26699999999897</c:v>
                </c:pt>
                <c:pt idx="1128">
                  <c:v>308.02499999999901</c:v>
                </c:pt>
                <c:pt idx="1129">
                  <c:v>243.91999999999899</c:v>
                </c:pt>
                <c:pt idx="1130">
                  <c:v>266.67599999999902</c:v>
                </c:pt>
                <c:pt idx="1131">
                  <c:v>256.86599999999902</c:v>
                </c:pt>
                <c:pt idx="1132">
                  <c:v>301.55799999999903</c:v>
                </c:pt>
                <c:pt idx="1133">
                  <c:v>316.13900000000001</c:v>
                </c:pt>
                <c:pt idx="1134">
                  <c:v>342.67499999999899</c:v>
                </c:pt>
                <c:pt idx="1135">
                  <c:v>287.96399999999898</c:v>
                </c:pt>
                <c:pt idx="1136">
                  <c:v>277.89299999999901</c:v>
                </c:pt>
                <c:pt idx="1137">
                  <c:v>252.92899999999901</c:v>
                </c:pt>
                <c:pt idx="1138">
                  <c:v>234.218999999999</c:v>
                </c:pt>
                <c:pt idx="1139">
                  <c:v>278.42499999999899</c:v>
                </c:pt>
                <c:pt idx="1140">
                  <c:v>266.71499999999901</c:v>
                </c:pt>
                <c:pt idx="1141">
                  <c:v>276.66300000000001</c:v>
                </c:pt>
                <c:pt idx="1142">
                  <c:v>257.92999999999898</c:v>
                </c:pt>
                <c:pt idx="1143">
                  <c:v>258.649</c:v>
                </c:pt>
                <c:pt idx="1144">
                  <c:v>289.039999999999</c:v>
                </c:pt>
                <c:pt idx="1145">
                  <c:v>294.78300000000002</c:v>
                </c:pt>
                <c:pt idx="1146">
                  <c:v>271.409999999999</c:v>
                </c:pt>
                <c:pt idx="1147">
                  <c:v>259.38900000000001</c:v>
                </c:pt>
                <c:pt idx="1148" formatCode="General">
                  <c:v>247.52099999999899</c:v>
                </c:pt>
                <c:pt idx="1149">
                  <c:v>260.73299999999898</c:v>
                </c:pt>
                <c:pt idx="1150">
                  <c:v>268.616999999999</c:v>
                </c:pt>
                <c:pt idx="1151">
                  <c:v>249.78899999999899</c:v>
                </c:pt>
                <c:pt idx="1152">
                  <c:v>226.533999999999</c:v>
                </c:pt>
                <c:pt idx="1153" formatCode="General">
                  <c:v>304.15800000000002</c:v>
                </c:pt>
                <c:pt idx="1154">
                  <c:v>287.40899999999903</c:v>
                </c:pt>
                <c:pt idx="1155">
                  <c:v>299.60399999999902</c:v>
                </c:pt>
                <c:pt idx="1156">
                  <c:v>279.96600000000001</c:v>
                </c:pt>
                <c:pt idx="1157">
                  <c:v>287.64699999999903</c:v>
                </c:pt>
                <c:pt idx="1158">
                  <c:v>286.05399999999901</c:v>
                </c:pt>
                <c:pt idx="1159">
                  <c:v>298.33999999999901</c:v>
                </c:pt>
                <c:pt idx="1160">
                  <c:v>300.399</c:v>
                </c:pt>
                <c:pt idx="1161">
                  <c:v>290.49</c:v>
                </c:pt>
                <c:pt idx="1162" formatCode="General">
                  <c:v>286.29099999999897</c:v>
                </c:pt>
                <c:pt idx="1163">
                  <c:v>261.35399999999902</c:v>
                </c:pt>
                <c:pt idx="1164">
                  <c:v>294.93999999999897</c:v>
                </c:pt>
                <c:pt idx="1165">
                  <c:v>252.23500000000001</c:v>
                </c:pt>
                <c:pt idx="1166">
                  <c:v>228.195999999999</c:v>
                </c:pt>
                <c:pt idx="1167" formatCode="General">
                  <c:v>286.712999999999</c:v>
                </c:pt>
                <c:pt idx="1168">
                  <c:v>238.14299999999901</c:v>
                </c:pt>
                <c:pt idx="1169">
                  <c:v>274.00999999999902</c:v>
                </c:pt>
                <c:pt idx="1170">
                  <c:v>304.606999999999</c:v>
                </c:pt>
                <c:pt idx="1171">
                  <c:v>280.27999999999901</c:v>
                </c:pt>
                <c:pt idx="1172">
                  <c:v>255.00099999999901</c:v>
                </c:pt>
                <c:pt idx="1173">
                  <c:v>254.271999999999</c:v>
                </c:pt>
                <c:pt idx="1174">
                  <c:v>283.55799999999903</c:v>
                </c:pt>
                <c:pt idx="1175">
                  <c:v>262.83899999999898</c:v>
                </c:pt>
                <c:pt idx="1176">
                  <c:v>253.75899999999899</c:v>
                </c:pt>
                <c:pt idx="1177">
                  <c:v>326.79199999999901</c:v>
                </c:pt>
                <c:pt idx="1178">
                  <c:v>264.06200000000001</c:v>
                </c:pt>
                <c:pt idx="1179">
                  <c:v>282.19399999999899</c:v>
                </c:pt>
                <c:pt idx="1180">
                  <c:v>230.706999999999</c:v>
                </c:pt>
                <c:pt idx="1181" formatCode="General">
                  <c:v>252.68099999999899</c:v>
                </c:pt>
                <c:pt idx="1182">
                  <c:v>246.31599999999901</c:v>
                </c:pt>
                <c:pt idx="1183">
                  <c:v>273.83899999999898</c:v>
                </c:pt>
                <c:pt idx="1184">
                  <c:v>272.97899999999902</c:v>
                </c:pt>
                <c:pt idx="1185">
                  <c:v>281.82600000000002</c:v>
                </c:pt>
                <c:pt idx="1186">
                  <c:v>263.65300000000002</c:v>
                </c:pt>
                <c:pt idx="1187">
                  <c:v>254.125</c:v>
                </c:pt>
                <c:pt idx="1188">
                  <c:v>280.346</c:v>
                </c:pt>
                <c:pt idx="1189">
                  <c:v>291.24699999999899</c:v>
                </c:pt>
                <c:pt idx="1190">
                  <c:v>269.98099999999903</c:v>
                </c:pt>
                <c:pt idx="1191" formatCode="General">
                  <c:v>261.70299999999901</c:v>
                </c:pt>
                <c:pt idx="1192">
                  <c:v>272.73599999999902</c:v>
                </c:pt>
                <c:pt idx="1193">
                  <c:v>272.37999999999897</c:v>
                </c:pt>
                <c:pt idx="1194">
                  <c:v>261.5</c:v>
                </c:pt>
                <c:pt idx="1195">
                  <c:v>235.048</c:v>
                </c:pt>
                <c:pt idx="1196">
                  <c:v>234.295999999999</c:v>
                </c:pt>
                <c:pt idx="1197">
                  <c:v>295.03199999999902</c:v>
                </c:pt>
                <c:pt idx="1198">
                  <c:v>260.10399999999902</c:v>
                </c:pt>
                <c:pt idx="1199">
                  <c:v>302.68299999999903</c:v>
                </c:pt>
                <c:pt idx="1200">
                  <c:v>298.32699999999897</c:v>
                </c:pt>
                <c:pt idx="1201">
                  <c:v>274.899</c:v>
                </c:pt>
                <c:pt idx="1202">
                  <c:v>314.83499999999901</c:v>
                </c:pt>
                <c:pt idx="1203">
                  <c:v>309.67200000000003</c:v>
                </c:pt>
                <c:pt idx="1204">
                  <c:v>310.96499999999901</c:v>
                </c:pt>
                <c:pt idx="1205">
                  <c:v>288.45499999999902</c:v>
                </c:pt>
                <c:pt idx="1206">
                  <c:v>314.77300000000002</c:v>
                </c:pt>
                <c:pt idx="1207">
                  <c:v>266.50299999999902</c:v>
                </c:pt>
                <c:pt idx="1208">
                  <c:v>267.84199999999902</c:v>
                </c:pt>
                <c:pt idx="1209">
                  <c:v>288.39999999999901</c:v>
                </c:pt>
                <c:pt idx="1210">
                  <c:v>288.18700000000001</c:v>
                </c:pt>
                <c:pt idx="1211">
                  <c:v>288.04499999999899</c:v>
                </c:pt>
                <c:pt idx="1212">
                  <c:v>241.52499999999901</c:v>
                </c:pt>
                <c:pt idx="1213" formatCode="General">
                  <c:v>198.611999999999</c:v>
                </c:pt>
                <c:pt idx="1214">
                  <c:v>278.69200000000001</c:v>
                </c:pt>
                <c:pt idx="1215">
                  <c:v>261.83999999999901</c:v>
                </c:pt>
                <c:pt idx="1216" formatCode="General">
                  <c:v>295.79199999999901</c:v>
                </c:pt>
                <c:pt idx="1217">
                  <c:v>268.19999999999902</c:v>
                </c:pt>
                <c:pt idx="1218" formatCode="General">
                  <c:v>230.245</c:v>
                </c:pt>
                <c:pt idx="1219">
                  <c:v>277.72000000000003</c:v>
                </c:pt>
                <c:pt idx="1220">
                  <c:v>249.68</c:v>
                </c:pt>
                <c:pt idx="1221">
                  <c:v>300.995</c:v>
                </c:pt>
                <c:pt idx="1222">
                  <c:v>300.15800000000002</c:v>
                </c:pt>
                <c:pt idx="1223">
                  <c:v>255.28699999999901</c:v>
                </c:pt>
                <c:pt idx="1224">
                  <c:v>287.67399999999901</c:v>
                </c:pt>
                <c:pt idx="1225">
                  <c:v>236.219999999999</c:v>
                </c:pt>
                <c:pt idx="1226">
                  <c:v>276.41999999999899</c:v>
                </c:pt>
                <c:pt idx="1227" formatCode="General">
                  <c:v>301.42599999999902</c:v>
                </c:pt>
                <c:pt idx="1228">
                  <c:v>232.78899999999899</c:v>
                </c:pt>
                <c:pt idx="1229">
                  <c:v>272.32699999999897</c:v>
                </c:pt>
                <c:pt idx="1230">
                  <c:v>275.712999999999</c:v>
                </c:pt>
                <c:pt idx="1231">
                  <c:v>257.82699999999897</c:v>
                </c:pt>
                <c:pt idx="1232">
                  <c:v>266.23099999999903</c:v>
                </c:pt>
                <c:pt idx="1233">
                  <c:v>268.65300000000002</c:v>
                </c:pt>
                <c:pt idx="1234">
                  <c:v>306.07799999999901</c:v>
                </c:pt>
                <c:pt idx="1235">
                  <c:v>257.59299999999899</c:v>
                </c:pt>
                <c:pt idx="1236">
                  <c:v>275.81999999999903</c:v>
                </c:pt>
                <c:pt idx="1237">
                  <c:v>255.423</c:v>
                </c:pt>
                <c:pt idx="1238">
                  <c:v>276.51299999999901</c:v>
                </c:pt>
                <c:pt idx="1239">
                  <c:v>236.38099999999901</c:v>
                </c:pt>
                <c:pt idx="1240">
                  <c:v>247.66699999999901</c:v>
                </c:pt>
                <c:pt idx="1241">
                  <c:v>238.141999999999</c:v>
                </c:pt>
                <c:pt idx="1242">
                  <c:v>258.28199999999902</c:v>
                </c:pt>
                <c:pt idx="1243">
                  <c:v>296.59299999999899</c:v>
                </c:pt>
                <c:pt idx="1244">
                  <c:v>309.69299999999902</c:v>
                </c:pt>
                <c:pt idx="1245">
                  <c:v>246.576999999999</c:v>
                </c:pt>
                <c:pt idx="1246">
                  <c:v>284.63299999999902</c:v>
                </c:pt>
                <c:pt idx="1247">
                  <c:v>272.87599999999901</c:v>
                </c:pt>
                <c:pt idx="1248">
                  <c:v>293.62999999999897</c:v>
                </c:pt>
                <c:pt idx="1249">
                  <c:v>299.765999999999</c:v>
                </c:pt>
                <c:pt idx="1250">
                  <c:v>285.14199999999897</c:v>
                </c:pt>
                <c:pt idx="1251">
                  <c:v>242.432999999999</c:v>
                </c:pt>
                <c:pt idx="1252">
                  <c:v>279.65599999999898</c:v>
                </c:pt>
                <c:pt idx="1253">
                  <c:v>278.92599999999902</c:v>
                </c:pt>
                <c:pt idx="1254">
                  <c:v>251.58600000000001</c:v>
                </c:pt>
                <c:pt idx="1255">
                  <c:v>283.41399999999902</c:v>
                </c:pt>
                <c:pt idx="1256">
                  <c:v>277.66300000000001</c:v>
                </c:pt>
                <c:pt idx="1257">
                  <c:v>234.735999999999</c:v>
                </c:pt>
                <c:pt idx="1258" formatCode="General">
                  <c:v>262.26799999999901</c:v>
                </c:pt>
                <c:pt idx="1259">
                  <c:v>233.87700000000001</c:v>
                </c:pt>
                <c:pt idx="1260">
                  <c:v>259.56700000000001</c:v>
                </c:pt>
                <c:pt idx="1261">
                  <c:v>288.32999999999902</c:v>
                </c:pt>
                <c:pt idx="1262">
                  <c:v>242.34899999999899</c:v>
                </c:pt>
                <c:pt idx="1263">
                  <c:v>262.11</c:v>
                </c:pt>
                <c:pt idx="1264">
                  <c:v>295.96899999999903</c:v>
                </c:pt>
                <c:pt idx="1265" formatCode="General">
                  <c:v>268.93200000000002</c:v>
                </c:pt>
                <c:pt idx="1266">
                  <c:v>253.29899999999901</c:v>
                </c:pt>
                <c:pt idx="1267">
                  <c:v>269.31299999999902</c:v>
                </c:pt>
                <c:pt idx="1268">
                  <c:v>275.81899999999899</c:v>
                </c:pt>
                <c:pt idx="1269">
                  <c:v>257.18599999999901</c:v>
                </c:pt>
                <c:pt idx="1270">
                  <c:v>235.241999999999</c:v>
                </c:pt>
                <c:pt idx="1271">
                  <c:v>284.385999999999</c:v>
                </c:pt>
                <c:pt idx="1272">
                  <c:v>279.95600000000002</c:v>
                </c:pt>
                <c:pt idx="1273">
                  <c:v>311.00400000000002</c:v>
                </c:pt>
                <c:pt idx="1274">
                  <c:v>286.35899999999901</c:v>
                </c:pt>
                <c:pt idx="1275">
                  <c:v>262.66999999999899</c:v>
                </c:pt>
                <c:pt idx="1276">
                  <c:v>273.83699999999902</c:v>
                </c:pt>
                <c:pt idx="1277">
                  <c:v>280.22699999999901</c:v>
                </c:pt>
                <c:pt idx="1278">
                  <c:v>259.41199999999901</c:v>
                </c:pt>
                <c:pt idx="1279">
                  <c:v>243.487999999999</c:v>
                </c:pt>
                <c:pt idx="1280">
                  <c:v>295.33899999999898</c:v>
                </c:pt>
                <c:pt idx="1281">
                  <c:v>307.91300000000001</c:v>
                </c:pt>
                <c:pt idx="1282">
                  <c:v>271.45699999999903</c:v>
                </c:pt>
                <c:pt idx="1283">
                  <c:v>224.451999999999</c:v>
                </c:pt>
                <c:pt idx="1284" formatCode="General">
                  <c:v>291.289999999999</c:v>
                </c:pt>
                <c:pt idx="1285">
                  <c:v>292.77800000000002</c:v>
                </c:pt>
                <c:pt idx="1286">
                  <c:v>260.63299999999902</c:v>
                </c:pt>
                <c:pt idx="1287">
                  <c:v>259.25</c:v>
                </c:pt>
                <c:pt idx="1288">
                  <c:v>246.027999999999</c:v>
                </c:pt>
                <c:pt idx="1289">
                  <c:v>285.73799999999898</c:v>
                </c:pt>
                <c:pt idx="1290">
                  <c:v>301.12299999999902</c:v>
                </c:pt>
                <c:pt idx="1291">
                  <c:v>233.658999999999</c:v>
                </c:pt>
                <c:pt idx="1292">
                  <c:v>244.20999999999901</c:v>
                </c:pt>
                <c:pt idx="1293">
                  <c:v>272.12599999999901</c:v>
                </c:pt>
                <c:pt idx="1294">
                  <c:v>251.57799999999901</c:v>
                </c:pt>
                <c:pt idx="1295">
                  <c:v>326.24</c:v>
                </c:pt>
                <c:pt idx="1296">
                  <c:v>268.83899999999898</c:v>
                </c:pt>
                <c:pt idx="1297">
                  <c:v>242.71499999999901</c:v>
                </c:pt>
                <c:pt idx="1298">
                  <c:v>297.21499999999901</c:v>
                </c:pt>
                <c:pt idx="1299" formatCode="General">
                  <c:v>264.72599999999898</c:v>
                </c:pt>
                <c:pt idx="1300">
                  <c:v>275.22399999999902</c:v>
                </c:pt>
                <c:pt idx="1301">
                  <c:v>264.81599999999901</c:v>
                </c:pt>
                <c:pt idx="1302" formatCode="General">
                  <c:v>286.64400000000001</c:v>
                </c:pt>
                <c:pt idx="1303">
                  <c:v>301.43099999999902</c:v>
                </c:pt>
                <c:pt idx="1304">
                  <c:v>260.308999999999</c:v>
                </c:pt>
                <c:pt idx="1305">
                  <c:v>267.77300000000002</c:v>
                </c:pt>
                <c:pt idx="1306">
                  <c:v>259.87099999999901</c:v>
                </c:pt>
                <c:pt idx="1307">
                  <c:v>257.75699999999898</c:v>
                </c:pt>
                <c:pt idx="1308" formatCode="General">
                  <c:v>240.28899999999899</c:v>
                </c:pt>
                <c:pt idx="1309">
                  <c:v>279.85599999999903</c:v>
                </c:pt>
                <c:pt idx="1310">
                  <c:v>295.56899999999899</c:v>
                </c:pt>
                <c:pt idx="1311">
                  <c:v>260.91699999999901</c:v>
                </c:pt>
                <c:pt idx="1312">
                  <c:v>288.37199999999899</c:v>
                </c:pt>
                <c:pt idx="1313">
                  <c:v>286.46499999999901</c:v>
                </c:pt>
                <c:pt idx="1314">
                  <c:v>289.50900000000001</c:v>
                </c:pt>
                <c:pt idx="1315">
                  <c:v>236.411</c:v>
                </c:pt>
                <c:pt idx="1316">
                  <c:v>264.98599999999902</c:v>
                </c:pt>
                <c:pt idx="1317">
                  <c:v>264.20699999999903</c:v>
                </c:pt>
                <c:pt idx="1318">
                  <c:v>256.86500000000001</c:v>
                </c:pt>
                <c:pt idx="1319">
                  <c:v>294.97299999999899</c:v>
                </c:pt>
                <c:pt idx="1320">
                  <c:v>274.10399999999902</c:v>
                </c:pt>
                <c:pt idx="1321">
                  <c:v>261.59899999999902</c:v>
                </c:pt>
                <c:pt idx="1322">
                  <c:v>266.96100000000001</c:v>
                </c:pt>
                <c:pt idx="1323" formatCode="General">
                  <c:v>248.13399999999899</c:v>
                </c:pt>
                <c:pt idx="1324">
                  <c:v>245.409999999999</c:v>
                </c:pt>
                <c:pt idx="1325" formatCode="General">
                  <c:v>256.39199999999897</c:v>
                </c:pt>
                <c:pt idx="1326">
                  <c:v>279.183999999999</c:v>
                </c:pt>
                <c:pt idx="1327">
                  <c:v>272.66099999999898</c:v>
                </c:pt>
                <c:pt idx="1328" formatCode="General">
                  <c:v>264.03399999999903</c:v>
                </c:pt>
                <c:pt idx="1329">
                  <c:v>279.37400000000002</c:v>
                </c:pt>
                <c:pt idx="1330" formatCode="General">
                  <c:v>251.66300000000001</c:v>
                </c:pt>
                <c:pt idx="1331">
                  <c:v>300.94399999999899</c:v>
                </c:pt>
                <c:pt idx="1332">
                  <c:v>228.64299999999901</c:v>
                </c:pt>
                <c:pt idx="1333">
                  <c:v>226.00099999999901</c:v>
                </c:pt>
                <c:pt idx="1334">
                  <c:v>334.39299999999901</c:v>
                </c:pt>
                <c:pt idx="1335">
                  <c:v>276.29899999999901</c:v>
                </c:pt>
                <c:pt idx="1336">
                  <c:v>232.83600000000001</c:v>
                </c:pt>
                <c:pt idx="1337">
                  <c:v>254.83600000000001</c:v>
                </c:pt>
                <c:pt idx="1338">
                  <c:v>293.173</c:v>
                </c:pt>
                <c:pt idx="1339">
                  <c:v>279.37900000000002</c:v>
                </c:pt>
                <c:pt idx="1340">
                  <c:v>283.26900000000001</c:v>
                </c:pt>
                <c:pt idx="1341">
                  <c:v>262.356999999999</c:v>
                </c:pt>
                <c:pt idx="1342">
                  <c:v>258.49400000000003</c:v>
                </c:pt>
                <c:pt idx="1343">
                  <c:v>308.66999999999899</c:v>
                </c:pt>
                <c:pt idx="1344">
                  <c:v>263.111999999999</c:v>
                </c:pt>
                <c:pt idx="1345">
                  <c:v>278.37400000000002</c:v>
                </c:pt>
                <c:pt idx="1346">
                  <c:v>281.02199999999903</c:v>
                </c:pt>
                <c:pt idx="1347">
                  <c:v>261.96499999999901</c:v>
                </c:pt>
                <c:pt idx="1348">
                  <c:v>272.59399999999903</c:v>
                </c:pt>
                <c:pt idx="1349" formatCode="General">
                  <c:v>268.35599999999903</c:v>
                </c:pt>
                <c:pt idx="1350">
                  <c:v>236.80399999999901</c:v>
                </c:pt>
                <c:pt idx="1351">
                  <c:v>261.20399999999898</c:v>
                </c:pt>
                <c:pt idx="1352">
                  <c:v>209.25099999999901</c:v>
                </c:pt>
                <c:pt idx="1353">
                  <c:v>283.11299999999898</c:v>
                </c:pt>
                <c:pt idx="1354" formatCode="General">
                  <c:v>277.61900000000003</c:v>
                </c:pt>
                <c:pt idx="1355">
                  <c:v>270.36099999999902</c:v>
                </c:pt>
                <c:pt idx="1356">
                  <c:v>293.06099999999901</c:v>
                </c:pt>
                <c:pt idx="1357">
                  <c:v>245.846</c:v>
                </c:pt>
                <c:pt idx="1358">
                  <c:v>228.63999999999899</c:v>
                </c:pt>
                <c:pt idx="1359">
                  <c:v>244.23399999999901</c:v>
                </c:pt>
                <c:pt idx="1360">
                  <c:v>284.52099999999899</c:v>
                </c:pt>
                <c:pt idx="1361">
                  <c:v>252.439999999999</c:v>
                </c:pt>
                <c:pt idx="1362">
                  <c:v>292.25799999999902</c:v>
                </c:pt>
                <c:pt idx="1363">
                  <c:v>220.58699999999899</c:v>
                </c:pt>
                <c:pt idx="1364">
                  <c:v>264.03300000000002</c:v>
                </c:pt>
                <c:pt idx="1365">
                  <c:v>287.03199999999902</c:v>
                </c:pt>
                <c:pt idx="1366" formatCode="General">
                  <c:v>280.399</c:v>
                </c:pt>
                <c:pt idx="1367">
                  <c:v>269.29899999999901</c:v>
                </c:pt>
                <c:pt idx="1368">
                  <c:v>246.53899999999899</c:v>
                </c:pt>
                <c:pt idx="1369" formatCode="General">
                  <c:v>246.081999999999</c:v>
                </c:pt>
                <c:pt idx="1370">
                  <c:v>304.62900000000002</c:v>
                </c:pt>
                <c:pt idx="1371">
                  <c:v>272.13499999999902</c:v>
                </c:pt>
                <c:pt idx="1372">
                  <c:v>242.19200000000001</c:v>
                </c:pt>
                <c:pt idx="1373">
                  <c:v>259.78699999999901</c:v>
                </c:pt>
                <c:pt idx="1374" formatCode="General">
                  <c:v>281.53899999999902</c:v>
                </c:pt>
                <c:pt idx="1375">
                  <c:v>304.510999999999</c:v>
                </c:pt>
                <c:pt idx="1376">
                  <c:v>248.65499999999901</c:v>
                </c:pt>
                <c:pt idx="1377" formatCode="General">
                  <c:v>281.09399999999903</c:v>
                </c:pt>
                <c:pt idx="1378">
                  <c:v>300.59699999999901</c:v>
                </c:pt>
                <c:pt idx="1379">
                  <c:v>250.855999999999</c:v>
                </c:pt>
                <c:pt idx="1380">
                  <c:v>279.93299999999903</c:v>
                </c:pt>
                <c:pt idx="1381">
                  <c:v>279.510999999999</c:v>
                </c:pt>
                <c:pt idx="1382">
                  <c:v>253.29300000000001</c:v>
                </c:pt>
                <c:pt idx="1383">
                  <c:v>265.74099999999902</c:v>
                </c:pt>
                <c:pt idx="1384">
                  <c:v>258.18999999999897</c:v>
                </c:pt>
                <c:pt idx="1385">
                  <c:v>351.81099999999901</c:v>
                </c:pt>
                <c:pt idx="1386">
                  <c:v>251.856999999999</c:v>
                </c:pt>
                <c:pt idx="1387">
                  <c:v>289.659999999999</c:v>
                </c:pt>
                <c:pt idx="1388">
                  <c:v>261.010999999999</c:v>
                </c:pt>
                <c:pt idx="1389">
                  <c:v>307.11599999999902</c:v>
                </c:pt>
                <c:pt idx="1390">
                  <c:v>247.637</c:v>
                </c:pt>
                <c:pt idx="1391">
                  <c:v>269.79399999999902</c:v>
                </c:pt>
                <c:pt idx="1392">
                  <c:v>265.20399999999898</c:v>
                </c:pt>
                <c:pt idx="1393">
                  <c:v>258.30799999999903</c:v>
                </c:pt>
                <c:pt idx="1394">
                  <c:v>251.70499999999899</c:v>
                </c:pt>
                <c:pt idx="1395">
                  <c:v>256.31799999999902</c:v>
                </c:pt>
                <c:pt idx="1396">
                  <c:v>314.46799999999899</c:v>
                </c:pt>
                <c:pt idx="1397">
                  <c:v>295.914999999999</c:v>
                </c:pt>
                <c:pt idx="1398">
                  <c:v>249.087999999999</c:v>
                </c:pt>
                <c:pt idx="1399">
                  <c:v>207.09299999999899</c:v>
                </c:pt>
                <c:pt idx="1400">
                  <c:v>261.84299999999899</c:v>
                </c:pt>
                <c:pt idx="1401">
                  <c:v>257.38400000000001</c:v>
                </c:pt>
                <c:pt idx="1402">
                  <c:v>282.55799999999903</c:v>
                </c:pt>
                <c:pt idx="1403">
                  <c:v>275.890999999999</c:v>
                </c:pt>
                <c:pt idx="1404">
                  <c:v>309.221</c:v>
                </c:pt>
                <c:pt idx="1405">
                  <c:v>284.07299999999901</c:v>
                </c:pt>
                <c:pt idx="1406">
                  <c:v>264.55299999999897</c:v>
                </c:pt>
                <c:pt idx="1407">
                  <c:v>244.40499999999901</c:v>
                </c:pt>
                <c:pt idx="1408">
                  <c:v>291.00699999999898</c:v>
                </c:pt>
                <c:pt idx="1409" formatCode="General">
                  <c:v>281.61399999999901</c:v>
                </c:pt>
                <c:pt idx="1410">
                  <c:v>259.35000000000002</c:v>
                </c:pt>
                <c:pt idx="1411" formatCode="General">
                  <c:v>280.462999999999</c:v>
                </c:pt>
                <c:pt idx="1412">
                  <c:v>261.77499999999901</c:v>
                </c:pt>
                <c:pt idx="1413">
                  <c:v>256.67399999999901</c:v>
                </c:pt>
                <c:pt idx="1414">
                  <c:v>274.74599999999901</c:v>
                </c:pt>
                <c:pt idx="1415">
                  <c:v>307.346</c:v>
                </c:pt>
                <c:pt idx="1416">
                  <c:v>264.52999999999901</c:v>
                </c:pt>
                <c:pt idx="1417">
                  <c:v>264.08699999999902</c:v>
                </c:pt>
                <c:pt idx="1418">
                  <c:v>263.45100000000002</c:v>
                </c:pt>
                <c:pt idx="1419">
                  <c:v>254.67899999999901</c:v>
                </c:pt>
                <c:pt idx="1420">
                  <c:v>250.15100000000001</c:v>
                </c:pt>
                <c:pt idx="1421">
                  <c:v>287.65899999999903</c:v>
                </c:pt>
                <c:pt idx="1422">
                  <c:v>269.35000000000002</c:v>
                </c:pt>
                <c:pt idx="1423" formatCode="General">
                  <c:v>216.8</c:v>
                </c:pt>
                <c:pt idx="1424">
                  <c:v>229.075999999999</c:v>
                </c:pt>
                <c:pt idx="1425">
                  <c:v>276.84799999999899</c:v>
                </c:pt>
                <c:pt idx="1426">
                  <c:v>249.62099999999899</c:v>
                </c:pt>
              </c:numCache>
            </c:numRef>
          </c:yVal>
          <c:smooth val="0"/>
          <c:extLst>
            <c:ext xmlns:c16="http://schemas.microsoft.com/office/drawing/2014/chart" uri="{C3380CC4-5D6E-409C-BE32-E72D297353CC}">
              <c16:uniqueId val="{00000001-5138-447B-9BF8-1E8D64BA88F3}"/>
            </c:ext>
          </c:extLst>
        </c:ser>
        <c:dLbls>
          <c:showLegendKey val="0"/>
          <c:showVal val="0"/>
          <c:showCatName val="0"/>
          <c:showSerName val="0"/>
          <c:showPercent val="0"/>
          <c:showBubbleSize val="0"/>
        </c:dLbls>
        <c:axId val="629631664"/>
        <c:axId val="629635504"/>
      </c:scatterChart>
      <c:valAx>
        <c:axId val="629631664"/>
        <c:scaling>
          <c:orientation val="minMax"/>
          <c:max val="1427"/>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Client number</a:t>
                </a:r>
              </a:p>
            </c:rich>
          </c:tx>
          <c:layout>
            <c:manualLayout>
              <c:xMode val="edge"/>
              <c:yMode val="edge"/>
              <c:x val="0.45268064324396934"/>
              <c:y val="0.800198370044640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5504"/>
        <c:crosses val="autoZero"/>
        <c:crossBetween val="midCat"/>
      </c:valAx>
      <c:valAx>
        <c:axId val="629635504"/>
        <c:scaling>
          <c:orientation val="minMax"/>
          <c:max val="1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RV value generated for the processing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16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sz="1000"/>
      </a:pPr>
      <a:endParaRPr lang="pt-B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pt-BR"/>
              <a:t>Policy A checkout time comparison (Expo. RV vs Lognormal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smoothMarker"/>
        <c:varyColors val="0"/>
        <c:ser>
          <c:idx val="0"/>
          <c:order val="0"/>
          <c:tx>
            <c:strRef>
              <c:f>'TESTS SUMMARY'!$N$9</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1"/>
          <c:extLst>
            <c:ext xmlns:c16="http://schemas.microsoft.com/office/drawing/2014/chart" uri="{C3380CC4-5D6E-409C-BE32-E72D297353CC}">
              <c16:uniqueId val="{00000000-B09A-418D-A803-99D7C228BD84}"/>
            </c:ext>
          </c:extLst>
        </c:ser>
        <c:ser>
          <c:idx val="1"/>
          <c:order val="1"/>
          <c:tx>
            <c:strRef>
              <c:f>'TESTS SUMMARY'!$Q$9</c:f>
              <c:strCache>
                <c:ptCount val="1"/>
                <c:pt idx="0">
                  <c:v>AVG. Lognormal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cust"/>
            <c:noEndCap val="0"/>
            <c:pl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plus>
            <c:min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SUMMARY'!$Q$10:$Q$14</c:f>
              <c:numCache>
                <c:formatCode>0.00</c:formatCode>
                <c:ptCount val="5"/>
                <c:pt idx="0">
                  <c:v>278.98359700747676</c:v>
                </c:pt>
                <c:pt idx="1">
                  <c:v>283.22735259172873</c:v>
                </c:pt>
                <c:pt idx="2" formatCode="0.000">
                  <c:v>299.44682235222331</c:v>
                </c:pt>
                <c:pt idx="3">
                  <c:v>362.99988087522132</c:v>
                </c:pt>
                <c:pt idx="4">
                  <c:v>1263.8463161798693</c:v>
                </c:pt>
              </c:numCache>
            </c:numRef>
          </c:yVal>
          <c:smooth val="1"/>
          <c:extLst>
            <c:ext xmlns:c16="http://schemas.microsoft.com/office/drawing/2014/chart" uri="{C3380CC4-5D6E-409C-BE32-E72D297353CC}">
              <c16:uniqueId val="{00000001-B09A-418D-A803-99D7C228BD84}"/>
            </c:ext>
          </c:extLst>
        </c:ser>
        <c:dLbls>
          <c:showLegendKey val="0"/>
          <c:showVal val="0"/>
          <c:showCatName val="0"/>
          <c:showSerName val="0"/>
          <c:showPercent val="0"/>
          <c:showBubbleSize val="0"/>
        </c:dLbls>
        <c:axId val="648517640"/>
        <c:axId val="648523400"/>
      </c:scatterChart>
      <c:valAx>
        <c:axId val="64851764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23400"/>
        <c:crosses val="autoZero"/>
        <c:crossBetween val="midCat"/>
      </c:valAx>
      <c:valAx>
        <c:axId val="648523400"/>
        <c:scaling>
          <c:orientation val="minMax"/>
          <c:max val="17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chekcout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17640"/>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pt-B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E9-4466-B107-53AF00CD6409}"/>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SUMMARY'!$AD$75:$AD$78</c:f>
                <c:numCache>
                  <c:formatCode>General</c:formatCode>
                  <c:ptCount val="4"/>
                  <c:pt idx="0">
                    <c:v>0.1263812018078915</c:v>
                  </c:pt>
                  <c:pt idx="1">
                    <c:v>3.5604043923757942</c:v>
                  </c:pt>
                  <c:pt idx="2">
                    <c:v>35.391974016017969</c:v>
                  </c:pt>
                  <c:pt idx="3">
                    <c:v>61.638094430800749</c:v>
                  </c:pt>
                </c:numCache>
              </c:numRef>
            </c:plus>
            <c:minus>
              <c:numRef>
                <c:f>'TESTS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3-6AE9-4466-B107-53AF00CD6409}"/>
            </c:ext>
          </c:extLst>
        </c:ser>
        <c:ser>
          <c:idx val="1"/>
          <c:order val="1"/>
          <c:tx>
            <c:strRef>
              <c:f>'TESTS SUMMARY'!$Z$33</c:f>
              <c:strCache>
                <c:ptCount val="1"/>
                <c:pt idx="0">
                  <c:v>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9.6351907421042174E-2"/>
                  <c:y val="-1.83938382484937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E9-4466-B107-53AF00CD6409}"/>
                </c:ext>
              </c:extLst>
            </c:dLbl>
            <c:dLbl>
              <c:idx val="1"/>
              <c:layout>
                <c:manualLayout>
                  <c:x val="-9.4267948831760789E-2"/>
                  <c:y val="-3.78996620424041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AE9-4466-B107-53AF00CD6409}"/>
                </c:ext>
              </c:extLst>
            </c:dLbl>
            <c:dLbl>
              <c:idx val="2"/>
              <c:layout>
                <c:manualLayout>
                  <c:x val="-4.6930091065708529E-5"/>
                  <c:y val="-5.74054858363144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AE9-4466-B107-53AF00CD6409}"/>
                </c:ext>
              </c:extLst>
            </c:dLbl>
            <c:dLbl>
              <c:idx val="3"/>
              <c:layout>
                <c:manualLayout>
                  <c:x val="-9.3825066608731522E-2"/>
                  <c:y val="-6.5207815353878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SUMMARY'!$AD$81:$AD$84</c:f>
                <c:numCache>
                  <c:formatCode>General</c:formatCode>
                  <c:ptCount val="4"/>
                  <c:pt idx="0">
                    <c:v>0.4729227409379716</c:v>
                  </c:pt>
                  <c:pt idx="1">
                    <c:v>0.49296252948231511</c:v>
                  </c:pt>
                  <c:pt idx="2">
                    <c:v>3.7579547448910775</c:v>
                  </c:pt>
                  <c:pt idx="3">
                    <c:v>30.564610455137032</c:v>
                  </c:pt>
                </c:numCache>
              </c:numRef>
            </c:plus>
            <c:minus>
              <c:numRef>
                <c:f>'TESTS SUMMARY'!$AD$81:$AD$84</c:f>
                <c:numCache>
                  <c:formatCode>General</c:formatCode>
                  <c:ptCount val="4"/>
                  <c:pt idx="0">
                    <c:v>0.4729227409379716</c:v>
                  </c:pt>
                  <c:pt idx="1">
                    <c:v>0.49296252948231511</c:v>
                  </c:pt>
                  <c:pt idx="2">
                    <c:v>3.7579547448910775</c:v>
                  </c:pt>
                  <c:pt idx="3">
                    <c:v>30.564610455137032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SUMMARY'!$AB$81:$AB$84</c:f>
              <c:numCache>
                <c:formatCode>0.00</c:formatCode>
                <c:ptCount val="4"/>
                <c:pt idx="0">
                  <c:v>0.64187275730437543</c:v>
                </c:pt>
                <c:pt idx="1">
                  <c:v>3.6642453990436494</c:v>
                </c:pt>
                <c:pt idx="2">
                  <c:v>18.762545483914263</c:v>
                </c:pt>
                <c:pt idx="3">
                  <c:v>82.002081419306066</c:v>
                </c:pt>
              </c:numCache>
            </c:numRef>
          </c:yVal>
          <c:smooth val="0"/>
          <c:extLst>
            <c:ext xmlns:c16="http://schemas.microsoft.com/office/drawing/2014/chart" uri="{C3380CC4-5D6E-409C-BE32-E72D297353CC}">
              <c16:uniqueId val="{00000009-6AE9-4466-B107-53AF00CD6409}"/>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1"/>
              <c:layout>
                <c:manualLayout>
                  <c:x val="-0.10372671635993461"/>
                  <c:y val="-6.65583493001656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1A-436C-A130-0873BD5D4160}"/>
                </c:ext>
              </c:extLst>
            </c:dLbl>
            <c:dLbl>
              <c:idx val="2"/>
              <c:layout>
                <c:manualLayout>
                  <c:x val="-8.8555529827807039E-2"/>
                  <c:y val="-7.08545096829366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1A-436C-A130-0873BD5D4160}"/>
                </c:ext>
              </c:extLst>
            </c:dLbl>
            <c:dLbl>
              <c:idx val="3"/>
              <c:layout>
                <c:manualLayout>
                  <c:x val="-9.1084060916495055E-2"/>
                  <c:y val="-5.79660285346236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SUMMARY'!$Y$34:$Y$37</c:f>
                <c:numCache>
                  <c:formatCode>General</c:formatCode>
                  <c:ptCount val="4"/>
                  <c:pt idx="0">
                    <c:v>11.11563314308062</c:v>
                  </c:pt>
                  <c:pt idx="1">
                    <c:v>82.585376842647207</c:v>
                  </c:pt>
                  <c:pt idx="2">
                    <c:v>123.39846666396818</c:v>
                  </c:pt>
                  <c:pt idx="3">
                    <c:v>180.87526688865825</c:v>
                  </c:pt>
                </c:numCache>
              </c:numRef>
            </c:plus>
            <c:minus>
              <c:numRef>
                <c:f>'TESTS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SUMMARY'!$X$34:$X$37</c:f>
              <c:numCache>
                <c:formatCode>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4-EF1A-436C-A130-0873BD5D4160}"/>
            </c:ext>
          </c:extLst>
        </c:ser>
        <c:ser>
          <c:idx val="1"/>
          <c:order val="1"/>
          <c:tx>
            <c:strRef>
              <c:f>'TESTS SUMMARY'!$Z$33</c:f>
              <c:strCache>
                <c:ptCount val="1"/>
                <c:pt idx="0">
                  <c:v>PT as a LOGNORMAL RV</c:v>
                </c:pt>
              </c:strCache>
            </c:strRef>
          </c:tx>
          <c:spPr>
            <a:ln w="19050" cap="rnd">
              <a:noFill/>
              <a:round/>
            </a:ln>
            <a:effectLst/>
          </c:spPr>
          <c:marker>
            <c:symbol val="circle"/>
            <c:size val="5"/>
            <c:spPr>
              <a:solidFill>
                <a:schemeClr val="accent2"/>
              </a:solidFill>
              <a:ln w="9525">
                <a:solidFill>
                  <a:schemeClr val="accent2"/>
                </a:solidFill>
              </a:ln>
              <a:effectLst/>
            </c:spPr>
          </c:marker>
          <c:dLbls>
            <c:dLbl>
              <c:idx val="0"/>
              <c:layout>
                <c:manualLayout>
                  <c:x val="-9.5433134389038207E-2"/>
                  <c:y val="-2.1159435586009809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F1A-436C-A130-0873BD5D4160}"/>
                </c:ext>
              </c:extLst>
            </c:dLbl>
            <c:dLbl>
              <c:idx val="1"/>
              <c:layout>
                <c:manualLayout>
                  <c:x val="-1.2699597167169153E-2"/>
                  <c:y val="2.79571791207958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1A-436C-A130-0873BD5D4160}"/>
                </c:ext>
              </c:extLst>
            </c:dLbl>
            <c:dLbl>
              <c:idx val="3"/>
              <c:layout>
                <c:manualLayout>
                  <c:x val="-0.10119818527124667"/>
                  <c:y val="-4.50775473863108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SUMMARY'!$AA$34:$AA$37</c:f>
                <c:numCache>
                  <c:formatCode>General</c:formatCode>
                  <c:ptCount val="4"/>
                  <c:pt idx="0">
                    <c:v>26.035112334225047</c:v>
                  </c:pt>
                  <c:pt idx="1">
                    <c:v>22.641925391071613</c:v>
                  </c:pt>
                  <c:pt idx="2">
                    <c:v>46.369298931272773</c:v>
                  </c:pt>
                  <c:pt idx="3">
                    <c:v>106.65986443610512</c:v>
                  </c:pt>
                </c:numCache>
              </c:numRef>
            </c:plus>
            <c:minus>
              <c:numRef>
                <c:f>'TESTS SUMMARY'!$AA$34:$AA$37</c:f>
                <c:numCache>
                  <c:formatCode>General</c:formatCode>
                  <c:ptCount val="4"/>
                  <c:pt idx="0">
                    <c:v>26.035112334225047</c:v>
                  </c:pt>
                  <c:pt idx="1">
                    <c:v>22.641925391071613</c:v>
                  </c:pt>
                  <c:pt idx="2">
                    <c:v>46.369298931272773</c:v>
                  </c:pt>
                  <c:pt idx="3">
                    <c:v>106.65986443610512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SUMMARY'!$Z$34:$Z$37</c:f>
              <c:numCache>
                <c:formatCode>0.0</c:formatCode>
                <c:ptCount val="4"/>
                <c:pt idx="0">
                  <c:v>69.291666666666302</c:v>
                </c:pt>
                <c:pt idx="1">
                  <c:v>174.47333333333233</c:v>
                </c:pt>
                <c:pt idx="2">
                  <c:v>247.05833333333263</c:v>
                </c:pt>
                <c:pt idx="3">
                  <c:v>512.20166666666569</c:v>
                </c:pt>
              </c:numCache>
            </c:numRef>
          </c:yVal>
          <c:smooth val="0"/>
          <c:extLst>
            <c:ext xmlns:c16="http://schemas.microsoft.com/office/drawing/2014/chart" uri="{C3380CC4-5D6E-409C-BE32-E72D297353CC}">
              <c16:uniqueId val="{00000009-EF1A-436C-A130-0873BD5D416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Time vs. system utilization (Processing as Expo. RV)</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SUMMARY'!$Q$4</c:f>
              <c:strCache>
                <c:ptCount val="1"/>
                <c:pt idx="0">
                  <c:v>(B)AVG. Checkout</c:v>
                </c:pt>
              </c:strCache>
            </c:strRef>
          </c:tx>
          <c:spPr>
            <a:ln w="19050" cap="rnd">
              <a:solidFill>
                <a:schemeClr val="accent3"/>
              </a:solidFill>
              <a:round/>
            </a:ln>
            <a:effectLst/>
          </c:spPr>
          <c:marker>
            <c:symbol val="circle"/>
            <c:size val="5"/>
            <c:spPr>
              <a:solidFill>
                <a:schemeClr val="accent1"/>
              </a:solidFill>
              <a:ln w="9525">
                <a:solidFill>
                  <a:schemeClr val="bg1">
                    <a:lumMod val="50000"/>
                  </a:schemeClr>
                </a:solidFill>
              </a:ln>
              <a:effectLst/>
            </c:spPr>
          </c:marker>
          <c:dPt>
            <c:idx val="0"/>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0-B668-4ECF-97D4-71A3325EE555}"/>
              </c:ext>
            </c:extLst>
          </c:dPt>
          <c:dPt>
            <c:idx val="1"/>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1-B668-4ECF-97D4-71A3325EE555}"/>
              </c:ext>
            </c:extLst>
          </c:dPt>
          <c:dPt>
            <c:idx val="2"/>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2-B668-4ECF-97D4-71A3325EE555}"/>
              </c:ext>
            </c:extLst>
          </c:dPt>
          <c:dPt>
            <c:idx val="3"/>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3-B668-4ECF-97D4-71A3325EE555}"/>
              </c:ext>
            </c:extLst>
          </c:dPt>
          <c:dPt>
            <c:idx val="4"/>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4-B668-4ECF-97D4-71A3325EE5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5-B668-4ECF-97D4-71A3325EE555}"/>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spPr>
        <a:noFill/>
        <a:ln>
          <a:noFill/>
        </a:ln>
        <a:effectLst/>
      </c:spPr>
    </c:plotArea>
    <c:plotVisOnly val="1"/>
    <c:dispBlanksAs val="gap"/>
    <c:showDLblsOverMax val="0"/>
  </c:chart>
  <c:spPr>
    <a:noFill/>
    <a:ln>
      <a:noFill/>
    </a:ln>
    <a:effectLst/>
  </c:spPr>
  <c:txPr>
    <a:bodyPr/>
    <a:lstStyle/>
    <a:p>
      <a:pPr>
        <a:defRPr sz="1200"/>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SUMMARY'!$AV$17:$AY$17</c:f>
              <c:numCache>
                <c:formatCode>0.0%</c:formatCode>
                <c:ptCount val="4"/>
                <c:pt idx="0">
                  <c:v>0.32972958553408366</c:v>
                </c:pt>
                <c:pt idx="1">
                  <c:v>0.32807067571445792</c:v>
                </c:pt>
                <c:pt idx="2">
                  <c:v>0.31283968275508067</c:v>
                </c:pt>
                <c:pt idx="3">
                  <c:v>2.9360055996377581E-2</c:v>
                </c:pt>
              </c:numCache>
            </c:numRef>
          </c:val>
          <c:extLst>
            <c:ext xmlns:c16="http://schemas.microsoft.com/office/drawing/2014/chart" uri="{C3380CC4-5D6E-409C-BE32-E72D297353CC}">
              <c16:uniqueId val="{00000000-4A9E-4575-A954-FDB0CBF37B2B}"/>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0.9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TestB7!$C$11:$C$205</c:f>
              <c:numCache>
                <c:formatCode>0</c:formatCode>
                <c:ptCount val="195"/>
                <c:pt idx="0">
                  <c:v>205.60499999999999</c:v>
                </c:pt>
                <c:pt idx="1">
                  <c:v>435.16300000000001</c:v>
                </c:pt>
                <c:pt idx="2">
                  <c:v>467.96899999999999</c:v>
                </c:pt>
                <c:pt idx="3">
                  <c:v>825.30799999999999</c:v>
                </c:pt>
                <c:pt idx="4">
                  <c:v>1025.0999999999999</c:v>
                </c:pt>
                <c:pt idx="5">
                  <c:v>1126.126</c:v>
                </c:pt>
                <c:pt idx="6">
                  <c:v>1129.9100000000001</c:v>
                </c:pt>
                <c:pt idx="7">
                  <c:v>1228.26</c:v>
                </c:pt>
                <c:pt idx="8">
                  <c:v>1323.1279999999999</c:v>
                </c:pt>
                <c:pt idx="9">
                  <c:v>2497.9850000000001</c:v>
                </c:pt>
                <c:pt idx="10">
                  <c:v>2581.2049999999999</c:v>
                </c:pt>
                <c:pt idx="11">
                  <c:v>2832.808</c:v>
                </c:pt>
                <c:pt idx="12">
                  <c:v>2999.22</c:v>
                </c:pt>
                <c:pt idx="13">
                  <c:v>3139.6129999999998</c:v>
                </c:pt>
                <c:pt idx="14">
                  <c:v>3589.7249999999999</c:v>
                </c:pt>
                <c:pt idx="15">
                  <c:v>3715.5479999999998</c:v>
                </c:pt>
                <c:pt idx="16">
                  <c:v>3835.1129999999998</c:v>
                </c:pt>
                <c:pt idx="17">
                  <c:v>4119.7719999999999</c:v>
                </c:pt>
                <c:pt idx="18">
                  <c:v>4124.8530000000001</c:v>
                </c:pt>
                <c:pt idx="19">
                  <c:v>4170.3029999999999</c:v>
                </c:pt>
                <c:pt idx="20">
                  <c:v>4212.5460000000003</c:v>
                </c:pt>
                <c:pt idx="21">
                  <c:v>5146.2790000000005</c:v>
                </c:pt>
                <c:pt idx="22">
                  <c:v>5273.2560000000003</c:v>
                </c:pt>
                <c:pt idx="23">
                  <c:v>6047.9949999999999</c:v>
                </c:pt>
                <c:pt idx="24">
                  <c:v>6161.7089999999998</c:v>
                </c:pt>
                <c:pt idx="25">
                  <c:v>6396.5559999999996</c:v>
                </c:pt>
                <c:pt idx="26">
                  <c:v>6693.0060000000003</c:v>
                </c:pt>
                <c:pt idx="27">
                  <c:v>6957.1120000000001</c:v>
                </c:pt>
                <c:pt idx="28">
                  <c:v>7468.7759999999998</c:v>
                </c:pt>
                <c:pt idx="29">
                  <c:v>7694.7550000000001</c:v>
                </c:pt>
                <c:pt idx="30">
                  <c:v>7767.5320000000002</c:v>
                </c:pt>
                <c:pt idx="31">
                  <c:v>8122.0249999999996</c:v>
                </c:pt>
                <c:pt idx="32">
                  <c:v>8337.5059999999994</c:v>
                </c:pt>
                <c:pt idx="33">
                  <c:v>8641.5779999999995</c:v>
                </c:pt>
                <c:pt idx="34">
                  <c:v>9087.6929999999993</c:v>
                </c:pt>
                <c:pt idx="35">
                  <c:v>9172.92</c:v>
                </c:pt>
                <c:pt idx="36">
                  <c:v>9531.0059999999994</c:v>
                </c:pt>
                <c:pt idx="37">
                  <c:v>9840.48</c:v>
                </c:pt>
                <c:pt idx="38">
                  <c:v>10115.508</c:v>
                </c:pt>
                <c:pt idx="39">
                  <c:v>10339.022000000001</c:v>
                </c:pt>
                <c:pt idx="40">
                  <c:v>10666.31</c:v>
                </c:pt>
                <c:pt idx="41">
                  <c:v>11199.552</c:v>
                </c:pt>
                <c:pt idx="42">
                  <c:v>11591.221</c:v>
                </c:pt>
                <c:pt idx="43">
                  <c:v>11763.004999999999</c:v>
                </c:pt>
                <c:pt idx="44">
                  <c:v>12193.147999999999</c:v>
                </c:pt>
                <c:pt idx="45">
                  <c:v>12510.099</c:v>
                </c:pt>
                <c:pt idx="46">
                  <c:v>13000.714</c:v>
                </c:pt>
                <c:pt idx="47">
                  <c:v>13222.656000000001</c:v>
                </c:pt>
                <c:pt idx="48">
                  <c:v>13228.369000000001</c:v>
                </c:pt>
                <c:pt idx="49">
                  <c:v>13308.538</c:v>
                </c:pt>
                <c:pt idx="50">
                  <c:v>13330.734</c:v>
                </c:pt>
                <c:pt idx="51">
                  <c:v>13361.334000000001</c:v>
                </c:pt>
                <c:pt idx="52">
                  <c:v>14355.106</c:v>
                </c:pt>
                <c:pt idx="53">
                  <c:v>14764.02</c:v>
                </c:pt>
                <c:pt idx="54">
                  <c:v>14872.571</c:v>
                </c:pt>
                <c:pt idx="55">
                  <c:v>15005.145</c:v>
                </c:pt>
                <c:pt idx="56">
                  <c:v>15122.376</c:v>
                </c:pt>
                <c:pt idx="57">
                  <c:v>15256.083000000001</c:v>
                </c:pt>
                <c:pt idx="58">
                  <c:v>15857.673000000001</c:v>
                </c:pt>
                <c:pt idx="59">
                  <c:v>16242.88</c:v>
                </c:pt>
                <c:pt idx="60">
                  <c:v>16415.179</c:v>
                </c:pt>
                <c:pt idx="61">
                  <c:v>16761.109</c:v>
                </c:pt>
                <c:pt idx="62">
                  <c:v>16994</c:v>
                </c:pt>
                <c:pt idx="63">
                  <c:v>17177.839</c:v>
                </c:pt>
                <c:pt idx="64">
                  <c:v>17404.595000000001</c:v>
                </c:pt>
                <c:pt idx="65">
                  <c:v>17457.760999999999</c:v>
                </c:pt>
                <c:pt idx="66">
                  <c:v>17852.132000000001</c:v>
                </c:pt>
                <c:pt idx="67">
                  <c:v>18278.347000000002</c:v>
                </c:pt>
                <c:pt idx="68">
                  <c:v>18716.124</c:v>
                </c:pt>
                <c:pt idx="69">
                  <c:v>18809.402999999998</c:v>
                </c:pt>
                <c:pt idx="70">
                  <c:v>18890.09</c:v>
                </c:pt>
                <c:pt idx="71">
                  <c:v>19129.315999999999</c:v>
                </c:pt>
                <c:pt idx="72">
                  <c:v>19272.185000000001</c:v>
                </c:pt>
                <c:pt idx="73">
                  <c:v>19355.315999999999</c:v>
                </c:pt>
                <c:pt idx="74">
                  <c:v>19702.27</c:v>
                </c:pt>
                <c:pt idx="75">
                  <c:v>19955.507000000001</c:v>
                </c:pt>
                <c:pt idx="76">
                  <c:v>20127.187000000002</c:v>
                </c:pt>
                <c:pt idx="77">
                  <c:v>20142.965</c:v>
                </c:pt>
                <c:pt idx="78">
                  <c:v>20297.636999999999</c:v>
                </c:pt>
                <c:pt idx="79">
                  <c:v>20325.703000000001</c:v>
                </c:pt>
                <c:pt idx="80">
                  <c:v>20418.493999999999</c:v>
                </c:pt>
                <c:pt idx="81">
                  <c:v>20521.822</c:v>
                </c:pt>
                <c:pt idx="82">
                  <c:v>20668.973000000002</c:v>
                </c:pt>
                <c:pt idx="83">
                  <c:v>20792.489000000001</c:v>
                </c:pt>
                <c:pt idx="84">
                  <c:v>20888.102999999999</c:v>
                </c:pt>
                <c:pt idx="85">
                  <c:v>21024.812000000002</c:v>
                </c:pt>
                <c:pt idx="86">
                  <c:v>21181.210999999999</c:v>
                </c:pt>
                <c:pt idx="87">
                  <c:v>21212.133999999998</c:v>
                </c:pt>
                <c:pt idx="88">
                  <c:v>21227.382000000001</c:v>
                </c:pt>
                <c:pt idx="89">
                  <c:v>21437.379000000001</c:v>
                </c:pt>
                <c:pt idx="90">
                  <c:v>21693.89</c:v>
                </c:pt>
                <c:pt idx="91">
                  <c:v>22446.082999999999</c:v>
                </c:pt>
                <c:pt idx="92">
                  <c:v>22785.236000000001</c:v>
                </c:pt>
                <c:pt idx="93">
                  <c:v>22889.661</c:v>
                </c:pt>
                <c:pt idx="94">
                  <c:v>22991.066999999999</c:v>
                </c:pt>
                <c:pt idx="95">
                  <c:v>23113.292000000001</c:v>
                </c:pt>
                <c:pt idx="96">
                  <c:v>23214.819</c:v>
                </c:pt>
                <c:pt idx="97">
                  <c:v>23257.858</c:v>
                </c:pt>
                <c:pt idx="98">
                  <c:v>23495.014999999999</c:v>
                </c:pt>
                <c:pt idx="99">
                  <c:v>23516.305</c:v>
                </c:pt>
                <c:pt idx="100">
                  <c:v>23584.916000000001</c:v>
                </c:pt>
                <c:pt idx="101">
                  <c:v>23856.317999999999</c:v>
                </c:pt>
                <c:pt idx="102">
                  <c:v>24285.292000000001</c:v>
                </c:pt>
                <c:pt idx="103">
                  <c:v>25338.682000000001</c:v>
                </c:pt>
                <c:pt idx="104">
                  <c:v>25895.187000000002</c:v>
                </c:pt>
                <c:pt idx="105">
                  <c:v>26013.076000000001</c:v>
                </c:pt>
                <c:pt idx="106">
                  <c:v>26169.019</c:v>
                </c:pt>
                <c:pt idx="107">
                  <c:v>26232.634999999998</c:v>
                </c:pt>
                <c:pt idx="108">
                  <c:v>26388.954000000002</c:v>
                </c:pt>
                <c:pt idx="109">
                  <c:v>26814.870999999999</c:v>
                </c:pt>
                <c:pt idx="110">
                  <c:v>27197.824000000001</c:v>
                </c:pt>
                <c:pt idx="111">
                  <c:v>27292.365000000002</c:v>
                </c:pt>
                <c:pt idx="112">
                  <c:v>27491.22</c:v>
                </c:pt>
                <c:pt idx="113">
                  <c:v>27535.159</c:v>
                </c:pt>
                <c:pt idx="114">
                  <c:v>27750.409</c:v>
                </c:pt>
                <c:pt idx="115">
                  <c:v>27812.996999999999</c:v>
                </c:pt>
                <c:pt idx="116">
                  <c:v>28244.825000000001</c:v>
                </c:pt>
                <c:pt idx="117">
                  <c:v>28253.923999999999</c:v>
                </c:pt>
                <c:pt idx="118">
                  <c:v>28377.981</c:v>
                </c:pt>
                <c:pt idx="119">
                  <c:v>29083.17</c:v>
                </c:pt>
                <c:pt idx="120">
                  <c:v>29163.120999999999</c:v>
                </c:pt>
                <c:pt idx="121">
                  <c:v>29549.541000000001</c:v>
                </c:pt>
                <c:pt idx="122">
                  <c:v>30433.662</c:v>
                </c:pt>
                <c:pt idx="123">
                  <c:v>30437.877</c:v>
                </c:pt>
                <c:pt idx="124">
                  <c:v>30796.885999999999</c:v>
                </c:pt>
                <c:pt idx="125">
                  <c:v>30815.152999999998</c:v>
                </c:pt>
                <c:pt idx="126">
                  <c:v>30820.600999999999</c:v>
                </c:pt>
                <c:pt idx="127">
                  <c:v>30912.494999999999</c:v>
                </c:pt>
                <c:pt idx="128">
                  <c:v>30991.857</c:v>
                </c:pt>
                <c:pt idx="129">
                  <c:v>31103.972000000002</c:v>
                </c:pt>
                <c:pt idx="130">
                  <c:v>31172.782999999999</c:v>
                </c:pt>
                <c:pt idx="131">
                  <c:v>31266.653999999999</c:v>
                </c:pt>
                <c:pt idx="132">
                  <c:v>31886.278999999999</c:v>
                </c:pt>
                <c:pt idx="133">
                  <c:v>31901.49</c:v>
                </c:pt>
                <c:pt idx="134">
                  <c:v>32008.485000000001</c:v>
                </c:pt>
                <c:pt idx="135">
                  <c:v>32093.094000000001</c:v>
                </c:pt>
                <c:pt idx="136">
                  <c:v>32107.242999999999</c:v>
                </c:pt>
                <c:pt idx="137">
                  <c:v>32327.072</c:v>
                </c:pt>
                <c:pt idx="138">
                  <c:v>32334.411</c:v>
                </c:pt>
                <c:pt idx="139">
                  <c:v>32392.526000000002</c:v>
                </c:pt>
                <c:pt idx="140">
                  <c:v>32421.023000000001</c:v>
                </c:pt>
                <c:pt idx="141">
                  <c:v>32455.862000000001</c:v>
                </c:pt>
                <c:pt idx="142">
                  <c:v>32461.927</c:v>
                </c:pt>
                <c:pt idx="143">
                  <c:v>32599.228999999999</c:v>
                </c:pt>
                <c:pt idx="144">
                  <c:v>33080.868000000002</c:v>
                </c:pt>
                <c:pt idx="145">
                  <c:v>33100.502999999997</c:v>
                </c:pt>
                <c:pt idx="146">
                  <c:v>33247.137999999999</c:v>
                </c:pt>
                <c:pt idx="147">
                  <c:v>33385.116000000002</c:v>
                </c:pt>
                <c:pt idx="148">
                  <c:v>33428.731</c:v>
                </c:pt>
                <c:pt idx="149">
                  <c:v>33520.482000000004</c:v>
                </c:pt>
                <c:pt idx="150">
                  <c:v>33522.732000000004</c:v>
                </c:pt>
                <c:pt idx="151">
                  <c:v>33533.65</c:v>
                </c:pt>
                <c:pt idx="152">
                  <c:v>33552.828000000001</c:v>
                </c:pt>
                <c:pt idx="153">
                  <c:v>33649.101000000002</c:v>
                </c:pt>
                <c:pt idx="154">
                  <c:v>33650.436000000002</c:v>
                </c:pt>
                <c:pt idx="155">
                  <c:v>33737.925999999999</c:v>
                </c:pt>
                <c:pt idx="156">
                  <c:v>33963.402000000002</c:v>
                </c:pt>
                <c:pt idx="157">
                  <c:v>34418.523000000001</c:v>
                </c:pt>
                <c:pt idx="158">
                  <c:v>34549.913</c:v>
                </c:pt>
                <c:pt idx="159">
                  <c:v>35029.400999999998</c:v>
                </c:pt>
                <c:pt idx="160">
                  <c:v>35090.46</c:v>
                </c:pt>
                <c:pt idx="161">
                  <c:v>35122.726999999999</c:v>
                </c:pt>
                <c:pt idx="162">
                  <c:v>35136.256000000001</c:v>
                </c:pt>
                <c:pt idx="163">
                  <c:v>35203.222000000002</c:v>
                </c:pt>
                <c:pt idx="164">
                  <c:v>35217.300999999999</c:v>
                </c:pt>
                <c:pt idx="165">
                  <c:v>35630.78</c:v>
                </c:pt>
                <c:pt idx="166">
                  <c:v>35645.489000000001</c:v>
                </c:pt>
                <c:pt idx="167">
                  <c:v>35754.438000000002</c:v>
                </c:pt>
                <c:pt idx="168">
                  <c:v>35919.034</c:v>
                </c:pt>
                <c:pt idx="169">
                  <c:v>36242.875</c:v>
                </c:pt>
                <c:pt idx="170">
                  <c:v>36494.837</c:v>
                </c:pt>
                <c:pt idx="171">
                  <c:v>36743.228999999999</c:v>
                </c:pt>
                <c:pt idx="172">
                  <c:v>36784.898000000001</c:v>
                </c:pt>
                <c:pt idx="173">
                  <c:v>37183.756999999998</c:v>
                </c:pt>
                <c:pt idx="174">
                  <c:v>37610.195</c:v>
                </c:pt>
                <c:pt idx="175">
                  <c:v>38726.610999999997</c:v>
                </c:pt>
                <c:pt idx="176">
                  <c:v>38933.125999999997</c:v>
                </c:pt>
                <c:pt idx="177">
                  <c:v>39009.794000000002</c:v>
                </c:pt>
                <c:pt idx="178">
                  <c:v>39228.733</c:v>
                </c:pt>
                <c:pt idx="179">
                  <c:v>39434.733</c:v>
                </c:pt>
                <c:pt idx="180">
                  <c:v>39475.432000000001</c:v>
                </c:pt>
                <c:pt idx="181">
                  <c:v>39868.620999999999</c:v>
                </c:pt>
                <c:pt idx="182">
                  <c:v>40110.684999999998</c:v>
                </c:pt>
                <c:pt idx="183">
                  <c:v>40427.773999999998</c:v>
                </c:pt>
                <c:pt idx="184">
                  <c:v>40943.247000000003</c:v>
                </c:pt>
                <c:pt idx="185">
                  <c:v>41019.758000000002</c:v>
                </c:pt>
                <c:pt idx="186">
                  <c:v>41343.243000000002</c:v>
                </c:pt>
                <c:pt idx="187">
                  <c:v>41715.824999999997</c:v>
                </c:pt>
                <c:pt idx="188">
                  <c:v>42063.478999999999</c:v>
                </c:pt>
                <c:pt idx="189">
                  <c:v>42064.557000000001</c:v>
                </c:pt>
                <c:pt idx="190">
                  <c:v>42210.913</c:v>
                </c:pt>
                <c:pt idx="191">
                  <c:v>42514.313000000002</c:v>
                </c:pt>
                <c:pt idx="192">
                  <c:v>42696.773999999998</c:v>
                </c:pt>
                <c:pt idx="193">
                  <c:v>42773.48</c:v>
                </c:pt>
                <c:pt idx="194">
                  <c:v>43057.574000000001</c:v>
                </c:pt>
              </c:numCache>
            </c:numRef>
          </c:cat>
          <c:val>
            <c:numRef>
              <c:f>TestB7!$D$11:$D$205</c:f>
              <c:numCache>
                <c:formatCode>General</c:formatCode>
                <c:ptCount val="195"/>
                <c:pt idx="0">
                  <c:v>0</c:v>
                </c:pt>
                <c:pt idx="1">
                  <c:v>0</c:v>
                </c:pt>
                <c:pt idx="2">
                  <c:v>1</c:v>
                </c:pt>
                <c:pt idx="3">
                  <c:v>0</c:v>
                </c:pt>
                <c:pt idx="4">
                  <c:v>0</c:v>
                </c:pt>
                <c:pt idx="5">
                  <c:v>1</c:v>
                </c:pt>
                <c:pt idx="6">
                  <c:v>0</c:v>
                </c:pt>
                <c:pt idx="7">
                  <c:v>0</c:v>
                </c:pt>
                <c:pt idx="8">
                  <c:v>1</c:v>
                </c:pt>
                <c:pt idx="9">
                  <c:v>0</c:v>
                </c:pt>
                <c:pt idx="10">
                  <c:v>0</c:v>
                </c:pt>
                <c:pt idx="11">
                  <c:v>0</c:v>
                </c:pt>
                <c:pt idx="12">
                  <c:v>0</c:v>
                </c:pt>
                <c:pt idx="13">
                  <c:v>0</c:v>
                </c:pt>
                <c:pt idx="14">
                  <c:v>0</c:v>
                </c:pt>
                <c:pt idx="15">
                  <c:v>1</c:v>
                </c:pt>
                <c:pt idx="16">
                  <c:v>0</c:v>
                </c:pt>
                <c:pt idx="17">
                  <c:v>1</c:v>
                </c:pt>
                <c:pt idx="18">
                  <c:v>0</c:v>
                </c:pt>
                <c:pt idx="19">
                  <c:v>0</c:v>
                </c:pt>
                <c:pt idx="20">
                  <c:v>1</c:v>
                </c:pt>
                <c:pt idx="21">
                  <c:v>0</c:v>
                </c:pt>
                <c:pt idx="22">
                  <c:v>0</c:v>
                </c:pt>
                <c:pt idx="23">
                  <c:v>0</c:v>
                </c:pt>
                <c:pt idx="24">
                  <c:v>0</c:v>
                </c:pt>
                <c:pt idx="25">
                  <c:v>0</c:v>
                </c:pt>
                <c:pt idx="26">
                  <c:v>0</c:v>
                </c:pt>
                <c:pt idx="27">
                  <c:v>0</c:v>
                </c:pt>
                <c:pt idx="28">
                  <c:v>0</c:v>
                </c:pt>
                <c:pt idx="29">
                  <c:v>0</c:v>
                </c:pt>
                <c:pt idx="30">
                  <c:v>1</c:v>
                </c:pt>
                <c:pt idx="31">
                  <c:v>0</c:v>
                </c:pt>
                <c:pt idx="32">
                  <c:v>0</c:v>
                </c:pt>
                <c:pt idx="33">
                  <c:v>1</c:v>
                </c:pt>
                <c:pt idx="34">
                  <c:v>0</c:v>
                </c:pt>
                <c:pt idx="35">
                  <c:v>1</c:v>
                </c:pt>
                <c:pt idx="36">
                  <c:v>0</c:v>
                </c:pt>
                <c:pt idx="37">
                  <c:v>0</c:v>
                </c:pt>
                <c:pt idx="38">
                  <c:v>0</c:v>
                </c:pt>
                <c:pt idx="39">
                  <c:v>0</c:v>
                </c:pt>
                <c:pt idx="40">
                  <c:v>0</c:v>
                </c:pt>
                <c:pt idx="41">
                  <c:v>0</c:v>
                </c:pt>
                <c:pt idx="42">
                  <c:v>0</c:v>
                </c:pt>
                <c:pt idx="43">
                  <c:v>0</c:v>
                </c:pt>
                <c:pt idx="44">
                  <c:v>0</c:v>
                </c:pt>
                <c:pt idx="45">
                  <c:v>0</c:v>
                </c:pt>
                <c:pt idx="46">
                  <c:v>1</c:v>
                </c:pt>
                <c:pt idx="47">
                  <c:v>0</c:v>
                </c:pt>
                <c:pt idx="48">
                  <c:v>1</c:v>
                </c:pt>
                <c:pt idx="49">
                  <c:v>2</c:v>
                </c:pt>
                <c:pt idx="50">
                  <c:v>1</c:v>
                </c:pt>
                <c:pt idx="51">
                  <c:v>2</c:v>
                </c:pt>
                <c:pt idx="52">
                  <c:v>1</c:v>
                </c:pt>
                <c:pt idx="53">
                  <c:v>0</c:v>
                </c:pt>
                <c:pt idx="54">
                  <c:v>0</c:v>
                </c:pt>
                <c:pt idx="55">
                  <c:v>0</c:v>
                </c:pt>
                <c:pt idx="56">
                  <c:v>0</c:v>
                </c:pt>
                <c:pt idx="57">
                  <c:v>1</c:v>
                </c:pt>
                <c:pt idx="58">
                  <c:v>0</c:v>
                </c:pt>
                <c:pt idx="59">
                  <c:v>0</c:v>
                </c:pt>
                <c:pt idx="60">
                  <c:v>0</c:v>
                </c:pt>
                <c:pt idx="61">
                  <c:v>0</c:v>
                </c:pt>
                <c:pt idx="62">
                  <c:v>0</c:v>
                </c:pt>
                <c:pt idx="63">
                  <c:v>0</c:v>
                </c:pt>
                <c:pt idx="64">
                  <c:v>1</c:v>
                </c:pt>
                <c:pt idx="65">
                  <c:v>0</c:v>
                </c:pt>
                <c:pt idx="66">
                  <c:v>0</c:v>
                </c:pt>
                <c:pt idx="67">
                  <c:v>0</c:v>
                </c:pt>
                <c:pt idx="68">
                  <c:v>0</c:v>
                </c:pt>
                <c:pt idx="69">
                  <c:v>0</c:v>
                </c:pt>
                <c:pt idx="70">
                  <c:v>0</c:v>
                </c:pt>
                <c:pt idx="71">
                  <c:v>0</c:v>
                </c:pt>
                <c:pt idx="72">
                  <c:v>0</c:v>
                </c:pt>
                <c:pt idx="73">
                  <c:v>0</c:v>
                </c:pt>
                <c:pt idx="74">
                  <c:v>1</c:v>
                </c:pt>
                <c:pt idx="75">
                  <c:v>0</c:v>
                </c:pt>
                <c:pt idx="76">
                  <c:v>1</c:v>
                </c:pt>
                <c:pt idx="77">
                  <c:v>0</c:v>
                </c:pt>
                <c:pt idx="78">
                  <c:v>0</c:v>
                </c:pt>
                <c:pt idx="79">
                  <c:v>1</c:v>
                </c:pt>
                <c:pt idx="80">
                  <c:v>0</c:v>
                </c:pt>
                <c:pt idx="81">
                  <c:v>0</c:v>
                </c:pt>
                <c:pt idx="82">
                  <c:v>0</c:v>
                </c:pt>
                <c:pt idx="83">
                  <c:v>1</c:v>
                </c:pt>
                <c:pt idx="84">
                  <c:v>0</c:v>
                </c:pt>
                <c:pt idx="85">
                  <c:v>0</c:v>
                </c:pt>
                <c:pt idx="86">
                  <c:v>0</c:v>
                </c:pt>
                <c:pt idx="87">
                  <c:v>1</c:v>
                </c:pt>
                <c:pt idx="88">
                  <c:v>0</c:v>
                </c:pt>
                <c:pt idx="89">
                  <c:v>0</c:v>
                </c:pt>
                <c:pt idx="90">
                  <c:v>0</c:v>
                </c:pt>
                <c:pt idx="91">
                  <c:v>0</c:v>
                </c:pt>
                <c:pt idx="92">
                  <c:v>1</c:v>
                </c:pt>
                <c:pt idx="93">
                  <c:v>0</c:v>
                </c:pt>
                <c:pt idx="94">
                  <c:v>1</c:v>
                </c:pt>
                <c:pt idx="95">
                  <c:v>0</c:v>
                </c:pt>
                <c:pt idx="96">
                  <c:v>0</c:v>
                </c:pt>
                <c:pt idx="97">
                  <c:v>1</c:v>
                </c:pt>
                <c:pt idx="98">
                  <c:v>0</c:v>
                </c:pt>
                <c:pt idx="99">
                  <c:v>1</c:v>
                </c:pt>
                <c:pt idx="100">
                  <c:v>0</c:v>
                </c:pt>
                <c:pt idx="101">
                  <c:v>1</c:v>
                </c:pt>
                <c:pt idx="102">
                  <c:v>0</c:v>
                </c:pt>
                <c:pt idx="103">
                  <c:v>0</c:v>
                </c:pt>
                <c:pt idx="104">
                  <c:v>0</c:v>
                </c:pt>
                <c:pt idx="105">
                  <c:v>0</c:v>
                </c:pt>
                <c:pt idx="106">
                  <c:v>0</c:v>
                </c:pt>
                <c:pt idx="107">
                  <c:v>0</c:v>
                </c:pt>
                <c:pt idx="108">
                  <c:v>1</c:v>
                </c:pt>
                <c:pt idx="109">
                  <c:v>0</c:v>
                </c:pt>
                <c:pt idx="110">
                  <c:v>0</c:v>
                </c:pt>
                <c:pt idx="111">
                  <c:v>0</c:v>
                </c:pt>
                <c:pt idx="112">
                  <c:v>0</c:v>
                </c:pt>
                <c:pt idx="113">
                  <c:v>0</c:v>
                </c:pt>
                <c:pt idx="114">
                  <c:v>1</c:v>
                </c:pt>
                <c:pt idx="115">
                  <c:v>0</c:v>
                </c:pt>
                <c:pt idx="116">
                  <c:v>0</c:v>
                </c:pt>
                <c:pt idx="117">
                  <c:v>1</c:v>
                </c:pt>
                <c:pt idx="118">
                  <c:v>0</c:v>
                </c:pt>
                <c:pt idx="119">
                  <c:v>1</c:v>
                </c:pt>
                <c:pt idx="120">
                  <c:v>0</c:v>
                </c:pt>
                <c:pt idx="121">
                  <c:v>1</c:v>
                </c:pt>
                <c:pt idx="122">
                  <c:v>0</c:v>
                </c:pt>
                <c:pt idx="123">
                  <c:v>1</c:v>
                </c:pt>
                <c:pt idx="124">
                  <c:v>2</c:v>
                </c:pt>
                <c:pt idx="125">
                  <c:v>1</c:v>
                </c:pt>
                <c:pt idx="126">
                  <c:v>2</c:v>
                </c:pt>
                <c:pt idx="127">
                  <c:v>1</c:v>
                </c:pt>
                <c:pt idx="128">
                  <c:v>2</c:v>
                </c:pt>
                <c:pt idx="129">
                  <c:v>1</c:v>
                </c:pt>
                <c:pt idx="130">
                  <c:v>2</c:v>
                </c:pt>
                <c:pt idx="131">
                  <c:v>1</c:v>
                </c:pt>
                <c:pt idx="132">
                  <c:v>0</c:v>
                </c:pt>
                <c:pt idx="133">
                  <c:v>1</c:v>
                </c:pt>
                <c:pt idx="134">
                  <c:v>0</c:v>
                </c:pt>
                <c:pt idx="135">
                  <c:v>0</c:v>
                </c:pt>
                <c:pt idx="136">
                  <c:v>1</c:v>
                </c:pt>
                <c:pt idx="137">
                  <c:v>0</c:v>
                </c:pt>
                <c:pt idx="138">
                  <c:v>1</c:v>
                </c:pt>
                <c:pt idx="139">
                  <c:v>0</c:v>
                </c:pt>
                <c:pt idx="140">
                  <c:v>1</c:v>
                </c:pt>
                <c:pt idx="141">
                  <c:v>0</c:v>
                </c:pt>
                <c:pt idx="142">
                  <c:v>1</c:v>
                </c:pt>
                <c:pt idx="143">
                  <c:v>2</c:v>
                </c:pt>
                <c:pt idx="144">
                  <c:v>1</c:v>
                </c:pt>
                <c:pt idx="145">
                  <c:v>2</c:v>
                </c:pt>
                <c:pt idx="146">
                  <c:v>1</c:v>
                </c:pt>
                <c:pt idx="147">
                  <c:v>2</c:v>
                </c:pt>
                <c:pt idx="148">
                  <c:v>1</c:v>
                </c:pt>
                <c:pt idx="149">
                  <c:v>0</c:v>
                </c:pt>
                <c:pt idx="150">
                  <c:v>1</c:v>
                </c:pt>
                <c:pt idx="151">
                  <c:v>2</c:v>
                </c:pt>
                <c:pt idx="152">
                  <c:v>1</c:v>
                </c:pt>
                <c:pt idx="153">
                  <c:v>2</c:v>
                </c:pt>
                <c:pt idx="154">
                  <c:v>1</c:v>
                </c:pt>
                <c:pt idx="155">
                  <c:v>2</c:v>
                </c:pt>
                <c:pt idx="156">
                  <c:v>1</c:v>
                </c:pt>
                <c:pt idx="157">
                  <c:v>2</c:v>
                </c:pt>
                <c:pt idx="158">
                  <c:v>1</c:v>
                </c:pt>
                <c:pt idx="159">
                  <c:v>2</c:v>
                </c:pt>
                <c:pt idx="160">
                  <c:v>1</c:v>
                </c:pt>
                <c:pt idx="161">
                  <c:v>2</c:v>
                </c:pt>
                <c:pt idx="162">
                  <c:v>1</c:v>
                </c:pt>
                <c:pt idx="163">
                  <c:v>0</c:v>
                </c:pt>
                <c:pt idx="164">
                  <c:v>1</c:v>
                </c:pt>
                <c:pt idx="165">
                  <c:v>0</c:v>
                </c:pt>
                <c:pt idx="166">
                  <c:v>1</c:v>
                </c:pt>
                <c:pt idx="167">
                  <c:v>0</c:v>
                </c:pt>
                <c:pt idx="168">
                  <c:v>0</c:v>
                </c:pt>
                <c:pt idx="169">
                  <c:v>0</c:v>
                </c:pt>
                <c:pt idx="170">
                  <c:v>0</c:v>
                </c:pt>
                <c:pt idx="171">
                  <c:v>0</c:v>
                </c:pt>
                <c:pt idx="172">
                  <c:v>1</c:v>
                </c:pt>
                <c:pt idx="173">
                  <c:v>0</c:v>
                </c:pt>
                <c:pt idx="174">
                  <c:v>0</c:v>
                </c:pt>
                <c:pt idx="175">
                  <c:v>1</c:v>
                </c:pt>
                <c:pt idx="176">
                  <c:v>0</c:v>
                </c:pt>
                <c:pt idx="177">
                  <c:v>0</c:v>
                </c:pt>
                <c:pt idx="178">
                  <c:v>1</c:v>
                </c:pt>
                <c:pt idx="179">
                  <c:v>0</c:v>
                </c:pt>
                <c:pt idx="180">
                  <c:v>1</c:v>
                </c:pt>
                <c:pt idx="181">
                  <c:v>0</c:v>
                </c:pt>
                <c:pt idx="182">
                  <c:v>0</c:v>
                </c:pt>
                <c:pt idx="183">
                  <c:v>0</c:v>
                </c:pt>
                <c:pt idx="184">
                  <c:v>1</c:v>
                </c:pt>
                <c:pt idx="185">
                  <c:v>0</c:v>
                </c:pt>
                <c:pt idx="186">
                  <c:v>0</c:v>
                </c:pt>
                <c:pt idx="187">
                  <c:v>0</c:v>
                </c:pt>
                <c:pt idx="188">
                  <c:v>1</c:v>
                </c:pt>
                <c:pt idx="189">
                  <c:v>0</c:v>
                </c:pt>
                <c:pt idx="190">
                  <c:v>0</c:v>
                </c:pt>
                <c:pt idx="191">
                  <c:v>0</c:v>
                </c:pt>
                <c:pt idx="192">
                  <c:v>0</c:v>
                </c:pt>
                <c:pt idx="193">
                  <c:v>0</c:v>
                </c:pt>
                <c:pt idx="194">
                  <c:v>1</c:v>
                </c:pt>
              </c:numCache>
            </c:numRef>
          </c:val>
          <c:smooth val="0"/>
          <c:extLst>
            <c:ext xmlns:c16="http://schemas.microsoft.com/office/drawing/2014/chart" uri="{C3380CC4-5D6E-409C-BE32-E72D297353CC}">
              <c16:uniqueId val="{00000000-AC95-4AA3-9A83-377469820FA5}"/>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1.08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TestB10!$C$11:$C$367</c:f>
              <c:numCache>
                <c:formatCode>0</c:formatCode>
                <c:ptCount val="357"/>
                <c:pt idx="0">
                  <c:v>71.474999999999994</c:v>
                </c:pt>
                <c:pt idx="1">
                  <c:v>216.36699999999999</c:v>
                </c:pt>
                <c:pt idx="2">
                  <c:v>317.21899999999999</c:v>
                </c:pt>
                <c:pt idx="3">
                  <c:v>472.98399999999998</c:v>
                </c:pt>
                <c:pt idx="4">
                  <c:v>513.1</c:v>
                </c:pt>
                <c:pt idx="5">
                  <c:v>704.66300000000001</c:v>
                </c:pt>
                <c:pt idx="6">
                  <c:v>719.43</c:v>
                </c:pt>
                <c:pt idx="7">
                  <c:v>1015.184</c:v>
                </c:pt>
                <c:pt idx="8">
                  <c:v>1034.451</c:v>
                </c:pt>
                <c:pt idx="9">
                  <c:v>1057.42</c:v>
                </c:pt>
                <c:pt idx="10">
                  <c:v>1134.1990000000001</c:v>
                </c:pt>
                <c:pt idx="11">
                  <c:v>1203.6500000000001</c:v>
                </c:pt>
                <c:pt idx="12">
                  <c:v>1262.5250000000001</c:v>
                </c:pt>
                <c:pt idx="13">
                  <c:v>1786.287</c:v>
                </c:pt>
                <c:pt idx="14">
                  <c:v>1872.143</c:v>
                </c:pt>
                <c:pt idx="15">
                  <c:v>2145.623</c:v>
                </c:pt>
                <c:pt idx="16">
                  <c:v>2203.5680000000002</c:v>
                </c:pt>
                <c:pt idx="17">
                  <c:v>2217.444</c:v>
                </c:pt>
                <c:pt idx="18">
                  <c:v>2435.5650000000001</c:v>
                </c:pt>
                <c:pt idx="19">
                  <c:v>2670.9740000000002</c:v>
                </c:pt>
                <c:pt idx="20">
                  <c:v>2743.7150000000001</c:v>
                </c:pt>
                <c:pt idx="21">
                  <c:v>3003.6930000000002</c:v>
                </c:pt>
                <c:pt idx="22">
                  <c:v>3214.4180000000001</c:v>
                </c:pt>
                <c:pt idx="23">
                  <c:v>3475.4380000000001</c:v>
                </c:pt>
                <c:pt idx="24">
                  <c:v>3513.6689999999999</c:v>
                </c:pt>
                <c:pt idx="25">
                  <c:v>3555.0949999999998</c:v>
                </c:pt>
                <c:pt idx="26">
                  <c:v>3597.7089999999998</c:v>
                </c:pt>
                <c:pt idx="27">
                  <c:v>3766.2109999999998</c:v>
                </c:pt>
                <c:pt idx="28">
                  <c:v>3782.0990000000002</c:v>
                </c:pt>
                <c:pt idx="29">
                  <c:v>3894.7750000000001</c:v>
                </c:pt>
                <c:pt idx="30">
                  <c:v>4164.6779999999999</c:v>
                </c:pt>
                <c:pt idx="31">
                  <c:v>4213.299</c:v>
                </c:pt>
                <c:pt idx="32">
                  <c:v>4307.2070000000003</c:v>
                </c:pt>
                <c:pt idx="33">
                  <c:v>4327.9459999999999</c:v>
                </c:pt>
                <c:pt idx="34">
                  <c:v>4355.567</c:v>
                </c:pt>
                <c:pt idx="35">
                  <c:v>4381.3819999999996</c:v>
                </c:pt>
                <c:pt idx="36">
                  <c:v>4935.9340000000002</c:v>
                </c:pt>
                <c:pt idx="37">
                  <c:v>4982.875</c:v>
                </c:pt>
                <c:pt idx="38">
                  <c:v>5011.8249999999998</c:v>
                </c:pt>
                <c:pt idx="39">
                  <c:v>5044.7269999999999</c:v>
                </c:pt>
                <c:pt idx="40">
                  <c:v>5303.35</c:v>
                </c:pt>
                <c:pt idx="41">
                  <c:v>5451.07</c:v>
                </c:pt>
                <c:pt idx="42">
                  <c:v>5520.991</c:v>
                </c:pt>
                <c:pt idx="43">
                  <c:v>6044.0529999999999</c:v>
                </c:pt>
                <c:pt idx="44">
                  <c:v>6051.3540000000003</c:v>
                </c:pt>
                <c:pt idx="45">
                  <c:v>6282.6</c:v>
                </c:pt>
                <c:pt idx="46">
                  <c:v>6347.77</c:v>
                </c:pt>
                <c:pt idx="47">
                  <c:v>6409.3010000000004</c:v>
                </c:pt>
                <c:pt idx="48">
                  <c:v>6443.78</c:v>
                </c:pt>
                <c:pt idx="49">
                  <c:v>6489.13</c:v>
                </c:pt>
                <c:pt idx="50">
                  <c:v>6576.0739999999996</c:v>
                </c:pt>
                <c:pt idx="51">
                  <c:v>6616.7269999999999</c:v>
                </c:pt>
                <c:pt idx="52">
                  <c:v>6622.5309999999999</c:v>
                </c:pt>
                <c:pt idx="53">
                  <c:v>6778.8440000000001</c:v>
                </c:pt>
                <c:pt idx="54">
                  <c:v>6779.5079999999998</c:v>
                </c:pt>
                <c:pt idx="55">
                  <c:v>6845.4660000000003</c:v>
                </c:pt>
                <c:pt idx="56">
                  <c:v>6967.7430000000004</c:v>
                </c:pt>
                <c:pt idx="57">
                  <c:v>6986.3909999999996</c:v>
                </c:pt>
                <c:pt idx="58">
                  <c:v>6991.5020000000004</c:v>
                </c:pt>
                <c:pt idx="59">
                  <c:v>7001.97</c:v>
                </c:pt>
                <c:pt idx="60">
                  <c:v>7058.0259999999998</c:v>
                </c:pt>
                <c:pt idx="61">
                  <c:v>7068.3810000000003</c:v>
                </c:pt>
                <c:pt idx="62">
                  <c:v>7220.2209999999995</c:v>
                </c:pt>
                <c:pt idx="63">
                  <c:v>7366.2640000000001</c:v>
                </c:pt>
                <c:pt idx="64">
                  <c:v>7686.27</c:v>
                </c:pt>
                <c:pt idx="65">
                  <c:v>7961.7690000000002</c:v>
                </c:pt>
                <c:pt idx="66">
                  <c:v>7976.8729999999996</c:v>
                </c:pt>
                <c:pt idx="67">
                  <c:v>8167.96</c:v>
                </c:pt>
                <c:pt idx="68">
                  <c:v>8230.7250000000004</c:v>
                </c:pt>
                <c:pt idx="69">
                  <c:v>8273.375</c:v>
                </c:pt>
                <c:pt idx="70">
                  <c:v>8365.9979999999996</c:v>
                </c:pt>
                <c:pt idx="71">
                  <c:v>9217.6939999999995</c:v>
                </c:pt>
                <c:pt idx="72">
                  <c:v>9286.4920000000002</c:v>
                </c:pt>
                <c:pt idx="73">
                  <c:v>9360.4840000000004</c:v>
                </c:pt>
                <c:pt idx="74">
                  <c:v>9361.6810000000005</c:v>
                </c:pt>
                <c:pt idx="75">
                  <c:v>9399.6299999999992</c:v>
                </c:pt>
                <c:pt idx="76">
                  <c:v>9535.6389999999992</c:v>
                </c:pt>
                <c:pt idx="77">
                  <c:v>9548.098</c:v>
                </c:pt>
                <c:pt idx="78">
                  <c:v>9557.6820000000007</c:v>
                </c:pt>
                <c:pt idx="79">
                  <c:v>9869.3469999999998</c:v>
                </c:pt>
                <c:pt idx="80">
                  <c:v>10108.007</c:v>
                </c:pt>
                <c:pt idx="81">
                  <c:v>10210.733</c:v>
                </c:pt>
                <c:pt idx="82">
                  <c:v>10327.941000000001</c:v>
                </c:pt>
                <c:pt idx="83">
                  <c:v>10401.535</c:v>
                </c:pt>
                <c:pt idx="84">
                  <c:v>10617.253000000001</c:v>
                </c:pt>
                <c:pt idx="85">
                  <c:v>10868.61</c:v>
                </c:pt>
                <c:pt idx="86">
                  <c:v>11384.223</c:v>
                </c:pt>
                <c:pt idx="87">
                  <c:v>11627.865</c:v>
                </c:pt>
                <c:pt idx="88">
                  <c:v>11658.368</c:v>
                </c:pt>
                <c:pt idx="89">
                  <c:v>11658.867</c:v>
                </c:pt>
                <c:pt idx="90">
                  <c:v>11665.207</c:v>
                </c:pt>
                <c:pt idx="91">
                  <c:v>11734.915000000001</c:v>
                </c:pt>
                <c:pt idx="92">
                  <c:v>11854.08</c:v>
                </c:pt>
                <c:pt idx="93">
                  <c:v>11932.271000000001</c:v>
                </c:pt>
                <c:pt idx="94">
                  <c:v>12449.083000000001</c:v>
                </c:pt>
                <c:pt idx="95">
                  <c:v>12536.163</c:v>
                </c:pt>
                <c:pt idx="96">
                  <c:v>12583.575999999999</c:v>
                </c:pt>
                <c:pt idx="97">
                  <c:v>12799.01</c:v>
                </c:pt>
                <c:pt idx="98">
                  <c:v>12976.763000000001</c:v>
                </c:pt>
                <c:pt idx="99">
                  <c:v>12987.451999999999</c:v>
                </c:pt>
                <c:pt idx="100">
                  <c:v>12993.332</c:v>
                </c:pt>
                <c:pt idx="101">
                  <c:v>13184.864</c:v>
                </c:pt>
                <c:pt idx="102">
                  <c:v>13379.848</c:v>
                </c:pt>
                <c:pt idx="103">
                  <c:v>13551.951999999999</c:v>
                </c:pt>
                <c:pt idx="104">
                  <c:v>13591.281000000001</c:v>
                </c:pt>
                <c:pt idx="105">
                  <c:v>13597.294</c:v>
                </c:pt>
                <c:pt idx="106">
                  <c:v>13628.12</c:v>
                </c:pt>
                <c:pt idx="107">
                  <c:v>13644.539000000001</c:v>
                </c:pt>
                <c:pt idx="108">
                  <c:v>14080.102000000001</c:v>
                </c:pt>
                <c:pt idx="109">
                  <c:v>14081.333000000001</c:v>
                </c:pt>
                <c:pt idx="110">
                  <c:v>14322.753000000001</c:v>
                </c:pt>
                <c:pt idx="111">
                  <c:v>14557.421</c:v>
                </c:pt>
                <c:pt idx="112">
                  <c:v>14561.54</c:v>
                </c:pt>
                <c:pt idx="113">
                  <c:v>14633.085999999999</c:v>
                </c:pt>
                <c:pt idx="114">
                  <c:v>14743.552</c:v>
                </c:pt>
                <c:pt idx="115">
                  <c:v>14785.361000000001</c:v>
                </c:pt>
                <c:pt idx="116">
                  <c:v>14978.486999999999</c:v>
                </c:pt>
                <c:pt idx="117">
                  <c:v>15061.239</c:v>
                </c:pt>
                <c:pt idx="118">
                  <c:v>15219.724</c:v>
                </c:pt>
                <c:pt idx="119">
                  <c:v>15583.343000000001</c:v>
                </c:pt>
                <c:pt idx="120">
                  <c:v>15631.061</c:v>
                </c:pt>
                <c:pt idx="121">
                  <c:v>15650.472</c:v>
                </c:pt>
                <c:pt idx="122">
                  <c:v>15754.722</c:v>
                </c:pt>
                <c:pt idx="123">
                  <c:v>15876.348</c:v>
                </c:pt>
                <c:pt idx="124">
                  <c:v>15931.116</c:v>
                </c:pt>
                <c:pt idx="125">
                  <c:v>16213.721</c:v>
                </c:pt>
                <c:pt idx="126">
                  <c:v>16238.112999999999</c:v>
                </c:pt>
                <c:pt idx="127">
                  <c:v>16380.295</c:v>
                </c:pt>
                <c:pt idx="128">
                  <c:v>16960.716</c:v>
                </c:pt>
                <c:pt idx="129">
                  <c:v>16993.793000000001</c:v>
                </c:pt>
                <c:pt idx="130">
                  <c:v>17027.837</c:v>
                </c:pt>
                <c:pt idx="131">
                  <c:v>17161.440999999999</c:v>
                </c:pt>
                <c:pt idx="132">
                  <c:v>17576.219000000001</c:v>
                </c:pt>
                <c:pt idx="133">
                  <c:v>17637.286</c:v>
                </c:pt>
                <c:pt idx="134">
                  <c:v>17839.662</c:v>
                </c:pt>
                <c:pt idx="135">
                  <c:v>17842.398000000001</c:v>
                </c:pt>
                <c:pt idx="136">
                  <c:v>18037.847000000002</c:v>
                </c:pt>
                <c:pt idx="137">
                  <c:v>18117.044999999998</c:v>
                </c:pt>
                <c:pt idx="138">
                  <c:v>18146.538</c:v>
                </c:pt>
                <c:pt idx="139">
                  <c:v>18185.785</c:v>
                </c:pt>
                <c:pt idx="140">
                  <c:v>18205.571</c:v>
                </c:pt>
                <c:pt idx="141">
                  <c:v>18214.830999999998</c:v>
                </c:pt>
                <c:pt idx="142">
                  <c:v>18306.941999999999</c:v>
                </c:pt>
                <c:pt idx="143">
                  <c:v>18405.458999999999</c:v>
                </c:pt>
                <c:pt idx="144">
                  <c:v>18412.988000000001</c:v>
                </c:pt>
                <c:pt idx="145">
                  <c:v>18672.253000000001</c:v>
                </c:pt>
                <c:pt idx="146">
                  <c:v>18938.457999999999</c:v>
                </c:pt>
                <c:pt idx="147">
                  <c:v>18969.338</c:v>
                </c:pt>
                <c:pt idx="148">
                  <c:v>19059.367999999999</c:v>
                </c:pt>
                <c:pt idx="149">
                  <c:v>19228.550999999999</c:v>
                </c:pt>
                <c:pt idx="150">
                  <c:v>19234.748</c:v>
                </c:pt>
                <c:pt idx="151">
                  <c:v>19252.803</c:v>
                </c:pt>
                <c:pt idx="152">
                  <c:v>19482.901999999998</c:v>
                </c:pt>
                <c:pt idx="153">
                  <c:v>19702.328000000001</c:v>
                </c:pt>
                <c:pt idx="154">
                  <c:v>19714.877</c:v>
                </c:pt>
                <c:pt idx="155">
                  <c:v>19951.091</c:v>
                </c:pt>
                <c:pt idx="156">
                  <c:v>19976.925999999999</c:v>
                </c:pt>
                <c:pt idx="157">
                  <c:v>20147.683000000001</c:v>
                </c:pt>
                <c:pt idx="158">
                  <c:v>20200.937999999998</c:v>
                </c:pt>
                <c:pt idx="159">
                  <c:v>20336.441999999999</c:v>
                </c:pt>
                <c:pt idx="160">
                  <c:v>20421.712</c:v>
                </c:pt>
                <c:pt idx="161">
                  <c:v>20519.716</c:v>
                </c:pt>
                <c:pt idx="162">
                  <c:v>20529.897000000001</c:v>
                </c:pt>
                <c:pt idx="163">
                  <c:v>21046.841</c:v>
                </c:pt>
                <c:pt idx="164">
                  <c:v>21060.651999999998</c:v>
                </c:pt>
                <c:pt idx="165">
                  <c:v>21158.431</c:v>
                </c:pt>
                <c:pt idx="166">
                  <c:v>21248.17</c:v>
                </c:pt>
                <c:pt idx="167">
                  <c:v>21263.467000000001</c:v>
                </c:pt>
                <c:pt idx="168">
                  <c:v>21298.789000000001</c:v>
                </c:pt>
                <c:pt idx="169">
                  <c:v>21320.468000000001</c:v>
                </c:pt>
                <c:pt idx="170">
                  <c:v>21369.326000000001</c:v>
                </c:pt>
                <c:pt idx="171">
                  <c:v>21381.439999999999</c:v>
                </c:pt>
                <c:pt idx="172">
                  <c:v>21392.012999999999</c:v>
                </c:pt>
                <c:pt idx="173">
                  <c:v>21512.716</c:v>
                </c:pt>
                <c:pt idx="174">
                  <c:v>21519.155999999999</c:v>
                </c:pt>
                <c:pt idx="175">
                  <c:v>21735.618999999999</c:v>
                </c:pt>
                <c:pt idx="176">
                  <c:v>22191.725999999999</c:v>
                </c:pt>
                <c:pt idx="177">
                  <c:v>22196.381000000001</c:v>
                </c:pt>
                <c:pt idx="178">
                  <c:v>22479.095000000001</c:v>
                </c:pt>
                <c:pt idx="179">
                  <c:v>22514.107</c:v>
                </c:pt>
                <c:pt idx="180">
                  <c:v>22534.106</c:v>
                </c:pt>
                <c:pt idx="181">
                  <c:v>22579.446</c:v>
                </c:pt>
                <c:pt idx="182">
                  <c:v>22751.51</c:v>
                </c:pt>
                <c:pt idx="183">
                  <c:v>22816.491999999998</c:v>
                </c:pt>
                <c:pt idx="184">
                  <c:v>22845.043000000001</c:v>
                </c:pt>
                <c:pt idx="185">
                  <c:v>22904.206999999999</c:v>
                </c:pt>
                <c:pt idx="186">
                  <c:v>22981.968000000001</c:v>
                </c:pt>
                <c:pt idx="187">
                  <c:v>23046.477999999999</c:v>
                </c:pt>
                <c:pt idx="188">
                  <c:v>23055.056</c:v>
                </c:pt>
                <c:pt idx="189">
                  <c:v>23090.328000000001</c:v>
                </c:pt>
                <c:pt idx="190">
                  <c:v>23151.935000000001</c:v>
                </c:pt>
                <c:pt idx="191">
                  <c:v>23157.685000000001</c:v>
                </c:pt>
                <c:pt idx="192">
                  <c:v>23188.106</c:v>
                </c:pt>
                <c:pt idx="193">
                  <c:v>23299.118999999999</c:v>
                </c:pt>
                <c:pt idx="194">
                  <c:v>23860.102999999999</c:v>
                </c:pt>
                <c:pt idx="195">
                  <c:v>24517.394</c:v>
                </c:pt>
                <c:pt idx="196">
                  <c:v>24645.242999999999</c:v>
                </c:pt>
                <c:pt idx="197">
                  <c:v>24664.466</c:v>
                </c:pt>
                <c:pt idx="198">
                  <c:v>24944.085999999999</c:v>
                </c:pt>
                <c:pt idx="199">
                  <c:v>24970.561000000002</c:v>
                </c:pt>
                <c:pt idx="200">
                  <c:v>25047.072</c:v>
                </c:pt>
                <c:pt idx="201">
                  <c:v>25050.618999999999</c:v>
                </c:pt>
                <c:pt idx="202">
                  <c:v>25172.530999999999</c:v>
                </c:pt>
                <c:pt idx="203">
                  <c:v>25488.531999999999</c:v>
                </c:pt>
                <c:pt idx="204">
                  <c:v>25650.01</c:v>
                </c:pt>
                <c:pt idx="205">
                  <c:v>25713.348999999998</c:v>
                </c:pt>
                <c:pt idx="206">
                  <c:v>25814.893</c:v>
                </c:pt>
                <c:pt idx="207">
                  <c:v>25829.691999999999</c:v>
                </c:pt>
                <c:pt idx="208">
                  <c:v>25967.22</c:v>
                </c:pt>
                <c:pt idx="209">
                  <c:v>26392.208999999999</c:v>
                </c:pt>
                <c:pt idx="210">
                  <c:v>26404.853999999999</c:v>
                </c:pt>
                <c:pt idx="211">
                  <c:v>26471.535</c:v>
                </c:pt>
                <c:pt idx="212">
                  <c:v>26559.397000000001</c:v>
                </c:pt>
                <c:pt idx="213">
                  <c:v>26766.177</c:v>
                </c:pt>
                <c:pt idx="214">
                  <c:v>26766.544999999998</c:v>
                </c:pt>
                <c:pt idx="215">
                  <c:v>26977.942999999999</c:v>
                </c:pt>
                <c:pt idx="216">
                  <c:v>27243.923999999999</c:v>
                </c:pt>
                <c:pt idx="217">
                  <c:v>27309.378000000001</c:v>
                </c:pt>
                <c:pt idx="218">
                  <c:v>27312.833999999999</c:v>
                </c:pt>
                <c:pt idx="219">
                  <c:v>27362.804</c:v>
                </c:pt>
                <c:pt idx="220">
                  <c:v>27364.237000000001</c:v>
                </c:pt>
                <c:pt idx="221">
                  <c:v>27565.762999999999</c:v>
                </c:pt>
                <c:pt idx="222">
                  <c:v>27574.916000000001</c:v>
                </c:pt>
                <c:pt idx="223">
                  <c:v>27622.733</c:v>
                </c:pt>
                <c:pt idx="224">
                  <c:v>28081.896000000001</c:v>
                </c:pt>
                <c:pt idx="225">
                  <c:v>28206.348000000002</c:v>
                </c:pt>
                <c:pt idx="226">
                  <c:v>28499.008000000002</c:v>
                </c:pt>
                <c:pt idx="227">
                  <c:v>28500.603999999999</c:v>
                </c:pt>
                <c:pt idx="228">
                  <c:v>28512.025000000001</c:v>
                </c:pt>
                <c:pt idx="229">
                  <c:v>28811.973999999998</c:v>
                </c:pt>
                <c:pt idx="230">
                  <c:v>28921.5</c:v>
                </c:pt>
                <c:pt idx="231">
                  <c:v>28940.136999999999</c:v>
                </c:pt>
                <c:pt idx="232">
                  <c:v>28966.722000000002</c:v>
                </c:pt>
                <c:pt idx="233">
                  <c:v>29373.559000000001</c:v>
                </c:pt>
                <c:pt idx="234">
                  <c:v>29389.914000000001</c:v>
                </c:pt>
                <c:pt idx="235">
                  <c:v>29433.995999999999</c:v>
                </c:pt>
                <c:pt idx="236">
                  <c:v>29686.454000000002</c:v>
                </c:pt>
                <c:pt idx="237">
                  <c:v>29796.381000000001</c:v>
                </c:pt>
                <c:pt idx="238">
                  <c:v>29979.735000000001</c:v>
                </c:pt>
                <c:pt idx="239">
                  <c:v>29992.917000000001</c:v>
                </c:pt>
                <c:pt idx="240">
                  <c:v>30237.589</c:v>
                </c:pt>
                <c:pt idx="241">
                  <c:v>30262.827000000001</c:v>
                </c:pt>
                <c:pt idx="242">
                  <c:v>30270.791000000001</c:v>
                </c:pt>
                <c:pt idx="243">
                  <c:v>30342.25</c:v>
                </c:pt>
                <c:pt idx="244">
                  <c:v>30343.973000000002</c:v>
                </c:pt>
                <c:pt idx="245">
                  <c:v>30367.966</c:v>
                </c:pt>
                <c:pt idx="246">
                  <c:v>30440.77</c:v>
                </c:pt>
                <c:pt idx="247">
                  <c:v>31045.486000000001</c:v>
                </c:pt>
                <c:pt idx="248">
                  <c:v>31083.952000000001</c:v>
                </c:pt>
                <c:pt idx="249">
                  <c:v>31279.580999999998</c:v>
                </c:pt>
                <c:pt idx="250">
                  <c:v>31325.554</c:v>
                </c:pt>
                <c:pt idx="251">
                  <c:v>31371.924999999999</c:v>
                </c:pt>
                <c:pt idx="252">
                  <c:v>31771.226999999999</c:v>
                </c:pt>
                <c:pt idx="253">
                  <c:v>31804.760999999999</c:v>
                </c:pt>
                <c:pt idx="254">
                  <c:v>31877.593000000001</c:v>
                </c:pt>
                <c:pt idx="255">
                  <c:v>31954.73</c:v>
                </c:pt>
                <c:pt idx="256">
                  <c:v>31960.557000000001</c:v>
                </c:pt>
                <c:pt idx="257">
                  <c:v>31973.184000000001</c:v>
                </c:pt>
                <c:pt idx="258">
                  <c:v>32009.454000000002</c:v>
                </c:pt>
                <c:pt idx="259">
                  <c:v>32157.763999999999</c:v>
                </c:pt>
                <c:pt idx="260">
                  <c:v>32391.748</c:v>
                </c:pt>
                <c:pt idx="261">
                  <c:v>32412.95</c:v>
                </c:pt>
                <c:pt idx="262">
                  <c:v>32453.861000000001</c:v>
                </c:pt>
                <c:pt idx="263">
                  <c:v>32472.807000000001</c:v>
                </c:pt>
                <c:pt idx="264">
                  <c:v>32611.481</c:v>
                </c:pt>
                <c:pt idx="265">
                  <c:v>32754.873</c:v>
                </c:pt>
                <c:pt idx="266">
                  <c:v>32776.92</c:v>
                </c:pt>
                <c:pt idx="267">
                  <c:v>32883.334000000003</c:v>
                </c:pt>
                <c:pt idx="268">
                  <c:v>32914.089999999997</c:v>
                </c:pt>
                <c:pt idx="269">
                  <c:v>32967.345000000001</c:v>
                </c:pt>
                <c:pt idx="270">
                  <c:v>33257.432000000001</c:v>
                </c:pt>
                <c:pt idx="271">
                  <c:v>33289.446000000004</c:v>
                </c:pt>
                <c:pt idx="272">
                  <c:v>33329.972000000002</c:v>
                </c:pt>
                <c:pt idx="273">
                  <c:v>33349.125999999997</c:v>
                </c:pt>
                <c:pt idx="274">
                  <c:v>33492.368000000002</c:v>
                </c:pt>
                <c:pt idx="275">
                  <c:v>33506.758999999998</c:v>
                </c:pt>
                <c:pt idx="276">
                  <c:v>33710.987999999998</c:v>
                </c:pt>
                <c:pt idx="277">
                  <c:v>33771.262999999999</c:v>
                </c:pt>
                <c:pt idx="278">
                  <c:v>33796.027000000002</c:v>
                </c:pt>
                <c:pt idx="279">
                  <c:v>33828.173999999999</c:v>
                </c:pt>
                <c:pt idx="280">
                  <c:v>34111.781000000003</c:v>
                </c:pt>
                <c:pt idx="281">
                  <c:v>34179.184000000001</c:v>
                </c:pt>
                <c:pt idx="282">
                  <c:v>34445.898999999998</c:v>
                </c:pt>
                <c:pt idx="283">
                  <c:v>34450.114000000001</c:v>
                </c:pt>
                <c:pt idx="284">
                  <c:v>34983.042999999998</c:v>
                </c:pt>
                <c:pt idx="285">
                  <c:v>35037.883000000002</c:v>
                </c:pt>
                <c:pt idx="286">
                  <c:v>35075.088000000003</c:v>
                </c:pt>
                <c:pt idx="287">
                  <c:v>35122.178</c:v>
                </c:pt>
                <c:pt idx="288">
                  <c:v>35173.231</c:v>
                </c:pt>
                <c:pt idx="289">
                  <c:v>35174.097000000002</c:v>
                </c:pt>
                <c:pt idx="290">
                  <c:v>35205.324999999997</c:v>
                </c:pt>
                <c:pt idx="291">
                  <c:v>35284.033000000003</c:v>
                </c:pt>
                <c:pt idx="292">
                  <c:v>35406.987999999998</c:v>
                </c:pt>
                <c:pt idx="293">
                  <c:v>35496.642999999996</c:v>
                </c:pt>
                <c:pt idx="294">
                  <c:v>35523.548999999999</c:v>
                </c:pt>
                <c:pt idx="295">
                  <c:v>35545.036</c:v>
                </c:pt>
                <c:pt idx="296">
                  <c:v>35553.678</c:v>
                </c:pt>
                <c:pt idx="297">
                  <c:v>35557.478000000003</c:v>
                </c:pt>
                <c:pt idx="298">
                  <c:v>35633.366000000002</c:v>
                </c:pt>
                <c:pt idx="299">
                  <c:v>35674.536</c:v>
                </c:pt>
                <c:pt idx="300">
                  <c:v>35900.105000000003</c:v>
                </c:pt>
                <c:pt idx="301">
                  <c:v>36114.034</c:v>
                </c:pt>
                <c:pt idx="302">
                  <c:v>36447.144999999997</c:v>
                </c:pt>
                <c:pt idx="303">
                  <c:v>36486.968000000001</c:v>
                </c:pt>
                <c:pt idx="304">
                  <c:v>36535.112000000001</c:v>
                </c:pt>
                <c:pt idx="305">
                  <c:v>36547.374000000003</c:v>
                </c:pt>
                <c:pt idx="306">
                  <c:v>36616.332999999999</c:v>
                </c:pt>
                <c:pt idx="307">
                  <c:v>36625.338000000003</c:v>
                </c:pt>
                <c:pt idx="308">
                  <c:v>36634.989000000001</c:v>
                </c:pt>
                <c:pt idx="309">
                  <c:v>36922.324000000001</c:v>
                </c:pt>
                <c:pt idx="310">
                  <c:v>36990.080999999998</c:v>
                </c:pt>
                <c:pt idx="311">
                  <c:v>37049.892999999996</c:v>
                </c:pt>
                <c:pt idx="312">
                  <c:v>37073.050999999999</c:v>
                </c:pt>
                <c:pt idx="313">
                  <c:v>37083.947</c:v>
                </c:pt>
                <c:pt idx="314">
                  <c:v>37140.745999999999</c:v>
                </c:pt>
                <c:pt idx="315">
                  <c:v>37234.705000000002</c:v>
                </c:pt>
                <c:pt idx="316">
                  <c:v>37361.665999999997</c:v>
                </c:pt>
                <c:pt idx="317">
                  <c:v>37393.866999999998</c:v>
                </c:pt>
                <c:pt idx="318">
                  <c:v>37421.864000000001</c:v>
                </c:pt>
                <c:pt idx="319">
                  <c:v>37519.264999999999</c:v>
                </c:pt>
                <c:pt idx="320">
                  <c:v>37654.22</c:v>
                </c:pt>
                <c:pt idx="321">
                  <c:v>37922.040999999997</c:v>
                </c:pt>
                <c:pt idx="322">
                  <c:v>38361.207999999999</c:v>
                </c:pt>
                <c:pt idx="323">
                  <c:v>38374.042999999998</c:v>
                </c:pt>
                <c:pt idx="324">
                  <c:v>38477.319000000003</c:v>
                </c:pt>
                <c:pt idx="325">
                  <c:v>38504.576000000001</c:v>
                </c:pt>
                <c:pt idx="326">
                  <c:v>38759.745999999999</c:v>
                </c:pt>
                <c:pt idx="327">
                  <c:v>38765.493000000002</c:v>
                </c:pt>
                <c:pt idx="328">
                  <c:v>38991.377</c:v>
                </c:pt>
                <c:pt idx="329">
                  <c:v>39036.32</c:v>
                </c:pt>
                <c:pt idx="330">
                  <c:v>39169.601000000002</c:v>
                </c:pt>
                <c:pt idx="331">
                  <c:v>39289.508000000002</c:v>
                </c:pt>
                <c:pt idx="332">
                  <c:v>39290.332999999999</c:v>
                </c:pt>
                <c:pt idx="333">
                  <c:v>39604.559999999998</c:v>
                </c:pt>
                <c:pt idx="334">
                  <c:v>39697.974999999999</c:v>
                </c:pt>
                <c:pt idx="335">
                  <c:v>39698.008000000002</c:v>
                </c:pt>
                <c:pt idx="336">
                  <c:v>39768.961000000003</c:v>
                </c:pt>
                <c:pt idx="337">
                  <c:v>40064.144</c:v>
                </c:pt>
                <c:pt idx="338">
                  <c:v>40137.434999999998</c:v>
                </c:pt>
                <c:pt idx="339">
                  <c:v>40232.449000000001</c:v>
                </c:pt>
                <c:pt idx="340">
                  <c:v>40711.614999999998</c:v>
                </c:pt>
                <c:pt idx="341">
                  <c:v>40812.959000000003</c:v>
                </c:pt>
                <c:pt idx="342">
                  <c:v>40862.381000000001</c:v>
                </c:pt>
                <c:pt idx="343">
                  <c:v>40923.641000000003</c:v>
                </c:pt>
                <c:pt idx="344">
                  <c:v>41084.487999999998</c:v>
                </c:pt>
                <c:pt idx="345">
                  <c:v>41315.945</c:v>
                </c:pt>
                <c:pt idx="346">
                  <c:v>41828.411</c:v>
                </c:pt>
                <c:pt idx="347">
                  <c:v>41862.817000000003</c:v>
                </c:pt>
                <c:pt idx="348">
                  <c:v>41883.122000000003</c:v>
                </c:pt>
                <c:pt idx="349">
                  <c:v>41892.027000000002</c:v>
                </c:pt>
                <c:pt idx="350">
                  <c:v>41954.616000000002</c:v>
                </c:pt>
                <c:pt idx="351">
                  <c:v>41971.836000000003</c:v>
                </c:pt>
                <c:pt idx="352">
                  <c:v>42330.561999999998</c:v>
                </c:pt>
                <c:pt idx="353">
                  <c:v>42620.451999999997</c:v>
                </c:pt>
                <c:pt idx="354">
                  <c:v>42718.741000000002</c:v>
                </c:pt>
                <c:pt idx="355">
                  <c:v>42819.7</c:v>
                </c:pt>
                <c:pt idx="356">
                  <c:v>42894.286999999997</c:v>
                </c:pt>
              </c:numCache>
            </c:numRef>
          </c:cat>
          <c:val>
            <c:numRef>
              <c:f>TestB10!$D$11:$D$367</c:f>
              <c:numCache>
                <c:formatCode>General</c:formatCode>
                <c:ptCount val="357"/>
                <c:pt idx="0">
                  <c:v>0</c:v>
                </c:pt>
                <c:pt idx="1">
                  <c:v>0</c:v>
                </c:pt>
                <c:pt idx="2">
                  <c:v>1</c:v>
                </c:pt>
                <c:pt idx="3">
                  <c:v>0</c:v>
                </c:pt>
                <c:pt idx="4">
                  <c:v>1</c:v>
                </c:pt>
                <c:pt idx="5">
                  <c:v>0</c:v>
                </c:pt>
                <c:pt idx="6">
                  <c:v>1</c:v>
                </c:pt>
                <c:pt idx="7">
                  <c:v>0</c:v>
                </c:pt>
                <c:pt idx="8">
                  <c:v>1</c:v>
                </c:pt>
                <c:pt idx="9">
                  <c:v>2</c:v>
                </c:pt>
                <c:pt idx="10">
                  <c:v>1</c:v>
                </c:pt>
                <c:pt idx="11">
                  <c:v>2</c:v>
                </c:pt>
                <c:pt idx="12">
                  <c:v>3</c:v>
                </c:pt>
                <c:pt idx="13">
                  <c:v>2</c:v>
                </c:pt>
                <c:pt idx="14">
                  <c:v>1</c:v>
                </c:pt>
                <c:pt idx="15">
                  <c:v>2</c:v>
                </c:pt>
                <c:pt idx="16">
                  <c:v>1</c:v>
                </c:pt>
                <c:pt idx="17">
                  <c:v>2</c:v>
                </c:pt>
                <c:pt idx="18">
                  <c:v>1</c:v>
                </c:pt>
                <c:pt idx="19">
                  <c:v>2</c:v>
                </c:pt>
                <c:pt idx="20">
                  <c:v>1</c:v>
                </c:pt>
                <c:pt idx="21">
                  <c:v>0</c:v>
                </c:pt>
                <c:pt idx="22">
                  <c:v>1</c:v>
                </c:pt>
                <c:pt idx="23">
                  <c:v>0</c:v>
                </c:pt>
                <c:pt idx="24">
                  <c:v>1</c:v>
                </c:pt>
                <c:pt idx="25">
                  <c:v>0</c:v>
                </c:pt>
                <c:pt idx="26">
                  <c:v>1</c:v>
                </c:pt>
                <c:pt idx="27">
                  <c:v>0</c:v>
                </c:pt>
                <c:pt idx="28">
                  <c:v>1</c:v>
                </c:pt>
                <c:pt idx="29">
                  <c:v>2</c:v>
                </c:pt>
                <c:pt idx="30">
                  <c:v>1</c:v>
                </c:pt>
                <c:pt idx="31">
                  <c:v>2</c:v>
                </c:pt>
                <c:pt idx="32">
                  <c:v>1</c:v>
                </c:pt>
                <c:pt idx="33">
                  <c:v>2</c:v>
                </c:pt>
                <c:pt idx="34">
                  <c:v>3</c:v>
                </c:pt>
                <c:pt idx="35">
                  <c:v>2</c:v>
                </c:pt>
                <c:pt idx="36">
                  <c:v>1</c:v>
                </c:pt>
                <c:pt idx="37">
                  <c:v>0</c:v>
                </c:pt>
                <c:pt idx="38">
                  <c:v>1</c:v>
                </c:pt>
                <c:pt idx="39">
                  <c:v>2</c:v>
                </c:pt>
                <c:pt idx="40">
                  <c:v>3</c:v>
                </c:pt>
                <c:pt idx="41">
                  <c:v>2</c:v>
                </c:pt>
                <c:pt idx="42">
                  <c:v>3</c:v>
                </c:pt>
                <c:pt idx="43">
                  <c:v>2</c:v>
                </c:pt>
                <c:pt idx="44">
                  <c:v>3</c:v>
                </c:pt>
                <c:pt idx="45">
                  <c:v>2</c:v>
                </c:pt>
                <c:pt idx="46">
                  <c:v>1</c:v>
                </c:pt>
                <c:pt idx="47">
                  <c:v>2</c:v>
                </c:pt>
                <c:pt idx="48">
                  <c:v>3</c:v>
                </c:pt>
                <c:pt idx="49">
                  <c:v>4</c:v>
                </c:pt>
                <c:pt idx="50">
                  <c:v>3</c:v>
                </c:pt>
                <c:pt idx="51">
                  <c:v>2</c:v>
                </c:pt>
                <c:pt idx="52">
                  <c:v>3</c:v>
                </c:pt>
                <c:pt idx="53">
                  <c:v>2</c:v>
                </c:pt>
                <c:pt idx="54">
                  <c:v>3</c:v>
                </c:pt>
                <c:pt idx="55">
                  <c:v>4</c:v>
                </c:pt>
                <c:pt idx="56">
                  <c:v>3</c:v>
                </c:pt>
                <c:pt idx="57">
                  <c:v>4</c:v>
                </c:pt>
                <c:pt idx="58">
                  <c:v>5</c:v>
                </c:pt>
                <c:pt idx="59">
                  <c:v>4</c:v>
                </c:pt>
                <c:pt idx="60">
                  <c:v>3</c:v>
                </c:pt>
                <c:pt idx="61">
                  <c:v>4</c:v>
                </c:pt>
                <c:pt idx="62">
                  <c:v>3</c:v>
                </c:pt>
                <c:pt idx="63">
                  <c:v>4</c:v>
                </c:pt>
                <c:pt idx="64">
                  <c:v>3</c:v>
                </c:pt>
                <c:pt idx="65">
                  <c:v>2</c:v>
                </c:pt>
                <c:pt idx="66">
                  <c:v>3</c:v>
                </c:pt>
                <c:pt idx="67">
                  <c:v>2</c:v>
                </c:pt>
                <c:pt idx="68">
                  <c:v>1</c:v>
                </c:pt>
                <c:pt idx="69">
                  <c:v>2</c:v>
                </c:pt>
                <c:pt idx="70">
                  <c:v>3</c:v>
                </c:pt>
                <c:pt idx="71">
                  <c:v>4</c:v>
                </c:pt>
                <c:pt idx="72">
                  <c:v>3</c:v>
                </c:pt>
                <c:pt idx="73">
                  <c:v>2</c:v>
                </c:pt>
                <c:pt idx="74">
                  <c:v>3</c:v>
                </c:pt>
                <c:pt idx="75">
                  <c:v>2</c:v>
                </c:pt>
                <c:pt idx="76">
                  <c:v>1</c:v>
                </c:pt>
                <c:pt idx="77">
                  <c:v>2</c:v>
                </c:pt>
                <c:pt idx="78">
                  <c:v>3</c:v>
                </c:pt>
                <c:pt idx="79">
                  <c:v>4</c:v>
                </c:pt>
                <c:pt idx="80">
                  <c:v>3</c:v>
                </c:pt>
                <c:pt idx="81">
                  <c:v>4</c:v>
                </c:pt>
                <c:pt idx="82">
                  <c:v>3</c:v>
                </c:pt>
                <c:pt idx="83">
                  <c:v>2</c:v>
                </c:pt>
                <c:pt idx="84">
                  <c:v>3</c:v>
                </c:pt>
                <c:pt idx="85">
                  <c:v>4</c:v>
                </c:pt>
                <c:pt idx="86">
                  <c:v>3</c:v>
                </c:pt>
                <c:pt idx="87">
                  <c:v>2</c:v>
                </c:pt>
                <c:pt idx="88">
                  <c:v>1</c:v>
                </c:pt>
                <c:pt idx="89">
                  <c:v>2</c:v>
                </c:pt>
                <c:pt idx="90">
                  <c:v>3</c:v>
                </c:pt>
                <c:pt idx="91">
                  <c:v>4</c:v>
                </c:pt>
                <c:pt idx="92">
                  <c:v>3</c:v>
                </c:pt>
                <c:pt idx="93">
                  <c:v>4</c:v>
                </c:pt>
                <c:pt idx="94">
                  <c:v>3</c:v>
                </c:pt>
                <c:pt idx="95">
                  <c:v>2</c:v>
                </c:pt>
                <c:pt idx="96">
                  <c:v>3</c:v>
                </c:pt>
                <c:pt idx="97">
                  <c:v>2</c:v>
                </c:pt>
                <c:pt idx="98">
                  <c:v>1</c:v>
                </c:pt>
                <c:pt idx="99">
                  <c:v>2</c:v>
                </c:pt>
                <c:pt idx="100">
                  <c:v>3</c:v>
                </c:pt>
                <c:pt idx="101">
                  <c:v>2</c:v>
                </c:pt>
                <c:pt idx="102">
                  <c:v>3</c:v>
                </c:pt>
                <c:pt idx="103">
                  <c:v>2</c:v>
                </c:pt>
                <c:pt idx="104">
                  <c:v>1</c:v>
                </c:pt>
                <c:pt idx="105">
                  <c:v>2</c:v>
                </c:pt>
                <c:pt idx="106">
                  <c:v>1</c:v>
                </c:pt>
                <c:pt idx="107">
                  <c:v>2</c:v>
                </c:pt>
                <c:pt idx="108">
                  <c:v>1</c:v>
                </c:pt>
                <c:pt idx="109">
                  <c:v>2</c:v>
                </c:pt>
                <c:pt idx="110">
                  <c:v>3</c:v>
                </c:pt>
                <c:pt idx="111">
                  <c:v>2</c:v>
                </c:pt>
                <c:pt idx="112">
                  <c:v>3</c:v>
                </c:pt>
                <c:pt idx="113">
                  <c:v>2</c:v>
                </c:pt>
                <c:pt idx="114">
                  <c:v>1</c:v>
                </c:pt>
                <c:pt idx="115">
                  <c:v>2</c:v>
                </c:pt>
                <c:pt idx="116">
                  <c:v>3</c:v>
                </c:pt>
                <c:pt idx="117">
                  <c:v>2</c:v>
                </c:pt>
                <c:pt idx="118">
                  <c:v>3</c:v>
                </c:pt>
                <c:pt idx="119">
                  <c:v>2</c:v>
                </c:pt>
                <c:pt idx="120">
                  <c:v>3</c:v>
                </c:pt>
                <c:pt idx="121">
                  <c:v>2</c:v>
                </c:pt>
                <c:pt idx="122">
                  <c:v>3</c:v>
                </c:pt>
                <c:pt idx="123">
                  <c:v>2</c:v>
                </c:pt>
                <c:pt idx="124">
                  <c:v>3</c:v>
                </c:pt>
                <c:pt idx="125">
                  <c:v>2</c:v>
                </c:pt>
                <c:pt idx="126">
                  <c:v>3</c:v>
                </c:pt>
                <c:pt idx="127">
                  <c:v>2</c:v>
                </c:pt>
                <c:pt idx="128">
                  <c:v>1</c:v>
                </c:pt>
                <c:pt idx="129">
                  <c:v>0</c:v>
                </c:pt>
                <c:pt idx="130">
                  <c:v>1</c:v>
                </c:pt>
                <c:pt idx="131">
                  <c:v>2</c:v>
                </c:pt>
                <c:pt idx="132">
                  <c:v>1</c:v>
                </c:pt>
                <c:pt idx="133">
                  <c:v>2</c:v>
                </c:pt>
                <c:pt idx="134">
                  <c:v>1</c:v>
                </c:pt>
                <c:pt idx="135">
                  <c:v>2</c:v>
                </c:pt>
                <c:pt idx="136">
                  <c:v>3</c:v>
                </c:pt>
                <c:pt idx="137">
                  <c:v>2</c:v>
                </c:pt>
                <c:pt idx="138">
                  <c:v>3</c:v>
                </c:pt>
                <c:pt idx="139">
                  <c:v>2</c:v>
                </c:pt>
                <c:pt idx="140">
                  <c:v>3</c:v>
                </c:pt>
                <c:pt idx="141">
                  <c:v>4</c:v>
                </c:pt>
                <c:pt idx="142">
                  <c:v>3</c:v>
                </c:pt>
                <c:pt idx="143">
                  <c:v>2</c:v>
                </c:pt>
                <c:pt idx="144">
                  <c:v>3</c:v>
                </c:pt>
                <c:pt idx="145">
                  <c:v>2</c:v>
                </c:pt>
                <c:pt idx="146">
                  <c:v>3</c:v>
                </c:pt>
                <c:pt idx="147">
                  <c:v>2</c:v>
                </c:pt>
                <c:pt idx="148">
                  <c:v>1</c:v>
                </c:pt>
                <c:pt idx="149">
                  <c:v>0</c:v>
                </c:pt>
                <c:pt idx="150">
                  <c:v>1</c:v>
                </c:pt>
                <c:pt idx="151">
                  <c:v>2</c:v>
                </c:pt>
                <c:pt idx="152">
                  <c:v>3</c:v>
                </c:pt>
                <c:pt idx="153">
                  <c:v>2</c:v>
                </c:pt>
                <c:pt idx="154">
                  <c:v>3</c:v>
                </c:pt>
                <c:pt idx="155">
                  <c:v>2</c:v>
                </c:pt>
                <c:pt idx="156">
                  <c:v>3</c:v>
                </c:pt>
                <c:pt idx="157">
                  <c:v>2</c:v>
                </c:pt>
                <c:pt idx="158">
                  <c:v>3</c:v>
                </c:pt>
                <c:pt idx="159">
                  <c:v>2</c:v>
                </c:pt>
                <c:pt idx="160">
                  <c:v>3</c:v>
                </c:pt>
                <c:pt idx="161">
                  <c:v>2</c:v>
                </c:pt>
                <c:pt idx="162">
                  <c:v>3</c:v>
                </c:pt>
                <c:pt idx="163">
                  <c:v>2</c:v>
                </c:pt>
                <c:pt idx="164">
                  <c:v>3</c:v>
                </c:pt>
                <c:pt idx="165">
                  <c:v>2</c:v>
                </c:pt>
                <c:pt idx="166">
                  <c:v>3</c:v>
                </c:pt>
                <c:pt idx="167">
                  <c:v>2</c:v>
                </c:pt>
                <c:pt idx="168">
                  <c:v>1</c:v>
                </c:pt>
                <c:pt idx="169">
                  <c:v>2</c:v>
                </c:pt>
                <c:pt idx="170">
                  <c:v>3</c:v>
                </c:pt>
                <c:pt idx="171">
                  <c:v>4</c:v>
                </c:pt>
                <c:pt idx="172">
                  <c:v>3</c:v>
                </c:pt>
                <c:pt idx="173">
                  <c:v>2</c:v>
                </c:pt>
                <c:pt idx="174">
                  <c:v>3</c:v>
                </c:pt>
                <c:pt idx="175">
                  <c:v>4</c:v>
                </c:pt>
                <c:pt idx="176">
                  <c:v>3</c:v>
                </c:pt>
                <c:pt idx="177">
                  <c:v>4</c:v>
                </c:pt>
                <c:pt idx="178">
                  <c:v>3</c:v>
                </c:pt>
                <c:pt idx="179">
                  <c:v>2</c:v>
                </c:pt>
                <c:pt idx="180">
                  <c:v>3</c:v>
                </c:pt>
                <c:pt idx="181">
                  <c:v>4</c:v>
                </c:pt>
                <c:pt idx="182">
                  <c:v>3</c:v>
                </c:pt>
                <c:pt idx="183">
                  <c:v>2</c:v>
                </c:pt>
                <c:pt idx="184">
                  <c:v>3</c:v>
                </c:pt>
                <c:pt idx="185">
                  <c:v>2</c:v>
                </c:pt>
                <c:pt idx="186">
                  <c:v>1</c:v>
                </c:pt>
                <c:pt idx="187">
                  <c:v>2</c:v>
                </c:pt>
                <c:pt idx="188">
                  <c:v>1</c:v>
                </c:pt>
                <c:pt idx="189">
                  <c:v>2</c:v>
                </c:pt>
                <c:pt idx="190">
                  <c:v>3</c:v>
                </c:pt>
                <c:pt idx="191">
                  <c:v>2</c:v>
                </c:pt>
                <c:pt idx="192">
                  <c:v>3</c:v>
                </c:pt>
                <c:pt idx="193">
                  <c:v>4</c:v>
                </c:pt>
                <c:pt idx="194">
                  <c:v>3</c:v>
                </c:pt>
                <c:pt idx="195">
                  <c:v>4</c:v>
                </c:pt>
                <c:pt idx="196">
                  <c:v>3</c:v>
                </c:pt>
                <c:pt idx="197">
                  <c:v>4</c:v>
                </c:pt>
                <c:pt idx="198">
                  <c:v>3</c:v>
                </c:pt>
                <c:pt idx="199">
                  <c:v>4</c:v>
                </c:pt>
                <c:pt idx="200">
                  <c:v>5</c:v>
                </c:pt>
                <c:pt idx="201">
                  <c:v>4</c:v>
                </c:pt>
                <c:pt idx="202">
                  <c:v>5</c:v>
                </c:pt>
                <c:pt idx="203">
                  <c:v>4</c:v>
                </c:pt>
                <c:pt idx="204">
                  <c:v>3</c:v>
                </c:pt>
                <c:pt idx="205">
                  <c:v>4</c:v>
                </c:pt>
                <c:pt idx="206">
                  <c:v>3</c:v>
                </c:pt>
                <c:pt idx="207">
                  <c:v>4</c:v>
                </c:pt>
                <c:pt idx="208">
                  <c:v>5</c:v>
                </c:pt>
                <c:pt idx="209">
                  <c:v>4</c:v>
                </c:pt>
                <c:pt idx="210">
                  <c:v>5</c:v>
                </c:pt>
                <c:pt idx="211">
                  <c:v>4</c:v>
                </c:pt>
                <c:pt idx="212">
                  <c:v>5</c:v>
                </c:pt>
                <c:pt idx="213">
                  <c:v>4</c:v>
                </c:pt>
                <c:pt idx="214">
                  <c:v>5</c:v>
                </c:pt>
                <c:pt idx="215">
                  <c:v>6</c:v>
                </c:pt>
                <c:pt idx="216">
                  <c:v>5</c:v>
                </c:pt>
                <c:pt idx="217">
                  <c:v>4</c:v>
                </c:pt>
                <c:pt idx="218">
                  <c:v>5</c:v>
                </c:pt>
                <c:pt idx="219">
                  <c:v>4</c:v>
                </c:pt>
                <c:pt idx="220">
                  <c:v>5</c:v>
                </c:pt>
                <c:pt idx="221">
                  <c:v>4</c:v>
                </c:pt>
                <c:pt idx="222">
                  <c:v>5</c:v>
                </c:pt>
                <c:pt idx="223">
                  <c:v>6</c:v>
                </c:pt>
                <c:pt idx="224">
                  <c:v>5</c:v>
                </c:pt>
                <c:pt idx="225">
                  <c:v>4</c:v>
                </c:pt>
                <c:pt idx="226">
                  <c:v>3</c:v>
                </c:pt>
                <c:pt idx="227">
                  <c:v>4</c:v>
                </c:pt>
                <c:pt idx="228">
                  <c:v>5</c:v>
                </c:pt>
                <c:pt idx="229">
                  <c:v>4</c:v>
                </c:pt>
                <c:pt idx="230">
                  <c:v>3</c:v>
                </c:pt>
                <c:pt idx="231">
                  <c:v>4</c:v>
                </c:pt>
                <c:pt idx="232">
                  <c:v>5</c:v>
                </c:pt>
                <c:pt idx="233">
                  <c:v>4</c:v>
                </c:pt>
                <c:pt idx="234">
                  <c:v>5</c:v>
                </c:pt>
                <c:pt idx="235">
                  <c:v>4</c:v>
                </c:pt>
                <c:pt idx="236">
                  <c:v>5</c:v>
                </c:pt>
                <c:pt idx="237">
                  <c:v>6</c:v>
                </c:pt>
                <c:pt idx="238">
                  <c:v>5</c:v>
                </c:pt>
                <c:pt idx="239">
                  <c:v>6</c:v>
                </c:pt>
                <c:pt idx="240">
                  <c:v>5</c:v>
                </c:pt>
                <c:pt idx="241">
                  <c:v>6</c:v>
                </c:pt>
                <c:pt idx="242">
                  <c:v>5</c:v>
                </c:pt>
                <c:pt idx="243">
                  <c:v>4</c:v>
                </c:pt>
                <c:pt idx="244">
                  <c:v>5</c:v>
                </c:pt>
                <c:pt idx="245">
                  <c:v>6</c:v>
                </c:pt>
                <c:pt idx="246">
                  <c:v>7</c:v>
                </c:pt>
                <c:pt idx="247">
                  <c:v>6</c:v>
                </c:pt>
                <c:pt idx="248">
                  <c:v>7</c:v>
                </c:pt>
                <c:pt idx="249">
                  <c:v>6</c:v>
                </c:pt>
                <c:pt idx="250">
                  <c:v>5</c:v>
                </c:pt>
                <c:pt idx="251">
                  <c:v>6</c:v>
                </c:pt>
                <c:pt idx="252">
                  <c:v>7</c:v>
                </c:pt>
                <c:pt idx="253">
                  <c:v>6</c:v>
                </c:pt>
                <c:pt idx="254">
                  <c:v>5</c:v>
                </c:pt>
                <c:pt idx="255">
                  <c:v>4</c:v>
                </c:pt>
                <c:pt idx="256">
                  <c:v>5</c:v>
                </c:pt>
                <c:pt idx="257">
                  <c:v>6</c:v>
                </c:pt>
                <c:pt idx="258">
                  <c:v>5</c:v>
                </c:pt>
                <c:pt idx="259">
                  <c:v>6</c:v>
                </c:pt>
                <c:pt idx="260">
                  <c:v>5</c:v>
                </c:pt>
                <c:pt idx="261">
                  <c:v>6</c:v>
                </c:pt>
                <c:pt idx="262">
                  <c:v>5</c:v>
                </c:pt>
                <c:pt idx="263">
                  <c:v>6</c:v>
                </c:pt>
                <c:pt idx="264">
                  <c:v>5</c:v>
                </c:pt>
                <c:pt idx="265">
                  <c:v>4</c:v>
                </c:pt>
                <c:pt idx="266">
                  <c:v>5</c:v>
                </c:pt>
                <c:pt idx="267">
                  <c:v>6</c:v>
                </c:pt>
                <c:pt idx="268">
                  <c:v>5</c:v>
                </c:pt>
                <c:pt idx="269">
                  <c:v>6</c:v>
                </c:pt>
                <c:pt idx="270">
                  <c:v>5</c:v>
                </c:pt>
                <c:pt idx="271">
                  <c:v>6</c:v>
                </c:pt>
                <c:pt idx="272">
                  <c:v>5</c:v>
                </c:pt>
                <c:pt idx="273">
                  <c:v>6</c:v>
                </c:pt>
                <c:pt idx="274">
                  <c:v>5</c:v>
                </c:pt>
                <c:pt idx="275">
                  <c:v>6</c:v>
                </c:pt>
                <c:pt idx="276">
                  <c:v>5</c:v>
                </c:pt>
                <c:pt idx="277">
                  <c:v>6</c:v>
                </c:pt>
                <c:pt idx="278">
                  <c:v>5</c:v>
                </c:pt>
                <c:pt idx="279">
                  <c:v>6</c:v>
                </c:pt>
                <c:pt idx="280">
                  <c:v>5</c:v>
                </c:pt>
                <c:pt idx="281">
                  <c:v>6</c:v>
                </c:pt>
                <c:pt idx="282">
                  <c:v>5</c:v>
                </c:pt>
                <c:pt idx="283">
                  <c:v>6</c:v>
                </c:pt>
                <c:pt idx="284">
                  <c:v>7</c:v>
                </c:pt>
                <c:pt idx="285">
                  <c:v>6</c:v>
                </c:pt>
                <c:pt idx="286">
                  <c:v>7</c:v>
                </c:pt>
                <c:pt idx="287">
                  <c:v>6</c:v>
                </c:pt>
                <c:pt idx="288">
                  <c:v>5</c:v>
                </c:pt>
                <c:pt idx="289">
                  <c:v>6</c:v>
                </c:pt>
                <c:pt idx="290">
                  <c:v>7</c:v>
                </c:pt>
                <c:pt idx="291">
                  <c:v>6</c:v>
                </c:pt>
                <c:pt idx="292">
                  <c:v>7</c:v>
                </c:pt>
                <c:pt idx="293">
                  <c:v>6</c:v>
                </c:pt>
                <c:pt idx="294">
                  <c:v>7</c:v>
                </c:pt>
                <c:pt idx="295">
                  <c:v>6</c:v>
                </c:pt>
                <c:pt idx="296">
                  <c:v>7</c:v>
                </c:pt>
                <c:pt idx="297">
                  <c:v>8</c:v>
                </c:pt>
                <c:pt idx="298">
                  <c:v>7</c:v>
                </c:pt>
                <c:pt idx="299">
                  <c:v>8</c:v>
                </c:pt>
                <c:pt idx="300">
                  <c:v>7</c:v>
                </c:pt>
                <c:pt idx="301">
                  <c:v>8</c:v>
                </c:pt>
                <c:pt idx="302">
                  <c:v>7</c:v>
                </c:pt>
                <c:pt idx="303">
                  <c:v>8</c:v>
                </c:pt>
                <c:pt idx="304">
                  <c:v>7</c:v>
                </c:pt>
                <c:pt idx="305">
                  <c:v>8</c:v>
                </c:pt>
                <c:pt idx="306">
                  <c:v>7</c:v>
                </c:pt>
                <c:pt idx="307">
                  <c:v>8</c:v>
                </c:pt>
                <c:pt idx="308">
                  <c:v>9</c:v>
                </c:pt>
                <c:pt idx="309">
                  <c:v>8</c:v>
                </c:pt>
                <c:pt idx="310">
                  <c:v>7</c:v>
                </c:pt>
                <c:pt idx="311">
                  <c:v>6</c:v>
                </c:pt>
                <c:pt idx="312">
                  <c:v>7</c:v>
                </c:pt>
                <c:pt idx="313">
                  <c:v>6</c:v>
                </c:pt>
                <c:pt idx="314">
                  <c:v>7</c:v>
                </c:pt>
                <c:pt idx="315">
                  <c:v>8</c:v>
                </c:pt>
                <c:pt idx="316">
                  <c:v>7</c:v>
                </c:pt>
                <c:pt idx="317">
                  <c:v>8</c:v>
                </c:pt>
                <c:pt idx="318">
                  <c:v>9</c:v>
                </c:pt>
                <c:pt idx="319">
                  <c:v>8</c:v>
                </c:pt>
                <c:pt idx="320">
                  <c:v>9</c:v>
                </c:pt>
                <c:pt idx="321">
                  <c:v>8</c:v>
                </c:pt>
                <c:pt idx="322">
                  <c:v>7</c:v>
                </c:pt>
                <c:pt idx="323">
                  <c:v>8</c:v>
                </c:pt>
                <c:pt idx="324">
                  <c:v>7</c:v>
                </c:pt>
                <c:pt idx="325">
                  <c:v>8</c:v>
                </c:pt>
                <c:pt idx="326">
                  <c:v>7</c:v>
                </c:pt>
                <c:pt idx="327">
                  <c:v>8</c:v>
                </c:pt>
                <c:pt idx="328">
                  <c:v>7</c:v>
                </c:pt>
                <c:pt idx="329">
                  <c:v>8</c:v>
                </c:pt>
                <c:pt idx="330">
                  <c:v>9</c:v>
                </c:pt>
                <c:pt idx="331">
                  <c:v>8</c:v>
                </c:pt>
                <c:pt idx="332">
                  <c:v>9</c:v>
                </c:pt>
                <c:pt idx="333">
                  <c:v>8</c:v>
                </c:pt>
                <c:pt idx="334">
                  <c:v>7</c:v>
                </c:pt>
                <c:pt idx="335">
                  <c:v>8</c:v>
                </c:pt>
                <c:pt idx="336">
                  <c:v>9</c:v>
                </c:pt>
                <c:pt idx="337">
                  <c:v>8</c:v>
                </c:pt>
                <c:pt idx="338">
                  <c:v>9</c:v>
                </c:pt>
                <c:pt idx="339">
                  <c:v>10</c:v>
                </c:pt>
                <c:pt idx="340">
                  <c:v>9</c:v>
                </c:pt>
                <c:pt idx="341">
                  <c:v>10</c:v>
                </c:pt>
                <c:pt idx="342">
                  <c:v>9</c:v>
                </c:pt>
                <c:pt idx="343">
                  <c:v>10</c:v>
                </c:pt>
                <c:pt idx="344">
                  <c:v>11</c:v>
                </c:pt>
                <c:pt idx="345">
                  <c:v>10</c:v>
                </c:pt>
                <c:pt idx="346">
                  <c:v>9</c:v>
                </c:pt>
                <c:pt idx="347">
                  <c:v>10</c:v>
                </c:pt>
                <c:pt idx="348">
                  <c:v>11</c:v>
                </c:pt>
                <c:pt idx="349">
                  <c:v>10</c:v>
                </c:pt>
                <c:pt idx="350">
                  <c:v>9</c:v>
                </c:pt>
                <c:pt idx="351">
                  <c:v>10</c:v>
                </c:pt>
                <c:pt idx="352">
                  <c:v>11</c:v>
                </c:pt>
                <c:pt idx="353">
                  <c:v>10</c:v>
                </c:pt>
                <c:pt idx="354">
                  <c:v>11</c:v>
                </c:pt>
                <c:pt idx="355">
                  <c:v>10</c:v>
                </c:pt>
                <c:pt idx="356">
                  <c:v>11</c:v>
                </c:pt>
              </c:numCache>
            </c:numRef>
          </c:val>
          <c:smooth val="0"/>
          <c:extLst>
            <c:ext xmlns:c16="http://schemas.microsoft.com/office/drawing/2014/chart" uri="{C3380CC4-5D6E-409C-BE32-E72D297353CC}">
              <c16:uniqueId val="{00000000-7CEC-4E93-A268-81128FD500ED}"/>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1,08</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Histograms!$G$3:$P$3</c:f>
              <c:numCache>
                <c:formatCode>General</c:formatCode>
                <c:ptCount val="10"/>
                <c:pt idx="0">
                  <c:v>183</c:v>
                </c:pt>
                <c:pt idx="1">
                  <c:v>169</c:v>
                </c:pt>
                <c:pt idx="2">
                  <c:v>172</c:v>
                </c:pt>
                <c:pt idx="3">
                  <c:v>172</c:v>
                </c:pt>
                <c:pt idx="4">
                  <c:v>174</c:v>
                </c:pt>
                <c:pt idx="5">
                  <c:v>183</c:v>
                </c:pt>
                <c:pt idx="6">
                  <c:v>152</c:v>
                </c:pt>
                <c:pt idx="7">
                  <c:v>162</c:v>
                </c:pt>
                <c:pt idx="8">
                  <c:v>157</c:v>
                </c:pt>
                <c:pt idx="9">
                  <c:v>167</c:v>
                </c:pt>
              </c:numCache>
            </c:numRef>
          </c:val>
          <c:extLst>
            <c:ext xmlns:c16="http://schemas.microsoft.com/office/drawing/2014/chart" uri="{C3380CC4-5D6E-409C-BE32-E72D297353CC}">
              <c16:uniqueId val="{00000000-BDAF-452A-94C6-DA1220C4B4B6}"/>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0,45</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Histograms!$G$5:$P$5</c:f>
              <c:strCache>
                <c:ptCount val="10"/>
                <c:pt idx="0">
                  <c:v>68</c:v>
                </c:pt>
                <c:pt idx="1">
                  <c:v>70</c:v>
                </c:pt>
                <c:pt idx="2">
                  <c:v>76</c:v>
                </c:pt>
                <c:pt idx="3">
                  <c:v>65</c:v>
                </c:pt>
                <c:pt idx="4">
                  <c:v>64</c:v>
                </c:pt>
                <c:pt idx="5">
                  <c:v>68</c:v>
                </c:pt>
                <c:pt idx="6">
                  <c:v>79</c:v>
                </c:pt>
                <c:pt idx="7">
                  <c:v>76</c:v>
                </c:pt>
                <c:pt idx="8">
                  <c:v>72</c:v>
                </c:pt>
                <c:pt idx="9">
                  <c:v>83</c:v>
                </c:pt>
              </c:strCache>
            </c:strRef>
          </c:tx>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Histograms!$G$5:$P$5</c:f>
              <c:numCache>
                <c:formatCode>General</c:formatCode>
                <c:ptCount val="10"/>
                <c:pt idx="0">
                  <c:v>68</c:v>
                </c:pt>
                <c:pt idx="1">
                  <c:v>70</c:v>
                </c:pt>
                <c:pt idx="2">
                  <c:v>76</c:v>
                </c:pt>
                <c:pt idx="3">
                  <c:v>65</c:v>
                </c:pt>
                <c:pt idx="4">
                  <c:v>64</c:v>
                </c:pt>
                <c:pt idx="5">
                  <c:v>68</c:v>
                </c:pt>
                <c:pt idx="6">
                  <c:v>79</c:v>
                </c:pt>
                <c:pt idx="7">
                  <c:v>76</c:v>
                </c:pt>
                <c:pt idx="8">
                  <c:v>72</c:v>
                </c:pt>
                <c:pt idx="9">
                  <c:v>83</c:v>
                </c:pt>
              </c:numCache>
            </c:numRef>
          </c:val>
          <c:extLst>
            <c:ext xmlns:c16="http://schemas.microsoft.com/office/drawing/2014/chart" uri="{C3380CC4-5D6E-409C-BE32-E72D297353CC}">
              <c16:uniqueId val="{00000000-6E5D-4809-BB93-A7235FDFDCF2}"/>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comparison (PT as an Expo. RV vs Lognormal)</a:t>
            </a:r>
          </a:p>
        </c:rich>
      </c:tx>
      <c:overlay val="0"/>
      <c:spPr>
        <a:noFill/>
        <a:ln>
          <a:noFill/>
        </a:ln>
        <a:effectLst/>
      </c:spPr>
    </c:title>
    <c:autoTitleDeleted val="0"/>
    <c:plotArea>
      <c:layout/>
      <c:scatterChart>
        <c:scatterStyle val="smoothMarker"/>
        <c:varyColors val="0"/>
        <c:ser>
          <c:idx val="1"/>
          <c:order val="0"/>
          <c:tx>
            <c:strRef>
              <c:f>'TESTS SUMMARY'!$O$86</c:f>
              <c:strCache>
                <c:ptCount val="1"/>
                <c:pt idx="0">
                  <c:v>AVG.Lognormal</c:v>
                </c:pt>
              </c:strCache>
            </c:strRef>
          </c:tx>
          <c:dLbls>
            <c:dLbl>
              <c:idx val="0"/>
              <c:layout>
                <c:manualLayout>
                  <c:x val="-5.9692355528729639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6C9-4636-A134-D1948619B860}"/>
                </c:ext>
              </c:extLst>
            </c:dLbl>
            <c:dLbl>
              <c:idx val="1"/>
              <c:layout>
                <c:manualLayout>
                  <c:x val="-5.9692355528729639E-2"/>
                  <c:y val="4.2417999636837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6C9-4636-A134-D1948619B860}"/>
                </c:ext>
              </c:extLst>
            </c:dLbl>
            <c:dLbl>
              <c:idx val="2"/>
              <c:layout>
                <c:manualLayout>
                  <c:x val="-6.4338116272051438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6C9-4636-A134-D1948619B860}"/>
                </c:ext>
              </c:extLst>
            </c:dLbl>
            <c:dLbl>
              <c:idx val="3"/>
              <c:layout>
                <c:manualLayout>
                  <c:x val="5.3482948777744243E-3"/>
                  <c:y val="-1.34869619285010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6C9-4636-A134-D1948619B860}"/>
                </c:ext>
              </c:extLst>
            </c:dLbl>
            <c:dLbl>
              <c:idx val="4"/>
              <c:layout>
                <c:manualLayout>
                  <c:x val="-6.7640264479135237E-2"/>
                  <c:y val="-3.02584503981028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6C9-4636-A134-D1948619B86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ln w="12700">
                <a:solidFill>
                  <a:schemeClr val="tx1"/>
                </a:solidFill>
              </a:ln>
            </c:spPr>
          </c:errBars>
          <c:xVal>
            <c:numRef>
              <c:f>'TESTS SUMMARY'!$L$32:$L$36</c:f>
              <c:numCache>
                <c:formatCode>General</c:formatCode>
                <c:ptCount val="5"/>
                <c:pt idx="0">
                  <c:v>0.45</c:v>
                </c:pt>
                <c:pt idx="1">
                  <c:v>0.6</c:v>
                </c:pt>
                <c:pt idx="2" formatCode="0.000">
                  <c:v>0.79411764705882348</c:v>
                </c:pt>
                <c:pt idx="3">
                  <c:v>0.9</c:v>
                </c:pt>
                <c:pt idx="4">
                  <c:v>1.08</c:v>
                </c:pt>
              </c:numCache>
            </c:numRef>
          </c:xVal>
          <c:yVal>
            <c:numRef>
              <c:f>'TESTS SUMMARY'!$Q$32:$Q$36</c:f>
              <c:numCache>
                <c:formatCode>0.00</c:formatCode>
                <c:ptCount val="5"/>
                <c:pt idx="0">
                  <c:v>273.49735979237431</c:v>
                </c:pt>
                <c:pt idx="1">
                  <c:v>279.40818210194544</c:v>
                </c:pt>
                <c:pt idx="2">
                  <c:v>308.4642172227903</c:v>
                </c:pt>
                <c:pt idx="3">
                  <c:v>366.86638021229442</c:v>
                </c:pt>
                <c:pt idx="4">
                  <c:v>1756.0016969644505</c:v>
                </c:pt>
              </c:numCache>
            </c:numRef>
          </c:yVal>
          <c:smooth val="1"/>
          <c:extLst>
            <c:ext xmlns:c16="http://schemas.microsoft.com/office/drawing/2014/chart" uri="{C3380CC4-5D6E-409C-BE32-E72D297353CC}">
              <c16:uniqueId val="{00000005-26C9-4636-A134-D1948619B860}"/>
            </c:ext>
          </c:extLst>
        </c:ser>
        <c:ser>
          <c:idx val="0"/>
          <c:order val="1"/>
          <c:tx>
            <c:strRef>
              <c:f>'TESTS SUMMARY'!$Q$86</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7.2468197572864365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6C9-4636-A134-D1948619B860}"/>
                </c:ext>
              </c:extLst>
            </c:dLbl>
            <c:dLbl>
              <c:idx val="4"/>
              <c:layout>
                <c:manualLayout>
                  <c:x val="-7.2286025222456946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6C9-4636-A134-D1948619B8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1"/>
          <c:extLst>
            <c:ext xmlns:c16="http://schemas.microsoft.com/office/drawing/2014/chart" uri="{C3380CC4-5D6E-409C-BE32-E72D297353CC}">
              <c16:uniqueId val="{00000008-26C9-4636-A134-D1948619B860}"/>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plotArea>
    <c:legend>
      <c:legendPos val="b"/>
      <c:layout>
        <c:manualLayout>
          <c:xMode val="edge"/>
          <c:yMode val="edge"/>
          <c:x val="0.42915369086057459"/>
          <c:y val="0.90667547472757981"/>
          <c:w val="0.53092699795571352"/>
          <c:h val="5.8869995417366663E-2"/>
        </c:manualLayout>
      </c:layout>
      <c:overlay val="0"/>
    </c:legend>
    <c:plotVisOnly val="1"/>
    <c:dispBlanksAs val="gap"/>
    <c:showDLblsOverMax val="0"/>
  </c:chart>
  <c:txPr>
    <a:bodyPr/>
    <a:lstStyle/>
    <a:p>
      <a:pPr>
        <a:defRPr sz="1200"/>
      </a:pPr>
      <a:endParaRPr lang="pt-B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9.543422635236079E-2"/>
                  <c:y val="-1.70446205998494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C4B-4950-9136-5484BC5CC8EE}"/>
                </c:ext>
              </c:extLst>
            </c:dLbl>
            <c:dLbl>
              <c:idx val="2"/>
              <c:layout>
                <c:manualLayout>
                  <c:x val="-9.4917299338854372E-2"/>
                  <c:y val="-6.17814657951006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4B-4950-9136-5484BC5CC8EE}"/>
                </c:ext>
              </c:extLst>
            </c:dLbl>
            <c:dLbl>
              <c:idx val="3"/>
              <c:layout>
                <c:manualLayout>
                  <c:x val="-1.9702216331752612E-3"/>
                  <c:y val="-5.87990094487505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4-1C4B-4950-9136-5484BC5CC8EE}"/>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4.1922033846366044E-2"/>
                  <c:y val="-5.28340967560503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4B-4950-9136-5484BC5CC8EE}"/>
                </c:ext>
              </c:extLst>
            </c:dLbl>
            <c:dLbl>
              <c:idx val="1"/>
              <c:layout>
                <c:manualLayout>
                  <c:x val="1.4022531046264872E-2"/>
                  <c:y val="8.5011747825085608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4B-4950-9136-5484BC5CC8EE}"/>
                </c:ext>
              </c:extLst>
            </c:dLbl>
            <c:dLbl>
              <c:idx val="2"/>
              <c:layout>
                <c:manualLayout>
                  <c:x val="-5.4776260045417246E-5"/>
                  <c:y val="3.0674680941751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4B-4950-9136-5484BC5CC8EE}"/>
                </c:ext>
              </c:extLst>
            </c:dLbl>
            <c:dLbl>
              <c:idx val="3"/>
              <c:layout>
                <c:manualLayout>
                  <c:x val="2.37759612659044E-3"/>
                  <c:y val="-3.4939358677949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SUMMARY'!$AC$70:$AC$73</c:f>
                <c:numCache>
                  <c:formatCode>General</c:formatCode>
                  <c:ptCount val="4"/>
                  <c:pt idx="0">
                    <c:v>0.57951895607208226</c:v>
                  </c:pt>
                  <c:pt idx="1">
                    <c:v>2.4453671366921039</c:v>
                  </c:pt>
                  <c:pt idx="2">
                    <c:v>11.961116722417332</c:v>
                  </c:pt>
                  <c:pt idx="3">
                    <c:v>18.667839668826318</c:v>
                  </c:pt>
                </c:numCache>
              </c:numRef>
            </c:plus>
            <c:minus>
              <c:numRef>
                <c:f>'TESTS SUMMARY'!$AC$70:$AC$73</c:f>
                <c:numCache>
                  <c:formatCode>General</c:formatCode>
                  <c:ptCount val="4"/>
                  <c:pt idx="0">
                    <c:v>0.57951895607208226</c:v>
                  </c:pt>
                  <c:pt idx="1">
                    <c:v>2.4453671366921039</c:v>
                  </c:pt>
                  <c:pt idx="2">
                    <c:v>11.961116722417332</c:v>
                  </c:pt>
                  <c:pt idx="3">
                    <c:v>18.667839668826318</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SUMMARY'!$AB$70:$AB$73</c:f>
              <c:numCache>
                <c:formatCode>0.00</c:formatCode>
                <c:ptCount val="4"/>
                <c:pt idx="0">
                  <c:v>2.1731040914997135</c:v>
                </c:pt>
                <c:pt idx="1">
                  <c:v>7.7289999625424288</c:v>
                </c:pt>
                <c:pt idx="2">
                  <c:v>46.649037221340912</c:v>
                </c:pt>
                <c:pt idx="3">
                  <c:v>95.333472294571081</c:v>
                </c:pt>
              </c:numCache>
            </c:numRef>
          </c:yVal>
          <c:smooth val="0"/>
          <c:extLst>
            <c:ext xmlns:c16="http://schemas.microsoft.com/office/drawing/2014/chart" uri="{C3380CC4-5D6E-409C-BE32-E72D297353CC}">
              <c16:uniqueId val="{0000000A-1C4B-4950-9136-5484BC5CC8EE}"/>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2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0.12098019270982623"/>
                  <c:y val="-8.456041040980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B1-40B2-A2D5-55866A3EDC5C}"/>
                </c:ext>
              </c:extLst>
            </c:dLbl>
            <c:dLbl>
              <c:idx val="1"/>
              <c:layout>
                <c:manualLayout>
                  <c:x val="-0.12304478989147202"/>
                  <c:y val="-8.45604104098013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B1-40B2-A2D5-55866A3EDC5C}"/>
                </c:ext>
              </c:extLst>
            </c:dLbl>
            <c:dLbl>
              <c:idx val="2"/>
              <c:layout>
                <c:manualLayout>
                  <c:x val="-7.1429860350321575E-2"/>
                  <c:y val="-5.8253417643447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B1-40B2-A2D5-55866A3EDC5C}"/>
                </c:ext>
              </c:extLst>
            </c:dLbl>
            <c:dLbl>
              <c:idx val="3"/>
              <c:layout>
                <c:manualLayout>
                  <c:x val="-6.1545641984868005E-2"/>
                  <c:y val="-7.46952881224186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5-83B1-40B2-A2D5-55866A3EDC5C}"/>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3"/>
              <c:layout>
                <c:manualLayout>
                  <c:x val="4.5214678278047921E-3"/>
                  <c:y val="2.06675606556136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SUMMARY'!$AA$22:$AA$25</c:f>
                <c:numCache>
                  <c:formatCode>General</c:formatCode>
                  <c:ptCount val="4"/>
                  <c:pt idx="0">
                    <c:v>32.277606109115247</c:v>
                  </c:pt>
                  <c:pt idx="1">
                    <c:v>39.287267195285821</c:v>
                  </c:pt>
                  <c:pt idx="2">
                    <c:v>10.026182792043029</c:v>
                  </c:pt>
                  <c:pt idx="3">
                    <c:v>11.828127169502746</c:v>
                  </c:pt>
                </c:numCache>
              </c:numRef>
            </c:plus>
            <c:minus>
              <c:numRef>
                <c:f>'TESTS SUMMARY'!$AA$22:$AA$25</c:f>
                <c:numCache>
                  <c:formatCode>General</c:formatCode>
                  <c:ptCount val="4"/>
                  <c:pt idx="0">
                    <c:v>32.277606109115247</c:v>
                  </c:pt>
                  <c:pt idx="1">
                    <c:v>39.287267195285821</c:v>
                  </c:pt>
                  <c:pt idx="2">
                    <c:v>10.026182792043029</c:v>
                  </c:pt>
                  <c:pt idx="3">
                    <c:v>11.828127169502746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SUMMARY'!$Z$22:$Z$25</c:f>
              <c:numCache>
                <c:formatCode>0.00</c:formatCode>
                <c:ptCount val="4"/>
                <c:pt idx="0">
                  <c:v>556.43633333333264</c:v>
                </c:pt>
                <c:pt idx="1">
                  <c:v>325.44099999999935</c:v>
                </c:pt>
                <c:pt idx="2">
                  <c:v>261.39799999999968</c:v>
                </c:pt>
                <c:pt idx="3">
                  <c:v>246.15399999999934</c:v>
                </c:pt>
              </c:numCache>
            </c:numRef>
          </c:yVal>
          <c:smooth val="0"/>
          <c:extLst>
            <c:ext xmlns:c16="http://schemas.microsoft.com/office/drawing/2014/chart" uri="{C3380CC4-5D6E-409C-BE32-E72D297353CC}">
              <c16:uniqueId val="{00000008-83B1-40B2-A2D5-55866A3EDC5C}"/>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Average queue time comparison (A vs B Policy)</a:t>
            </a:r>
          </a:p>
        </c:rich>
      </c:tx>
      <c:overlay val="0"/>
      <c:spPr>
        <a:noFill/>
        <a:ln>
          <a:noFill/>
        </a:ln>
        <a:effectLst/>
      </c:spPr>
    </c:title>
    <c:autoTitleDeleted val="0"/>
    <c:plotArea>
      <c:layout>
        <c:manualLayout>
          <c:layoutTarget val="inner"/>
          <c:xMode val="edge"/>
          <c:yMode val="edge"/>
          <c:x val="0.14085383922088462"/>
          <c:y val="0.13291147245567481"/>
          <c:w val="0.82973737499546618"/>
          <c:h val="0.63950348783563871"/>
        </c:manualLayout>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0.1000336673224021"/>
                  <c:y val="-2.31794216663089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16-4501-9D11-208B4E0B4D80}"/>
                </c:ext>
              </c:extLst>
            </c:dLbl>
            <c:dLbl>
              <c:idx val="1"/>
              <c:layout>
                <c:manualLayout>
                  <c:x val="-0.11111054432117168"/>
                  <c:y val="7.5812709100142931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16-4501-9D11-208B4E0B4D80}"/>
                </c:ext>
              </c:extLst>
            </c:dLbl>
            <c:dLbl>
              <c:idx val="2"/>
              <c:layout>
                <c:manualLayout>
                  <c:x val="2.0771353335269156E-2"/>
                  <c:y val="1.93762205689094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16-4501-9D11-208B4E0B4D80}"/>
                </c:ext>
              </c:extLst>
            </c:dLbl>
            <c:dLbl>
              <c:idx val="3"/>
              <c:layout>
                <c:manualLayout>
                  <c:x val="5.0670413310106282E-3"/>
                  <c:y val="5.92721351644266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16-4501-9D11-208B4E0B4D8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ln w="12700">
                <a:solidFill>
                  <a:schemeClr val="tx1"/>
                </a:solidFill>
              </a:ln>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5-8A16-4501-9D11-208B4E0B4D80}"/>
            </c:ext>
          </c:extLst>
        </c:ser>
        <c:ser>
          <c:idx val="0"/>
          <c:order val="1"/>
          <c:tx>
            <c:strRef>
              <c:f>'[1]TESTS SUMMARY'!$X$33</c:f>
              <c:strCache>
                <c:ptCount val="1"/>
                <c:pt idx="0">
                  <c:v>(A)PT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4.2190729753787709E-2"/>
                  <c:y val="-6.3075336261826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A16-4501-9D11-208B4E0B4D80}"/>
                </c:ext>
              </c:extLst>
            </c:dLbl>
            <c:dLbl>
              <c:idx val="1"/>
              <c:layout>
                <c:manualLayout>
                  <c:x val="-6.9955339786722692E-2"/>
                  <c:y val="-6.57350639015272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A16-4501-9D11-208B4E0B4D80}"/>
                </c:ext>
              </c:extLst>
            </c:dLbl>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A16-4501-9D11-208B4E0B4D80}"/>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A16-4501-9D11-208B4E0B4D80}"/>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SUMMARY'!$AD$75:$AD$78</c:f>
                <c:numCache>
                  <c:formatCode>General</c:formatCode>
                  <c:ptCount val="4"/>
                  <c:pt idx="0">
                    <c:v>0.1263812018078915</c:v>
                  </c:pt>
                  <c:pt idx="1">
                    <c:v>3.5604043923757942</c:v>
                  </c:pt>
                  <c:pt idx="2">
                    <c:v>35.391974016017969</c:v>
                  </c:pt>
                  <c:pt idx="3">
                    <c:v>61.638094430800749</c:v>
                  </c:pt>
                </c:numCache>
              </c:numRef>
            </c:plus>
            <c:minus>
              <c:numRef>
                <c:f>'[1]TESTS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B-8A16-4501-9D11-208B4E0B4D8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layout>
            <c:manualLayout>
              <c:xMode val="edge"/>
              <c:yMode val="edge"/>
              <c:x val="0.50165765951957475"/>
              <c:y val="0.8261556956337911"/>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layout>
            <c:manualLayout>
              <c:xMode val="edge"/>
              <c:yMode val="edge"/>
              <c:x val="0"/>
              <c:y val="0.31910971992395265"/>
            </c:manualLayout>
          </c:layout>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100"/>
      </c:valAx>
    </c:plotArea>
    <c:legend>
      <c:legendPos val="b"/>
      <c:layout>
        <c:manualLayout>
          <c:xMode val="edge"/>
          <c:yMode val="edge"/>
          <c:x val="0.1581519072408703"/>
          <c:y val="0.87665854384217212"/>
          <c:w val="0.78799066824431441"/>
          <c:h val="0.12334145615782773"/>
        </c:manualLayout>
      </c:layout>
      <c:overlay val="0"/>
      <c:spPr>
        <a:noFill/>
        <a:ln>
          <a:noFill/>
        </a:ln>
        <a:effectLst/>
      </c:spPr>
      <c:txPr>
        <a:bodyPr rot="0" vert="horz"/>
        <a:lstStyle/>
        <a:p>
          <a:pPr>
            <a:defRPr sz="900"/>
          </a:pPr>
          <a:endParaRPr lang="pt-BR"/>
        </a:p>
      </c:txPr>
    </c:legend>
    <c:plotVisOnly val="1"/>
    <c:dispBlanksAs val="gap"/>
    <c:showDLblsOverMax val="0"/>
    <c:extLst/>
  </c:chart>
  <c:txPr>
    <a:bodyPr/>
    <a:lstStyle/>
    <a:p>
      <a:pPr>
        <a:defRPr sz="1000"/>
      </a:pPr>
      <a:endParaRPr lang="pt-B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a:t>Policy A vs Policy B Checkout Time (PT as Expo. RV)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lotArea>
      <c:layout/>
      <c:scatterChart>
        <c:scatterStyle val="lineMarker"/>
        <c:varyColors val="0"/>
        <c:ser>
          <c:idx val="1"/>
          <c:order val="0"/>
          <c:tx>
            <c:strRef>
              <c:f>'TESTS SUMMARY'!$Q$4</c:f>
              <c:strCache>
                <c:ptCount val="1"/>
                <c:pt idx="0">
                  <c:v>(B)AVG. Checkout</c:v>
                </c:pt>
              </c:strCache>
            </c:strRef>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dLbls>
            <c:dLbl>
              <c:idx val="2"/>
              <c:layout>
                <c:manualLayout>
                  <c:x val="-0.11634533635102841"/>
                  <c:y val="-4.04137053710999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CA-4C1A-A2D6-1D8AD43667B4}"/>
                </c:ext>
              </c:extLst>
            </c:dLbl>
            <c:dLbl>
              <c:idx val="3"/>
              <c:layout>
                <c:manualLayout>
                  <c:x val="-8.1921928433644681E-2"/>
                  <c:y val="-7.1639821222448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CA-4C1A-A2D6-1D8AD43667B4}"/>
                </c:ext>
              </c:extLst>
            </c:dLbl>
            <c:dLbl>
              <c:idx val="4"/>
              <c:layout>
                <c:manualLayout>
                  <c:x val="-0.11937862269804443"/>
                  <c:y val="-4.94323116222622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solidFill>
                <a:schemeClr val="tx1"/>
              </a:solidFill>
              <a:ln w="6350" cap="flat" cmpd="sng" algn="ctr">
                <a:solidFill>
                  <a:schemeClr val="tx1"/>
                </a:solidFill>
                <a:prstDash val="solid"/>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3-67CA-4C1A-A2D6-1D8AD43667B4}"/>
            </c:ext>
          </c:extLst>
        </c:ser>
        <c:ser>
          <c:idx val="0"/>
          <c:order val="1"/>
          <c:tx>
            <c:strRef>
              <c:f>'[1]TESTS SUMMARY'!$N$9</c:f>
              <c:strCache>
                <c:ptCount val="1"/>
                <c:pt idx="0">
                  <c:v>(A)AVG. Checkout</c:v>
                </c:pt>
              </c:strCache>
            </c:strRef>
          </c:tx>
          <c:spPr>
            <a:ln w="19050" cap="rnd" cmpd="sng" algn="ctr">
              <a:solidFill>
                <a:schemeClr val="accent1"/>
              </a:solidFill>
              <a:prstDash val="solid"/>
              <a:round/>
            </a:ln>
            <a:effectLst/>
          </c:spPr>
          <c:marker>
            <c:symbol val="circle"/>
            <c:size val="5"/>
            <c:spPr>
              <a:solidFill>
                <a:schemeClr val="accent1"/>
              </a:solidFill>
              <a:ln w="6350" cap="flat" cmpd="sng" algn="ctr">
                <a:solidFill>
                  <a:schemeClr val="accent1"/>
                </a:solidFill>
                <a:prstDash val="solid"/>
                <a:round/>
              </a:ln>
              <a:effectLst/>
            </c:spPr>
          </c:marker>
          <c:dLbls>
            <c:dLbl>
              <c:idx val="0"/>
              <c:layout>
                <c:manualLayout>
                  <c:x val="-1.1927665668297487E-2"/>
                  <c:y val="3.04455575223448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7CA-4C1A-A2D6-1D8AD43667B4}"/>
                </c:ext>
              </c:extLst>
            </c:dLbl>
            <c:dLbl>
              <c:idx val="1"/>
              <c:layout>
                <c:manualLayout>
                  <c:x val="-1.651745339061533E-2"/>
                  <c:y val="3.04455575223447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7CA-4C1A-A2D6-1D8AD43667B4}"/>
                </c:ext>
              </c:extLst>
            </c:dLbl>
            <c:dLbl>
              <c:idx val="2"/>
              <c:layout>
                <c:manualLayout>
                  <c:x val="-5.0429840848207228E-3"/>
                  <c:y val="3.28475664339868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7CA-4C1A-A2D6-1D8AD43667B4}"/>
                </c:ext>
              </c:extLst>
            </c:dLbl>
            <c:dLbl>
              <c:idx val="3"/>
              <c:layout>
                <c:manualLayout>
                  <c:x val="6.431485220973884E-3"/>
                  <c:y val="-1.51926117988569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7CA-4C1A-A2D6-1D8AD43667B4}"/>
                </c:ext>
              </c:extLst>
            </c:dLbl>
            <c:dLbl>
              <c:idx val="4"/>
              <c:layout>
                <c:manualLayout>
                  <c:x val="9.3604953759309252E-3"/>
                  <c:y val="-4.7963294466455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errBars>
            <c:errDir val="y"/>
            <c:errBarType val="both"/>
            <c:errValType val="cust"/>
            <c:noEndCap val="0"/>
            <c:pl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6350" cap="flat" cmpd="sng" algn="ctr">
                <a:solidFill>
                  <a:schemeClr val="tx1"/>
                </a:solidFill>
                <a:prstDash val="solid"/>
                <a:round/>
              </a:ln>
              <a:effectLst/>
            </c:spPr>
          </c:errBars>
          <c:xVal>
            <c:numRef>
              <c:f>'[1]TESTS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'[1]TESTS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0"/>
          <c:extLst>
            <c:ext xmlns:c16="http://schemas.microsoft.com/office/drawing/2014/chart" uri="{C3380CC4-5D6E-409C-BE32-E72D297353CC}">
              <c16:uniqueId val="{00000009-67CA-4C1A-A2D6-1D8AD43667B4}"/>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50120"/>
        <c:crosses val="autoZero"/>
        <c:crossBetween val="midCat"/>
      </c:valAx>
      <c:valAx>
        <c:axId val="592250120"/>
        <c:scaling>
          <c:orientation val="minMax"/>
          <c:max val="2350"/>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49480"/>
        <c:crosses val="autoZero"/>
        <c:crossBetween val="midCat"/>
      </c:valAx>
      <c:spPr>
        <a:noFill/>
        <a:ln>
          <a:noFill/>
        </a:ln>
        <a:effectLst/>
      </c:spPr>
    </c:plotArea>
    <c:legend>
      <c:legendPos val="b"/>
      <c:layout>
        <c:manualLayout>
          <c:xMode val="edge"/>
          <c:yMode val="edge"/>
          <c:x val="0.35107385646247535"/>
          <c:y val="0.92977599485327489"/>
          <c:w val="0.62981888815827958"/>
          <c:h val="5.272844619461260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6350" cap="flat" cmpd="sng" algn="ctr">
      <a:noFill/>
      <a:prstDash val="solid"/>
      <a:miter lim="800000"/>
    </a:ln>
    <a:effectLst/>
  </c:spPr>
  <c:txPr>
    <a:bodyPr/>
    <a:lstStyle/>
    <a:p>
      <a:pPr>
        <a:defRPr sz="1000"/>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Maximum queue time comparison (A vs B Policy)</a:t>
            </a:r>
          </a:p>
        </c:rich>
      </c:tx>
      <c:overlay val="0"/>
      <c:spPr>
        <a:noFill/>
        <a:ln>
          <a:noFill/>
        </a:ln>
        <a:effectLst/>
      </c:spPr>
    </c:title>
    <c:autoTitleDeleted val="0"/>
    <c:plotArea>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3.2882207853546022E-3"/>
                  <c:y val="-4.5661322385241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FA-482E-9286-6D7777250F4A}"/>
                </c:ext>
              </c:extLst>
            </c:dLbl>
            <c:dLbl>
              <c:idx val="1"/>
              <c:layout>
                <c:manualLayout>
                  <c:x val="-9.3856920255783641E-2"/>
                  <c:y val="-9.89302436659923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FA-482E-9286-6D7777250F4A}"/>
                </c:ext>
              </c:extLst>
            </c:dLbl>
            <c:dLbl>
              <c:idx val="3"/>
              <c:layout>
                <c:manualLayout>
                  <c:x val="-8.4002468758823112E-2"/>
                  <c:y val="-6.563716786552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EFA-482E-9286-6D7777250F4A}"/>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ln w="12700">
                <a:solidFill>
                  <a:schemeClr val="tx1"/>
                </a:solidFill>
              </a:ln>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4-3EFA-482E-9286-6D7777250F4A}"/>
            </c:ext>
          </c:extLst>
        </c:ser>
        <c:ser>
          <c:idx val="0"/>
          <c:order val="1"/>
          <c:tx>
            <c:strRef>
              <c:f>'[1]TESTS SUMMARY'!$X$33</c:f>
              <c:strCache>
                <c:ptCount val="1"/>
                <c:pt idx="0">
                  <c:v>(A)PT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7.7497179047575689E-3"/>
                  <c:y val="-4.23320148051949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EFA-482E-9286-6D7777250F4A}"/>
                </c:ext>
              </c:extLst>
            </c:dLbl>
            <c:dLbl>
              <c:idx val="1"/>
              <c:layout>
                <c:manualLayout>
                  <c:x val="3.3089666578172555E-3"/>
                  <c:y val="-3.99239030390286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EFA-482E-9286-6D7777250F4A}"/>
                </c:ext>
              </c:extLst>
            </c:dLbl>
            <c:dLbl>
              <c:idx val="2"/>
              <c:layout>
                <c:manualLayout>
                  <c:x val="2.0131600145349262E-3"/>
                  <c:y val="-7.08544812086802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EFA-482E-9286-6D7777250F4A}"/>
                </c:ext>
              </c:extLst>
            </c:dLbl>
            <c:dLbl>
              <c:idx val="3"/>
              <c:layout>
                <c:manualLayout>
                  <c:x val="-6.690543869254325E-3"/>
                  <c:y val="-7.12833589410390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EFA-482E-9286-6D7777250F4A}"/>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SUMMARY'!$Y$34:$Y$37</c:f>
                <c:numCache>
                  <c:formatCode>General</c:formatCode>
                  <c:ptCount val="4"/>
                  <c:pt idx="0">
                    <c:v>11.11563314308062</c:v>
                  </c:pt>
                  <c:pt idx="1">
                    <c:v>82.585376842647207</c:v>
                  </c:pt>
                  <c:pt idx="2">
                    <c:v>123.39846666396818</c:v>
                  </c:pt>
                  <c:pt idx="3">
                    <c:v>180.87526688865825</c:v>
                  </c:pt>
                </c:numCache>
              </c:numRef>
            </c:plus>
            <c:minus>
              <c:numRef>
                <c:f>'[1]TESTS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SUMMARY'!$X$34:$X$37</c:f>
              <c:numCache>
                <c:formatCode>0.00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A-3EFA-482E-9286-6D7777250F4A}"/>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400"/>
      </c:valAx>
    </c:plotArea>
    <c:legend>
      <c:legendPos val="b"/>
      <c:overlay val="0"/>
    </c:legend>
    <c:plotVisOnly val="1"/>
    <c:dispBlanksAs val="gap"/>
    <c:showDLblsOverMax val="0"/>
    <c:extLst/>
  </c:chart>
  <c:txPr>
    <a:bodyPr/>
    <a:lstStyle/>
    <a:p>
      <a:pPr>
        <a:defRPr sz="1000"/>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SUMMARY'!$AV$23:$AY$23</c:f>
              <c:numCache>
                <c:formatCode>0.0%</c:formatCode>
                <c:ptCount val="4"/>
                <c:pt idx="0">
                  <c:v>0.32832065119974319</c:v>
                </c:pt>
                <c:pt idx="1">
                  <c:v>0.35242613776699333</c:v>
                </c:pt>
                <c:pt idx="2">
                  <c:v>0.31547990066545661</c:v>
                </c:pt>
                <c:pt idx="3">
                  <c:v>3.7733103678068286E-3</c:v>
                </c:pt>
              </c:numCache>
            </c:numRef>
          </c:val>
          <c:extLst>
            <c:ext xmlns:c16="http://schemas.microsoft.com/office/drawing/2014/chart" uri="{C3380CC4-5D6E-409C-BE32-E72D297353CC}">
              <c16:uniqueId val="{00000000-3505-4A3C-870F-2E1281F8F059}"/>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Queue assignment</a:t>
            </a:r>
            <a:r>
              <a:rPr lang="en-US" sz="1000" baseline="0"/>
              <a:t>: </a:t>
            </a:r>
            <a:r>
              <a:rPr lang="en-US" sz="1000"/>
              <a:t>Policy B system using Fast queue</a:t>
            </a:r>
            <a:r>
              <a:rPr lang="en-US" sz="1000" baseline="0"/>
              <a:t> mode </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SUMMARY'!$BD$23</c:f>
              <c:strCache>
                <c:ptCount val="1"/>
                <c:pt idx="0">
                  <c:v>Number of assigned clients</c:v>
                </c:pt>
              </c:strCache>
            </c:strRef>
          </c:tx>
          <c:spPr>
            <a:solidFill>
              <a:schemeClr val="accent1"/>
            </a:solidFill>
            <a:ln>
              <a:noFill/>
            </a:ln>
            <a:effectLst/>
          </c:spPr>
          <c:invertIfNegative val="0"/>
          <c:cat>
            <c:numRef>
              <c:f>'TESTS SUMMARY'!$BE$22:$BN$22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'TESTS SUMMARY'!$BE$23:$BN$23</c:f>
              <c:numCache>
                <c:formatCode>General</c:formatCode>
                <c:ptCount val="10"/>
                <c:pt idx="0">
                  <c:v>136</c:v>
                </c:pt>
                <c:pt idx="1">
                  <c:v>126</c:v>
                </c:pt>
                <c:pt idx="2">
                  <c:v>132</c:v>
                </c:pt>
                <c:pt idx="3">
                  <c:v>131</c:v>
                </c:pt>
                <c:pt idx="4">
                  <c:v>124</c:v>
                </c:pt>
                <c:pt idx="5">
                  <c:v>130</c:v>
                </c:pt>
                <c:pt idx="6">
                  <c:v>125</c:v>
                </c:pt>
                <c:pt idx="7">
                  <c:v>289</c:v>
                </c:pt>
                <c:pt idx="8">
                  <c:v>294</c:v>
                </c:pt>
                <c:pt idx="9">
                  <c:v>277</c:v>
                </c:pt>
              </c:numCache>
            </c:numRef>
          </c:val>
          <c:extLst>
            <c:ext xmlns:c16="http://schemas.microsoft.com/office/drawing/2014/chart" uri="{C3380CC4-5D6E-409C-BE32-E72D297353CC}">
              <c16:uniqueId val="{00000000-7C85-46FE-916A-06E5FD02A844}"/>
            </c:ext>
          </c:extLst>
        </c:ser>
        <c:dLbls>
          <c:showLegendKey val="0"/>
          <c:showVal val="0"/>
          <c:showCatName val="0"/>
          <c:showSerName val="0"/>
          <c:showPercent val="0"/>
          <c:showBubbleSize val="0"/>
        </c:dLbls>
        <c:gapWidth val="219"/>
        <c:overlap val="-27"/>
        <c:axId val="577586552"/>
        <c:axId val="577586872"/>
      </c:barChart>
      <c:catAx>
        <c:axId val="577586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 (7, 8 and 9 are the Fast tills)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872"/>
        <c:crosses val="autoZero"/>
        <c:auto val="1"/>
        <c:lblAlgn val="ctr"/>
        <c:lblOffset val="100"/>
        <c:noMultiLvlLbl val="0"/>
      </c:catAx>
      <c:valAx>
        <c:axId val="57758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Average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SUMMARY'!$BL$54</c:f>
                <c:numCache>
                  <c:formatCode>General</c:formatCode>
                  <c:ptCount val="1"/>
                  <c:pt idx="0">
                    <c:v>8.347866491243785</c:v>
                  </c:pt>
                </c:numCache>
              </c:numRef>
            </c:plus>
            <c:minus>
              <c:numRef>
                <c:f>'TESTS SUMMARY'!$BL$54</c:f>
                <c:numCache>
                  <c:formatCode>General</c:formatCode>
                  <c:ptCount val="1"/>
                  <c:pt idx="0">
                    <c:v>8.347866491243785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SUMMARY'!$BJ$54</c:f>
              <c:numCache>
                <c:formatCode>0.00</c:formatCode>
                <c:ptCount val="1"/>
                <c:pt idx="0">
                  <c:v>35.49743968420168</c:v>
                </c:pt>
              </c:numCache>
            </c:numRef>
          </c:val>
          <c:extLst>
            <c:ext xmlns:c16="http://schemas.microsoft.com/office/drawing/2014/chart" uri="{C3380CC4-5D6E-409C-BE32-E72D297353CC}">
              <c16:uniqueId val="{00000000-6176-4A7B-9A2A-E655A8204FDD}"/>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SUMMARY'!$BL$59</c:f>
                <c:numCache>
                  <c:formatCode>General</c:formatCode>
                  <c:ptCount val="1"/>
                  <c:pt idx="0">
                    <c:v>16.214822759931835</c:v>
                  </c:pt>
                </c:numCache>
              </c:numRef>
            </c:plus>
            <c:minus>
              <c:numRef>
                <c:f>'TESTS SUMMARY'!$BL$59</c:f>
                <c:numCache>
                  <c:formatCode>General</c:formatCode>
                  <c:ptCount val="1"/>
                  <c:pt idx="0">
                    <c:v>16.214822759931835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SUMMARY'!$BJ$59</c:f>
              <c:numCache>
                <c:formatCode>0.00</c:formatCode>
                <c:ptCount val="1"/>
                <c:pt idx="0">
                  <c:v>57.604004094344333</c:v>
                </c:pt>
              </c:numCache>
            </c:numRef>
          </c:val>
          <c:extLst>
            <c:ext xmlns:c16="http://schemas.microsoft.com/office/drawing/2014/chart" uri="{C3380CC4-5D6E-409C-BE32-E72D297353CC}">
              <c16:uniqueId val="{00000001-6176-4A7B-9A2A-E655A8204FDD}"/>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00" sourceLinked="1"/>
        <c:majorTickMark val="none"/>
        <c:minorTickMark val="none"/>
        <c:tickLblPos val="nextTo"/>
        <c:crossAx val="537423928"/>
        <c:crosses val="autoZero"/>
        <c:auto val="1"/>
        <c:lblAlgn val="ctr"/>
        <c:lblOffset val="100"/>
        <c:noMultiLvlLbl val="0"/>
      </c:catAx>
      <c:valAx>
        <c:axId val="537423928"/>
        <c:scaling>
          <c:orientation val="minMax"/>
          <c:max val="7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Maximum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SUMMARY'!$BL$55</c:f>
                <c:numCache>
                  <c:formatCode>General</c:formatCode>
                  <c:ptCount val="1"/>
                  <c:pt idx="0">
                    <c:v>47.458091338862602</c:v>
                  </c:pt>
                </c:numCache>
              </c:numRef>
            </c:plus>
            <c:minus>
              <c:numRef>
                <c:f>'TESTS SUMMARY'!$BL$55</c:f>
                <c:numCache>
                  <c:formatCode>General</c:formatCode>
                  <c:ptCount val="1"/>
                  <c:pt idx="0">
                    <c:v>47.458091338862602</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SUMMARY'!$BJ$55</c:f>
              <c:numCache>
                <c:formatCode>0.00</c:formatCode>
                <c:ptCount val="1"/>
                <c:pt idx="0">
                  <c:v>1180.4769999999933</c:v>
                </c:pt>
              </c:numCache>
            </c:numRef>
          </c:val>
          <c:extLst>
            <c:ext xmlns:c16="http://schemas.microsoft.com/office/drawing/2014/chart" uri="{C3380CC4-5D6E-409C-BE32-E72D297353CC}">
              <c16:uniqueId val="{00000000-4F76-4E59-B552-980F75B7B09C}"/>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SUMMARY'!$BL$60</c:f>
                <c:numCache>
                  <c:formatCode>General</c:formatCode>
                  <c:ptCount val="1"/>
                  <c:pt idx="0">
                    <c:v>262.39948795868668</c:v>
                  </c:pt>
                </c:numCache>
              </c:numRef>
            </c:plus>
            <c:minus>
              <c:numRef>
                <c:f>'TESTS SUMMARY'!$BL$60</c:f>
                <c:numCache>
                  <c:formatCode>General</c:formatCode>
                  <c:ptCount val="1"/>
                  <c:pt idx="0">
                    <c:v>262.39948795868668</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SUMMARY'!$BJ$60</c:f>
              <c:numCache>
                <c:formatCode>0.00</c:formatCode>
                <c:ptCount val="1"/>
                <c:pt idx="0">
                  <c:v>1607.2346666666565</c:v>
                </c:pt>
              </c:numCache>
            </c:numRef>
          </c:val>
          <c:extLst>
            <c:ext xmlns:c16="http://schemas.microsoft.com/office/drawing/2014/chart" uri="{C3380CC4-5D6E-409C-BE32-E72D297353CC}">
              <c16:uniqueId val="{00000001-4F76-4E59-B552-980F75B7B09C}"/>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crossAx val="537423928"/>
        <c:crosses val="autoZero"/>
        <c:auto val="1"/>
        <c:lblAlgn val="ctr"/>
        <c:lblOffset val="100"/>
        <c:noMultiLvlLbl val="0"/>
      </c:catAx>
      <c:valAx>
        <c:axId val="53742392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Maximum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a:noFill/>
            </a:ln>
            <a:effectLst/>
          </c:spPr>
          <c:invertIfNegative val="0"/>
          <c:errBars>
            <c:errBarType val="both"/>
            <c:errValType val="cust"/>
            <c:noEndCap val="0"/>
            <c:plus>
              <c:numRef>
                <c:f>'TESTS SUMMARY'!$AJ$71:$AJ$72</c:f>
                <c:numCache>
                  <c:formatCode>General</c:formatCode>
                  <c:ptCount val="2"/>
                  <c:pt idx="0">
                    <c:v>42.186252949424407</c:v>
                  </c:pt>
                  <c:pt idx="1">
                    <c:v>108.89614445622544</c:v>
                  </c:pt>
                </c:numCache>
              </c:numRef>
            </c:plus>
            <c:minus>
              <c:numRef>
                <c:f>'TESTS SUMMARY'!$AJ$71:$AJ$72</c:f>
                <c:numCache>
                  <c:formatCode>General</c:formatCode>
                  <c:ptCount val="2"/>
                  <c:pt idx="0">
                    <c:v>42.186252949424407</c:v>
                  </c:pt>
                  <c:pt idx="1">
                    <c:v>108.89614445622544</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SUMMARY'!$AI$71:$AI$72</c:f>
              <c:numCache>
                <c:formatCode>General</c:formatCode>
                <c:ptCount val="2"/>
                <c:pt idx="0">
                  <c:v>193.70400000000004</c:v>
                </c:pt>
                <c:pt idx="1">
                  <c:v>376.28966666666605</c:v>
                </c:pt>
              </c:numCache>
            </c:numRef>
          </c:val>
          <c:extLst>
            <c:ext xmlns:c16="http://schemas.microsoft.com/office/drawing/2014/chart" uri="{C3380CC4-5D6E-409C-BE32-E72D297353CC}">
              <c16:uniqueId val="{00000000-A29B-4E5A-ACB4-5F09D460A744}"/>
            </c:ext>
          </c:extLst>
        </c:ser>
        <c:ser>
          <c:idx val="1"/>
          <c:order val="1"/>
          <c:tx>
            <c:strRef>
              <c:f>'TESTS SUMMARY'!$AK$65</c:f>
              <c:strCache>
                <c:ptCount val="1"/>
                <c:pt idx="0">
                  <c:v>system: 10 tills; PT = 240s</c:v>
                </c:pt>
              </c:strCache>
            </c:strRef>
          </c:tx>
          <c:spPr>
            <a:solidFill>
              <a:schemeClr val="accent2"/>
            </a:solidFill>
            <a:ln>
              <a:noFill/>
            </a:ln>
            <a:effectLst/>
          </c:spPr>
          <c:invertIfNegative val="0"/>
          <c:errBars>
            <c:errBarType val="both"/>
            <c:errValType val="cust"/>
            <c:noEndCap val="0"/>
            <c:plus>
              <c:numRef>
                <c:f>'TESTS SUMMARY'!$AL$71:$AL$72</c:f>
                <c:numCache>
                  <c:formatCode>General</c:formatCode>
                  <c:ptCount val="2"/>
                  <c:pt idx="0">
                    <c:v>82.585376842647207</c:v>
                  </c:pt>
                  <c:pt idx="1">
                    <c:v>123.39846666396818</c:v>
                  </c:pt>
                </c:numCache>
              </c:numRef>
            </c:plus>
            <c:minus>
              <c:numRef>
                <c:f>'TESTS SUMMARY'!$AL$71:$AL$72</c:f>
                <c:numCache>
                  <c:formatCode>General</c:formatCode>
                  <c:ptCount val="2"/>
                  <c:pt idx="0">
                    <c:v>82.585376842647207</c:v>
                  </c:pt>
                  <c:pt idx="1">
                    <c:v>123.39846666396818</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SUMMARY'!$AK$71:$AK$72</c:f>
              <c:numCache>
                <c:formatCode>0.0</c:formatCode>
                <c:ptCount val="2"/>
                <c:pt idx="0">
                  <c:v>299.17899999999901</c:v>
                </c:pt>
                <c:pt idx="1">
                  <c:v>597.1669999999998</c:v>
                </c:pt>
              </c:numCache>
            </c:numRef>
          </c:val>
          <c:extLst>
            <c:ext xmlns:c16="http://schemas.microsoft.com/office/drawing/2014/chart" uri="{C3380CC4-5D6E-409C-BE32-E72D297353CC}">
              <c16:uniqueId val="{00000001-A29B-4E5A-ACB4-5F09D460A744}"/>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713956767673977"/>
              <c:y val="0.762143794525684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7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Average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w="19050">
              <a:noFill/>
            </a:ln>
            <a:effectLst/>
          </c:spPr>
          <c:invertIfNegative val="0"/>
          <c:errBars>
            <c:errBarType val="both"/>
            <c:errValType val="cust"/>
            <c:noEndCap val="0"/>
            <c:plus>
              <c:numRef>
                <c:f>'TESTS SUMMARY'!$AJ$66:$AJ$67</c:f>
                <c:numCache>
                  <c:formatCode>General</c:formatCode>
                  <c:ptCount val="2"/>
                  <c:pt idx="0">
                    <c:v>1.1248146887136892</c:v>
                  </c:pt>
                  <c:pt idx="1">
                    <c:v>16.190752465308442</c:v>
                  </c:pt>
                </c:numCache>
              </c:numRef>
            </c:plus>
            <c:minus>
              <c:numRef>
                <c:f>'TESTS SUMMARY'!$AJ$66:$AJ$67</c:f>
                <c:numCache>
                  <c:formatCode>General</c:formatCode>
                  <c:ptCount val="2"/>
                  <c:pt idx="0">
                    <c:v>1.1248146887136892</c:v>
                  </c:pt>
                  <c:pt idx="1">
                    <c:v>16.190752465308442</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SUMMARY'!$AI$66:$AI$67</c:f>
              <c:numCache>
                <c:formatCode>General</c:formatCode>
                <c:ptCount val="2"/>
                <c:pt idx="0">
                  <c:v>8.892234157782358</c:v>
                </c:pt>
                <c:pt idx="1">
                  <c:v>50.123584280186854</c:v>
                </c:pt>
              </c:numCache>
            </c:numRef>
          </c:val>
          <c:extLst>
            <c:ext xmlns:c16="http://schemas.microsoft.com/office/drawing/2014/chart" uri="{C3380CC4-5D6E-409C-BE32-E72D297353CC}">
              <c16:uniqueId val="{00000000-D364-45E2-B7E0-09F643C2F149}"/>
            </c:ext>
          </c:extLst>
        </c:ser>
        <c:ser>
          <c:idx val="1"/>
          <c:order val="1"/>
          <c:tx>
            <c:strRef>
              <c:f>'TESTS SUMMARY'!$AK$65</c:f>
              <c:strCache>
                <c:ptCount val="1"/>
                <c:pt idx="0">
                  <c:v>system: 10 tills; PT = 240s</c:v>
                </c:pt>
              </c:strCache>
            </c:strRef>
          </c:tx>
          <c:spPr>
            <a:solidFill>
              <a:schemeClr val="accent2"/>
            </a:solidFill>
            <a:ln w="25400">
              <a:noFill/>
            </a:ln>
            <a:effectLst/>
          </c:spPr>
          <c:invertIfNegative val="0"/>
          <c:errBars>
            <c:errBarType val="both"/>
            <c:errValType val="cust"/>
            <c:noEndCap val="0"/>
            <c:plus>
              <c:numRef>
                <c:f>'TESTS SUMMARY'!$AL$66:$AL$67</c:f>
                <c:numCache>
                  <c:formatCode>General</c:formatCode>
                  <c:ptCount val="2"/>
                  <c:pt idx="0">
                    <c:v>3.5604043923757942</c:v>
                  </c:pt>
                  <c:pt idx="1">
                    <c:v>35.391974016017969</c:v>
                  </c:pt>
                </c:numCache>
              </c:numRef>
            </c:plus>
            <c:minus>
              <c:numRef>
                <c:f>'TESTS SUMMARY'!$AL$66:$AL$67</c:f>
                <c:numCache>
                  <c:formatCode>General</c:formatCode>
                  <c:ptCount val="2"/>
                  <c:pt idx="0">
                    <c:v>3.5604043923757942</c:v>
                  </c:pt>
                  <c:pt idx="1">
                    <c:v>35.391974016017969</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SUMMARY'!$AK$66:$AK$67</c:f>
              <c:numCache>
                <c:formatCode>0.00</c:formatCode>
                <c:ptCount val="2"/>
                <c:pt idx="0">
                  <c:v>9.8429858930237071</c:v>
                </c:pt>
                <c:pt idx="1">
                  <c:v>80.666569692127624</c:v>
                </c:pt>
              </c:numCache>
            </c:numRef>
          </c:val>
          <c:extLst>
            <c:ext xmlns:c16="http://schemas.microsoft.com/office/drawing/2014/chart" uri="{C3380CC4-5D6E-409C-BE32-E72D297353CC}">
              <c16:uniqueId val="{00000001-D364-45E2-B7E0-09F643C2F149}"/>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014741907261593"/>
              <c:y val="0.777049564286895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1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191224470631087"/>
          <c:y val="0.19235900545785325"/>
          <c:w val="0.73857926234103277"/>
          <c:h val="0.44026157585365511"/>
        </c:manualLayout>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SUMMARY'!$BM$6:$BP$6</c:f>
              <c:numCache>
                <c:formatCode>0.0%</c:formatCode>
                <c:ptCount val="4"/>
                <c:pt idx="0">
                  <c:v>0.35720249044300634</c:v>
                </c:pt>
                <c:pt idx="1">
                  <c:v>0.35379131767467559</c:v>
                </c:pt>
                <c:pt idx="2">
                  <c:v>0.22780468576038684</c:v>
                </c:pt>
                <c:pt idx="3">
                  <c:v>6.1201506121931273E-2</c:v>
                </c:pt>
              </c:numCache>
            </c:numRef>
          </c:val>
          <c:extLst>
            <c:ext xmlns:c16="http://schemas.microsoft.com/office/drawing/2014/chart" uri="{C3380CC4-5D6E-409C-BE32-E72D297353CC}">
              <c16:uniqueId val="{00000000-F35B-4617-A0DC-51C32B138141}"/>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a:t>
            </a:r>
            <a:r>
              <a:rPr lang="en-US" baseline="0"/>
              <a:t>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SUMMARY'!$BM$18:$BP$18</c:f>
              <c:numCache>
                <c:formatCode>0.0%</c:formatCode>
                <c:ptCount val="4"/>
                <c:pt idx="0">
                  <c:v>0.4489333122003944</c:v>
                </c:pt>
                <c:pt idx="1">
                  <c:v>0.33862443517335417</c:v>
                </c:pt>
                <c:pt idx="2">
                  <c:v>0.18978383066342022</c:v>
                </c:pt>
                <c:pt idx="3">
                  <c:v>2.265842196283116E-2</c:v>
                </c:pt>
              </c:numCache>
            </c:numRef>
          </c:val>
          <c:extLst>
            <c:ext xmlns:c16="http://schemas.microsoft.com/office/drawing/2014/chart" uri="{C3380CC4-5D6E-409C-BE32-E72D297353CC}">
              <c16:uniqueId val="{00000000-E3DB-42EE-A4A0-2686A36B2B9F}"/>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SUMMARY'!$BM$24:$BP$24</c:f>
              <c:numCache>
                <c:formatCode>0.0%</c:formatCode>
                <c:ptCount val="4"/>
                <c:pt idx="0">
                  <c:v>0.3373776568435255</c:v>
                </c:pt>
                <c:pt idx="1">
                  <c:v>0.36860145483190709</c:v>
                </c:pt>
                <c:pt idx="2">
                  <c:v>0.29236904114204038</c:v>
                </c:pt>
                <c:pt idx="3">
                  <c:v>1.6518471825270435E-3</c:v>
                </c:pt>
              </c:numCache>
            </c:numRef>
          </c:val>
          <c:extLst>
            <c:ext xmlns:c16="http://schemas.microsoft.com/office/drawing/2014/chart" uri="{C3380CC4-5D6E-409C-BE32-E72D297353CC}">
              <c16:uniqueId val="{00000000-97DE-48F2-AF4A-F6635BF4924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Policy A Checkout Time vs. system utilization (Processing as Expo.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SUMMARY'!$N$9</c:f>
              <c:strCache>
                <c:ptCount val="1"/>
                <c:pt idx="0">
                  <c:v>AVG. Expo</c:v>
                </c:pt>
              </c:strCache>
            </c:strRef>
          </c:tx>
          <c:spPr>
            <a:ln w="158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500887739878606"/>
                  <c:y val="-3.93758702867493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0E-4843-8AF6-FDB003EBFCD3}"/>
                </c:ext>
              </c:extLst>
            </c:dLbl>
            <c:dLbl>
              <c:idx val="1"/>
              <c:layout>
                <c:manualLayout>
                  <c:x val="-7.805363197962159E-2"/>
                  <c:y val="-6.5675271535645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30E-4843-8AF6-FDB003EBFCD3}"/>
                </c:ext>
              </c:extLst>
            </c:dLbl>
            <c:dLbl>
              <c:idx val="2"/>
              <c:layout>
                <c:manualLayout>
                  <c:x val="-6.4902980970096044E-2"/>
                  <c:y val="-4.0010222186733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30E-4843-8AF6-FDB003EBFCD3}"/>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plus>
            <c:min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minus>
            <c:spPr>
              <a:noFill/>
              <a:ln w="12700" cap="flat" cmpd="sng" algn="ctr">
                <a:solidFill>
                  <a:schemeClr val="tx1"/>
                </a:solidFill>
                <a:round/>
              </a:ln>
              <a:effectLst/>
            </c:spPr>
          </c:errBars>
          <c:xVal>
            <c:numRef>
              <c:f>'TESTS SUMMARY'!$L$10:$L$14</c:f>
              <c:numCache>
                <c:formatCode>0.000</c:formatCode>
                <c:ptCount val="5"/>
                <c:pt idx="0">
                  <c:v>1.0407407407407407</c:v>
                </c:pt>
                <c:pt idx="1">
                  <c:v>0.93666666666666676</c:v>
                </c:pt>
                <c:pt idx="2">
                  <c:v>0.80285714285714294</c:v>
                </c:pt>
                <c:pt idx="3">
                  <c:v>0.62444444444444447</c:v>
                </c:pt>
                <c:pt idx="4">
                  <c:v>0.46833333333333338</c:v>
                </c:pt>
              </c:numCache>
            </c:numRef>
          </c:xVal>
          <c:yVal>
            <c:numRef>
              <c:f>'TESTS SUMMARY'!$N$10:$N$14</c:f>
              <c:numCache>
                <c:formatCode>0.00</c:formatCode>
                <c:ptCount val="5"/>
                <c:pt idx="0">
                  <c:v>1018.8742795438308</c:v>
                </c:pt>
                <c:pt idx="1">
                  <c:v>505.2356379065705</c:v>
                </c:pt>
                <c:pt idx="2">
                  <c:v>356.02992292488017</c:v>
                </c:pt>
                <c:pt idx="3">
                  <c:v>294.05388894834567</c:v>
                </c:pt>
                <c:pt idx="4">
                  <c:v>286.20992118713644</c:v>
                </c:pt>
              </c:numCache>
            </c:numRef>
          </c:yVal>
          <c:smooth val="0"/>
          <c:extLst>
            <c:ext xmlns:c16="http://schemas.microsoft.com/office/drawing/2014/chart" uri="{C3380CC4-5D6E-409C-BE32-E72D297353CC}">
              <c16:uniqueId val="{00000003-F30E-4843-8AF6-FDB003EBFCD3}"/>
            </c:ext>
          </c:extLst>
        </c:ser>
        <c:dLbls>
          <c:showLegendKey val="0"/>
          <c:showVal val="0"/>
          <c:showCatName val="0"/>
          <c:showSerName val="0"/>
          <c:showPercent val="0"/>
          <c:showBubbleSize val="0"/>
        </c:dLbls>
        <c:axId val="592249480"/>
        <c:axId val="592250120"/>
      </c:scatterChart>
      <c:valAx>
        <c:axId val="59224948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14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valAx>
      <c:spPr>
        <a:noFill/>
        <a:ln>
          <a:noFill/>
        </a:ln>
        <a:effectLst/>
      </c:spPr>
    </c:plotArea>
    <c:plotVisOnly val="1"/>
    <c:dispBlanksAs val="gap"/>
    <c:showDLblsOverMax val="0"/>
  </c:chart>
  <c:spPr>
    <a:noFill/>
    <a:ln>
      <a:noFill/>
    </a:ln>
    <a:effectLst/>
  </c:spPr>
  <c:txPr>
    <a:bodyPr/>
    <a:lstStyle/>
    <a:p>
      <a:pPr>
        <a:defRPr sz="1100"/>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TestA8!$P$6:$P$77</c:f>
              <c:numCache>
                <c:formatCode>General</c:formatCode>
                <c:ptCount val="72"/>
                <c:pt idx="0">
                  <c:v>27</c:v>
                </c:pt>
                <c:pt idx="1">
                  <c:v>25</c:v>
                </c:pt>
                <c:pt idx="2">
                  <c:v>25</c:v>
                </c:pt>
                <c:pt idx="3">
                  <c:v>20</c:v>
                </c:pt>
                <c:pt idx="4">
                  <c:v>20</c:v>
                </c:pt>
                <c:pt idx="5">
                  <c:v>18</c:v>
                </c:pt>
                <c:pt idx="6">
                  <c:v>25</c:v>
                </c:pt>
                <c:pt idx="7">
                  <c:v>30</c:v>
                </c:pt>
                <c:pt idx="8">
                  <c:v>22</c:v>
                </c:pt>
                <c:pt idx="9">
                  <c:v>22</c:v>
                </c:pt>
                <c:pt idx="10">
                  <c:v>24</c:v>
                </c:pt>
                <c:pt idx="11">
                  <c:v>18</c:v>
                </c:pt>
                <c:pt idx="12">
                  <c:v>16</c:v>
                </c:pt>
                <c:pt idx="13">
                  <c:v>16</c:v>
                </c:pt>
                <c:pt idx="14">
                  <c:v>23</c:v>
                </c:pt>
                <c:pt idx="15">
                  <c:v>12</c:v>
                </c:pt>
                <c:pt idx="16">
                  <c:v>24</c:v>
                </c:pt>
                <c:pt idx="17">
                  <c:v>21</c:v>
                </c:pt>
                <c:pt idx="18">
                  <c:v>19</c:v>
                </c:pt>
                <c:pt idx="19">
                  <c:v>20</c:v>
                </c:pt>
                <c:pt idx="20">
                  <c:v>17</c:v>
                </c:pt>
                <c:pt idx="21">
                  <c:v>23</c:v>
                </c:pt>
                <c:pt idx="22">
                  <c:v>23</c:v>
                </c:pt>
                <c:pt idx="23">
                  <c:v>15</c:v>
                </c:pt>
                <c:pt idx="24">
                  <c:v>13</c:v>
                </c:pt>
                <c:pt idx="25">
                  <c:v>17</c:v>
                </c:pt>
                <c:pt idx="26">
                  <c:v>22</c:v>
                </c:pt>
                <c:pt idx="27">
                  <c:v>19</c:v>
                </c:pt>
                <c:pt idx="28">
                  <c:v>15</c:v>
                </c:pt>
                <c:pt idx="29">
                  <c:v>17</c:v>
                </c:pt>
                <c:pt idx="30">
                  <c:v>21</c:v>
                </c:pt>
                <c:pt idx="31">
                  <c:v>18</c:v>
                </c:pt>
                <c:pt idx="32">
                  <c:v>19</c:v>
                </c:pt>
                <c:pt idx="33">
                  <c:v>25</c:v>
                </c:pt>
                <c:pt idx="34">
                  <c:v>20</c:v>
                </c:pt>
                <c:pt idx="35">
                  <c:v>24</c:v>
                </c:pt>
                <c:pt idx="36">
                  <c:v>24</c:v>
                </c:pt>
                <c:pt idx="37">
                  <c:v>20</c:v>
                </c:pt>
                <c:pt idx="38">
                  <c:v>13</c:v>
                </c:pt>
                <c:pt idx="39">
                  <c:v>20</c:v>
                </c:pt>
                <c:pt idx="40">
                  <c:v>28</c:v>
                </c:pt>
                <c:pt idx="41">
                  <c:v>19</c:v>
                </c:pt>
                <c:pt idx="42">
                  <c:v>19</c:v>
                </c:pt>
                <c:pt idx="43">
                  <c:v>22</c:v>
                </c:pt>
                <c:pt idx="44">
                  <c:v>17</c:v>
                </c:pt>
                <c:pt idx="45">
                  <c:v>15</c:v>
                </c:pt>
                <c:pt idx="46">
                  <c:v>19</c:v>
                </c:pt>
                <c:pt idx="47">
                  <c:v>15</c:v>
                </c:pt>
                <c:pt idx="48">
                  <c:v>18</c:v>
                </c:pt>
                <c:pt idx="49">
                  <c:v>30</c:v>
                </c:pt>
                <c:pt idx="50">
                  <c:v>21</c:v>
                </c:pt>
                <c:pt idx="51">
                  <c:v>25</c:v>
                </c:pt>
                <c:pt idx="52">
                  <c:v>19</c:v>
                </c:pt>
                <c:pt idx="53">
                  <c:v>21</c:v>
                </c:pt>
                <c:pt idx="54">
                  <c:v>22</c:v>
                </c:pt>
                <c:pt idx="55">
                  <c:v>20</c:v>
                </c:pt>
                <c:pt idx="56">
                  <c:v>15</c:v>
                </c:pt>
                <c:pt idx="57">
                  <c:v>15</c:v>
                </c:pt>
                <c:pt idx="58">
                  <c:v>28</c:v>
                </c:pt>
                <c:pt idx="59">
                  <c:v>10</c:v>
                </c:pt>
                <c:pt idx="60">
                  <c:v>20</c:v>
                </c:pt>
                <c:pt idx="61">
                  <c:v>13</c:v>
                </c:pt>
                <c:pt idx="62">
                  <c:v>25</c:v>
                </c:pt>
                <c:pt idx="63">
                  <c:v>19</c:v>
                </c:pt>
                <c:pt idx="64">
                  <c:v>27</c:v>
                </c:pt>
                <c:pt idx="65">
                  <c:v>20</c:v>
                </c:pt>
                <c:pt idx="66">
                  <c:v>21</c:v>
                </c:pt>
                <c:pt idx="67">
                  <c:v>21</c:v>
                </c:pt>
                <c:pt idx="68">
                  <c:v>17</c:v>
                </c:pt>
                <c:pt idx="69">
                  <c:v>14</c:v>
                </c:pt>
                <c:pt idx="70">
                  <c:v>21</c:v>
                </c:pt>
                <c:pt idx="71">
                  <c:v>24</c:v>
                </c:pt>
              </c:numCache>
            </c:numRef>
          </c:val>
          <c:extLst>
            <c:ext xmlns:c16="http://schemas.microsoft.com/office/drawing/2014/chart" uri="{C3380CC4-5D6E-409C-BE32-E72D297353CC}">
              <c16:uniqueId val="{00000000-F724-46F5-9697-C90F6062E327}"/>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TestA8!$Q$6:$Q$77</c:f>
              <c:numCache>
                <c:formatCode>#,##0</c:formatCode>
                <c:ptCount val="72"/>
                <c:pt idx="0">
                  <c:v>0</c:v>
                </c:pt>
                <c:pt idx="1">
                  <c:v>4</c:v>
                </c:pt>
                <c:pt idx="2">
                  <c:v>2</c:v>
                </c:pt>
                <c:pt idx="3">
                  <c:v>6</c:v>
                </c:pt>
                <c:pt idx="4">
                  <c:v>3</c:v>
                </c:pt>
                <c:pt idx="5">
                  <c:v>0</c:v>
                </c:pt>
                <c:pt idx="6">
                  <c:v>3</c:v>
                </c:pt>
                <c:pt idx="7">
                  <c:v>8</c:v>
                </c:pt>
                <c:pt idx="8">
                  <c:v>17</c:v>
                </c:pt>
                <c:pt idx="9">
                  <c:v>16</c:v>
                </c:pt>
                <c:pt idx="10">
                  <c:v>17</c:v>
                </c:pt>
                <c:pt idx="11">
                  <c:v>17</c:v>
                </c:pt>
                <c:pt idx="12">
                  <c:v>14</c:v>
                </c:pt>
                <c:pt idx="13">
                  <c:v>6</c:v>
                </c:pt>
                <c:pt idx="14">
                  <c:v>4</c:v>
                </c:pt>
                <c:pt idx="15">
                  <c:v>4</c:v>
                </c:pt>
                <c:pt idx="16">
                  <c:v>0</c:v>
                </c:pt>
                <c:pt idx="17">
                  <c:v>0</c:v>
                </c:pt>
                <c:pt idx="18">
                  <c:v>0</c:v>
                </c:pt>
                <c:pt idx="19">
                  <c:v>0</c:v>
                </c:pt>
                <c:pt idx="20">
                  <c:v>0</c:v>
                </c:pt>
                <c:pt idx="21">
                  <c:v>0</c:v>
                </c:pt>
                <c:pt idx="22">
                  <c:v>4</c:v>
                </c:pt>
                <c:pt idx="23">
                  <c:v>3</c:v>
                </c:pt>
                <c:pt idx="24">
                  <c:v>0</c:v>
                </c:pt>
                <c:pt idx="25">
                  <c:v>0</c:v>
                </c:pt>
                <c:pt idx="26">
                  <c:v>1</c:v>
                </c:pt>
                <c:pt idx="27">
                  <c:v>3</c:v>
                </c:pt>
                <c:pt idx="28">
                  <c:v>0</c:v>
                </c:pt>
                <c:pt idx="29">
                  <c:v>0</c:v>
                </c:pt>
                <c:pt idx="30">
                  <c:v>0</c:v>
                </c:pt>
                <c:pt idx="31">
                  <c:v>6</c:v>
                </c:pt>
                <c:pt idx="32">
                  <c:v>1</c:v>
                </c:pt>
                <c:pt idx="33">
                  <c:v>4</c:v>
                </c:pt>
                <c:pt idx="34">
                  <c:v>14</c:v>
                </c:pt>
                <c:pt idx="35">
                  <c:v>11</c:v>
                </c:pt>
                <c:pt idx="36">
                  <c:v>19</c:v>
                </c:pt>
                <c:pt idx="37">
                  <c:v>31</c:v>
                </c:pt>
                <c:pt idx="38">
                  <c:v>30</c:v>
                </c:pt>
                <c:pt idx="39">
                  <c:v>26</c:v>
                </c:pt>
                <c:pt idx="40">
                  <c:v>21</c:v>
                </c:pt>
                <c:pt idx="41">
                  <c:v>30</c:v>
                </c:pt>
                <c:pt idx="42">
                  <c:v>32</c:v>
                </c:pt>
                <c:pt idx="43">
                  <c:v>37</c:v>
                </c:pt>
                <c:pt idx="44">
                  <c:v>37</c:v>
                </c:pt>
                <c:pt idx="45">
                  <c:v>28</c:v>
                </c:pt>
                <c:pt idx="46">
                  <c:v>27</c:v>
                </c:pt>
                <c:pt idx="47">
                  <c:v>16</c:v>
                </c:pt>
                <c:pt idx="48">
                  <c:v>11</c:v>
                </c:pt>
                <c:pt idx="49">
                  <c:v>0</c:v>
                </c:pt>
                <c:pt idx="50">
                  <c:v>10</c:v>
                </c:pt>
                <c:pt idx="51">
                  <c:v>10</c:v>
                </c:pt>
                <c:pt idx="52">
                  <c:v>16</c:v>
                </c:pt>
                <c:pt idx="53">
                  <c:v>7</c:v>
                </c:pt>
                <c:pt idx="54">
                  <c:v>13</c:v>
                </c:pt>
                <c:pt idx="55">
                  <c:v>17</c:v>
                </c:pt>
                <c:pt idx="56">
                  <c:v>13</c:v>
                </c:pt>
                <c:pt idx="57">
                  <c:v>9</c:v>
                </c:pt>
                <c:pt idx="58">
                  <c:v>0</c:v>
                </c:pt>
                <c:pt idx="59">
                  <c:v>0</c:v>
                </c:pt>
                <c:pt idx="60">
                  <c:v>0</c:v>
                </c:pt>
                <c:pt idx="61">
                  <c:v>1</c:v>
                </c:pt>
                <c:pt idx="62">
                  <c:v>0</c:v>
                </c:pt>
                <c:pt idx="63">
                  <c:v>0</c:v>
                </c:pt>
                <c:pt idx="64">
                  <c:v>5</c:v>
                </c:pt>
                <c:pt idx="65">
                  <c:v>9</c:v>
                </c:pt>
                <c:pt idx="66">
                  <c:v>7</c:v>
                </c:pt>
                <c:pt idx="67">
                  <c:v>9</c:v>
                </c:pt>
                <c:pt idx="68">
                  <c:v>8</c:v>
                </c:pt>
                <c:pt idx="69">
                  <c:v>7</c:v>
                </c:pt>
                <c:pt idx="70">
                  <c:v>9</c:v>
                </c:pt>
                <c:pt idx="71">
                  <c:v>11</c:v>
                </c:pt>
              </c:numCache>
            </c:numRef>
          </c:val>
          <c:smooth val="0"/>
          <c:extLst>
            <c:ext xmlns:c16="http://schemas.microsoft.com/office/drawing/2014/chart" uri="{C3380CC4-5D6E-409C-BE32-E72D297353CC}">
              <c16:uniqueId val="{00000001-F724-46F5-9697-C90F6062E327}"/>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TestA10!$P$6:$P$77</c:f>
              <c:numCache>
                <c:formatCode>General</c:formatCode>
                <c:ptCount val="72"/>
                <c:pt idx="0">
                  <c:v>20</c:v>
                </c:pt>
                <c:pt idx="1">
                  <c:v>15</c:v>
                </c:pt>
                <c:pt idx="2">
                  <c:v>13</c:v>
                </c:pt>
                <c:pt idx="3">
                  <c:v>15</c:v>
                </c:pt>
                <c:pt idx="4">
                  <c:v>17</c:v>
                </c:pt>
                <c:pt idx="5">
                  <c:v>17</c:v>
                </c:pt>
                <c:pt idx="6">
                  <c:v>19</c:v>
                </c:pt>
                <c:pt idx="7">
                  <c:v>13</c:v>
                </c:pt>
                <c:pt idx="8">
                  <c:v>21</c:v>
                </c:pt>
                <c:pt idx="9">
                  <c:v>17</c:v>
                </c:pt>
                <c:pt idx="10">
                  <c:v>18</c:v>
                </c:pt>
                <c:pt idx="11">
                  <c:v>14</c:v>
                </c:pt>
                <c:pt idx="12">
                  <c:v>13</c:v>
                </c:pt>
                <c:pt idx="13">
                  <c:v>12</c:v>
                </c:pt>
                <c:pt idx="14">
                  <c:v>16</c:v>
                </c:pt>
                <c:pt idx="15">
                  <c:v>12</c:v>
                </c:pt>
                <c:pt idx="16">
                  <c:v>10</c:v>
                </c:pt>
                <c:pt idx="17">
                  <c:v>13</c:v>
                </c:pt>
                <c:pt idx="18">
                  <c:v>12</c:v>
                </c:pt>
                <c:pt idx="19">
                  <c:v>10</c:v>
                </c:pt>
                <c:pt idx="20">
                  <c:v>14</c:v>
                </c:pt>
                <c:pt idx="21">
                  <c:v>12</c:v>
                </c:pt>
                <c:pt idx="22">
                  <c:v>14</c:v>
                </c:pt>
                <c:pt idx="23">
                  <c:v>13</c:v>
                </c:pt>
                <c:pt idx="24">
                  <c:v>13</c:v>
                </c:pt>
                <c:pt idx="25">
                  <c:v>16</c:v>
                </c:pt>
                <c:pt idx="26">
                  <c:v>14</c:v>
                </c:pt>
                <c:pt idx="27">
                  <c:v>15</c:v>
                </c:pt>
                <c:pt idx="28">
                  <c:v>12</c:v>
                </c:pt>
                <c:pt idx="29">
                  <c:v>9</c:v>
                </c:pt>
                <c:pt idx="30">
                  <c:v>14</c:v>
                </c:pt>
                <c:pt idx="31">
                  <c:v>11</c:v>
                </c:pt>
                <c:pt idx="32">
                  <c:v>17</c:v>
                </c:pt>
                <c:pt idx="33">
                  <c:v>13</c:v>
                </c:pt>
                <c:pt idx="34">
                  <c:v>14</c:v>
                </c:pt>
                <c:pt idx="35">
                  <c:v>11</c:v>
                </c:pt>
                <c:pt idx="36">
                  <c:v>9</c:v>
                </c:pt>
                <c:pt idx="37">
                  <c:v>11</c:v>
                </c:pt>
                <c:pt idx="38">
                  <c:v>16</c:v>
                </c:pt>
                <c:pt idx="39">
                  <c:v>15</c:v>
                </c:pt>
                <c:pt idx="40">
                  <c:v>14</c:v>
                </c:pt>
                <c:pt idx="41">
                  <c:v>8</c:v>
                </c:pt>
                <c:pt idx="42">
                  <c:v>12</c:v>
                </c:pt>
                <c:pt idx="43">
                  <c:v>11</c:v>
                </c:pt>
                <c:pt idx="44">
                  <c:v>17</c:v>
                </c:pt>
                <c:pt idx="45">
                  <c:v>17</c:v>
                </c:pt>
                <c:pt idx="46">
                  <c:v>13</c:v>
                </c:pt>
                <c:pt idx="47">
                  <c:v>13</c:v>
                </c:pt>
                <c:pt idx="48">
                  <c:v>13</c:v>
                </c:pt>
                <c:pt idx="49">
                  <c:v>20</c:v>
                </c:pt>
                <c:pt idx="50">
                  <c:v>5</c:v>
                </c:pt>
                <c:pt idx="51">
                  <c:v>10</c:v>
                </c:pt>
                <c:pt idx="52">
                  <c:v>19</c:v>
                </c:pt>
                <c:pt idx="53">
                  <c:v>15</c:v>
                </c:pt>
                <c:pt idx="54">
                  <c:v>13</c:v>
                </c:pt>
                <c:pt idx="55">
                  <c:v>16</c:v>
                </c:pt>
                <c:pt idx="56">
                  <c:v>11</c:v>
                </c:pt>
                <c:pt idx="57">
                  <c:v>18</c:v>
                </c:pt>
                <c:pt idx="58">
                  <c:v>15</c:v>
                </c:pt>
                <c:pt idx="59">
                  <c:v>12</c:v>
                </c:pt>
                <c:pt idx="60">
                  <c:v>12</c:v>
                </c:pt>
                <c:pt idx="61">
                  <c:v>12</c:v>
                </c:pt>
                <c:pt idx="62">
                  <c:v>8</c:v>
                </c:pt>
                <c:pt idx="63">
                  <c:v>13</c:v>
                </c:pt>
                <c:pt idx="64">
                  <c:v>10</c:v>
                </c:pt>
                <c:pt idx="65">
                  <c:v>16</c:v>
                </c:pt>
                <c:pt idx="66">
                  <c:v>10</c:v>
                </c:pt>
                <c:pt idx="67">
                  <c:v>21</c:v>
                </c:pt>
                <c:pt idx="68">
                  <c:v>15</c:v>
                </c:pt>
                <c:pt idx="69">
                  <c:v>16</c:v>
                </c:pt>
                <c:pt idx="70">
                  <c:v>18</c:v>
                </c:pt>
                <c:pt idx="71">
                  <c:v>15</c:v>
                </c:pt>
              </c:numCache>
            </c:numRef>
          </c:val>
          <c:extLst>
            <c:ext xmlns:c16="http://schemas.microsoft.com/office/drawing/2014/chart" uri="{C3380CC4-5D6E-409C-BE32-E72D297353CC}">
              <c16:uniqueId val="{00000000-1C40-43F7-9ED3-1724F4F8180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TestA10!$Q$6:$Q$77</c:f>
              <c:numCache>
                <c:formatCode>#,##0</c:formatCode>
                <c:ptCount val="72"/>
                <c:pt idx="0">
                  <c:v>0</c:v>
                </c:pt>
                <c:pt idx="1">
                  <c:v>2</c:v>
                </c:pt>
                <c:pt idx="2">
                  <c:v>0</c:v>
                </c:pt>
                <c:pt idx="3">
                  <c:v>0</c:v>
                </c:pt>
                <c:pt idx="4">
                  <c:v>0</c:v>
                </c:pt>
                <c:pt idx="5">
                  <c:v>0</c:v>
                </c:pt>
                <c:pt idx="6">
                  <c:v>3</c:v>
                </c:pt>
                <c:pt idx="7">
                  <c:v>2</c:v>
                </c:pt>
                <c:pt idx="8">
                  <c:v>0</c:v>
                </c:pt>
                <c:pt idx="9">
                  <c:v>5</c:v>
                </c:pt>
                <c:pt idx="10">
                  <c:v>1</c:v>
                </c:pt>
                <c:pt idx="11">
                  <c:v>2</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6</c:v>
                </c:pt>
                <c:pt idx="47">
                  <c:v>0</c:v>
                </c:pt>
                <c:pt idx="48">
                  <c:v>0</c:v>
                </c:pt>
                <c:pt idx="49">
                  <c:v>0</c:v>
                </c:pt>
                <c:pt idx="50">
                  <c:v>0</c:v>
                </c:pt>
                <c:pt idx="51">
                  <c:v>0</c:v>
                </c:pt>
                <c:pt idx="52">
                  <c:v>0</c:v>
                </c:pt>
                <c:pt idx="53">
                  <c:v>4</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numCache>
            </c:numRef>
          </c:val>
          <c:smooth val="0"/>
          <c:extLst>
            <c:ext xmlns:c16="http://schemas.microsoft.com/office/drawing/2014/chart" uri="{C3380CC4-5D6E-409C-BE32-E72D297353CC}">
              <c16:uniqueId val="{00000001-1C40-43F7-9ED3-1724F4F8180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AF47-A262-B7F1-1647-18449D4260A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15A5D812-8E27-6E93-76E5-E82A3B713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599FC282-1AA7-B2B6-11C4-5F6C755A1902}"/>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Espaço Reservado para Rodapé 4">
            <a:extLst>
              <a:ext uri="{FF2B5EF4-FFF2-40B4-BE49-F238E27FC236}">
                <a16:creationId xmlns:a16="http://schemas.microsoft.com/office/drawing/2014/main" id="{77053DE7-56A4-35B2-C935-599D8CB29D3B}"/>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201336C-4D12-D652-FADD-F0FB0E800DFA}"/>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10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34D0D-667D-F3B9-23AC-13E1EBF86CE4}"/>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8FC176BF-C551-4E67-B867-2E44A3F62FA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22BEDB8D-B75D-71E2-3248-3929E795D500}"/>
              </a:ext>
            </a:extLst>
          </p:cNvPr>
          <p:cNvSpPr>
            <a:spLocks noGrp="1"/>
          </p:cNvSpPr>
          <p:nvPr>
            <p:ph type="dt" sz="half" idx="10"/>
          </p:nvPr>
        </p:nvSpPr>
        <p:spPr/>
        <p:txBody>
          <a:bodyPr/>
          <a:lstStyle/>
          <a:p>
            <a:fld id="{55C6B4A9-1611-4792-9094-5F34BCA07E0B}" type="datetimeFigureOut">
              <a:rPr lang="en-US" smtClean="0"/>
              <a:t>7/4/2022</a:t>
            </a:fld>
            <a:endParaRPr lang="en-US" dirty="0"/>
          </a:p>
        </p:txBody>
      </p:sp>
      <p:sp>
        <p:nvSpPr>
          <p:cNvPr id="5" name="Espaço Reservado para Rodapé 4">
            <a:extLst>
              <a:ext uri="{FF2B5EF4-FFF2-40B4-BE49-F238E27FC236}">
                <a16:creationId xmlns:a16="http://schemas.microsoft.com/office/drawing/2014/main" id="{D80EC72D-4720-259D-B0B8-D68F45C66698}"/>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1B1579E4-E441-D2C3-62A0-69C638BB41A9}"/>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4806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3BBD2E-233C-669B-D9AA-0BC66BF59512}"/>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5143BFE4-E42E-F98C-B12E-7A065E21DEF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DF6F032-BBAE-45E2-CF58-C263058A3C43}"/>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Espaço Reservado para Rodapé 4">
            <a:extLst>
              <a:ext uri="{FF2B5EF4-FFF2-40B4-BE49-F238E27FC236}">
                <a16:creationId xmlns:a16="http://schemas.microsoft.com/office/drawing/2014/main" id="{1FF47879-5ABC-A50C-9A74-CD87377F984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3F50334E-9E29-4142-A702-CBFA34C51F8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79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8A0ED-4ABA-A6CC-EF99-137AAEDD8692}"/>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C7DDE75-6865-382D-4310-FED9CE48BCA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065392A-B8E8-8E33-F97D-78FA3568EDFF}"/>
              </a:ext>
            </a:extLst>
          </p:cNvPr>
          <p:cNvSpPr>
            <a:spLocks noGrp="1"/>
          </p:cNvSpPr>
          <p:nvPr>
            <p:ph type="dt" sz="half" idx="10"/>
          </p:nvPr>
        </p:nvSpPr>
        <p:spPr/>
        <p:txBody>
          <a:bodyPr/>
          <a:lstStyle/>
          <a:p>
            <a:fld id="{42A54C80-263E-416B-A8E0-580EDEADCBDC}" type="datetimeFigureOut">
              <a:rPr lang="en-US" smtClean="0"/>
              <a:t>7/4/2022</a:t>
            </a:fld>
            <a:endParaRPr lang="en-US" dirty="0"/>
          </a:p>
        </p:txBody>
      </p:sp>
      <p:sp>
        <p:nvSpPr>
          <p:cNvPr id="5" name="Espaço Reservado para Rodapé 4">
            <a:extLst>
              <a:ext uri="{FF2B5EF4-FFF2-40B4-BE49-F238E27FC236}">
                <a16:creationId xmlns:a16="http://schemas.microsoft.com/office/drawing/2014/main" id="{54A82B4F-21F9-764F-D09C-824B3C26C6A5}"/>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C13AE844-01F9-02CF-8F55-706D7EE7848F}"/>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1047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38E8D-6774-EB07-84A7-56A78B1CE66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AB85FCB9-A3EA-386D-81E8-C71ACA5EA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9D0B7C1-7FAC-5C77-38B8-DDCC0E2D4B6D}"/>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Espaço Reservado para Rodapé 4">
            <a:extLst>
              <a:ext uri="{FF2B5EF4-FFF2-40B4-BE49-F238E27FC236}">
                <a16:creationId xmlns:a16="http://schemas.microsoft.com/office/drawing/2014/main" id="{2264EF13-E395-F4B0-E11B-647D0C5356E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EFBB55C-56B4-A3C3-B8FF-F7BFFE5D93D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05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020EE-FFEC-C8F7-2188-3B24F8212DDC}"/>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D96FEE9-0302-00C5-1676-CB9FACE33E8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B369C2D8-8A06-5B47-553B-005764A6FA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9245FF43-0566-6621-FF0B-ADA6A5F08133}"/>
              </a:ext>
            </a:extLst>
          </p:cNvPr>
          <p:cNvSpPr>
            <a:spLocks noGrp="1"/>
          </p:cNvSpPr>
          <p:nvPr>
            <p:ph type="dt" sz="half" idx="10"/>
          </p:nvPr>
        </p:nvSpPr>
        <p:spPr/>
        <p:txBody>
          <a:bodyPr/>
          <a:lstStyle/>
          <a:p>
            <a:fld id="{42A54C80-263E-416B-A8E0-580EDEADCBDC}" type="datetimeFigureOut">
              <a:rPr lang="en-US" smtClean="0"/>
              <a:t>7/4/2022</a:t>
            </a:fld>
            <a:endParaRPr lang="en-US" dirty="0"/>
          </a:p>
        </p:txBody>
      </p:sp>
      <p:sp>
        <p:nvSpPr>
          <p:cNvPr id="6" name="Espaço Reservado para Rodapé 5">
            <a:extLst>
              <a:ext uri="{FF2B5EF4-FFF2-40B4-BE49-F238E27FC236}">
                <a16:creationId xmlns:a16="http://schemas.microsoft.com/office/drawing/2014/main" id="{0FD59E97-96BB-FC79-66F1-32A8063F2B36}"/>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C55E17B5-8978-4511-ABC1-268772A3DD87}"/>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3083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D6C5-A997-AF06-6E8D-DC47A8BB373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9F3AEB0D-7081-8CBB-5449-B463E77F9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7E42D0D-965E-E67D-D992-9F6B037A62B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E6EA8CD5-149F-406B-7C10-7EF051A97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4EFF192-AA32-FE15-A7B9-7EF3BF5642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5D2A00B0-EEA1-0B7E-F398-E9F7414F85F8}"/>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8" name="Espaço Reservado para Rodapé 7">
            <a:extLst>
              <a:ext uri="{FF2B5EF4-FFF2-40B4-BE49-F238E27FC236}">
                <a16:creationId xmlns:a16="http://schemas.microsoft.com/office/drawing/2014/main" id="{F8C6C464-C21D-E6D1-25D4-D8905C63AA00}"/>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C0B30C49-66E7-C22F-CE7A-76950CBB56F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347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DEA26-983D-61AF-5951-E6DDFA990021}"/>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C94F37A0-0E58-DAC6-C00E-51E9A922230B}"/>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4" name="Espaço Reservado para Rodapé 3">
            <a:extLst>
              <a:ext uri="{FF2B5EF4-FFF2-40B4-BE49-F238E27FC236}">
                <a16:creationId xmlns:a16="http://schemas.microsoft.com/office/drawing/2014/main" id="{4335CF69-4B77-8DB3-7C59-81611E539634}"/>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0FDD422D-A8B6-7826-2C84-F510953A3FA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514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57176C-D37D-5F3B-0987-7B8226E70E07}"/>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3" name="Espaço Reservado para Rodapé 2">
            <a:extLst>
              <a:ext uri="{FF2B5EF4-FFF2-40B4-BE49-F238E27FC236}">
                <a16:creationId xmlns:a16="http://schemas.microsoft.com/office/drawing/2014/main" id="{DCB16ECA-FE63-ED14-B50E-E13A7660CF59}"/>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C1E06E78-FBFE-4D75-46F5-103940C529F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67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B0075-B9A0-2F98-5B51-0F3D87CE9CF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9ED7C0BC-B7B2-2DA1-5C7F-F0885BD8E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95BCBAB5-2E67-FEF2-1444-474BF76EE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E9FE81-6C3C-96B3-D64C-DC97A0FD3C70}"/>
              </a:ext>
            </a:extLst>
          </p:cNvPr>
          <p:cNvSpPr>
            <a:spLocks noGrp="1"/>
          </p:cNvSpPr>
          <p:nvPr>
            <p:ph type="dt" sz="half" idx="10"/>
          </p:nvPr>
        </p:nvSpPr>
        <p:spPr/>
        <p:txBody>
          <a:bodyPr/>
          <a:lstStyle/>
          <a:p>
            <a:fld id="{42A54C80-263E-416B-A8E0-580EDEADCBDC}" type="datetimeFigureOut">
              <a:rPr lang="en-US" smtClean="0"/>
              <a:t>7/4/2022</a:t>
            </a:fld>
            <a:endParaRPr lang="en-US" dirty="0"/>
          </a:p>
        </p:txBody>
      </p:sp>
      <p:sp>
        <p:nvSpPr>
          <p:cNvPr id="6" name="Espaço Reservado para Rodapé 5">
            <a:extLst>
              <a:ext uri="{FF2B5EF4-FFF2-40B4-BE49-F238E27FC236}">
                <a16:creationId xmlns:a16="http://schemas.microsoft.com/office/drawing/2014/main" id="{B9B9A89C-1FE8-407A-5E93-82EC2C62C2DD}"/>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A052A387-A99A-0EE2-C9F0-EE404041093C}"/>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5784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BB02-15D8-FE9A-EB7F-CAB4C41EE91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9496819E-6320-8AD0-3098-98142F419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1AC26B73-8B27-B3B2-54D7-2DF3AB4D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3949A19-4913-0D5F-B73B-1CD184EAB3A3}"/>
              </a:ext>
            </a:extLst>
          </p:cNvPr>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6" name="Espaço Reservado para Rodapé 5">
            <a:extLst>
              <a:ext uri="{FF2B5EF4-FFF2-40B4-BE49-F238E27FC236}">
                <a16:creationId xmlns:a16="http://schemas.microsoft.com/office/drawing/2014/main" id="{4D5A48EB-C85C-DAFD-04C6-21DFAF7DB439}"/>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580AF3E7-64B3-566D-A818-0B54347F29B1}"/>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7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BF1638F-2C44-94CD-11C8-C3004F5C1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6E08F5BD-E8CF-B3BB-5CA8-F3491D83B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7CC090D0-9BB0-82CE-B0C1-E807F6266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7/4/2022</a:t>
            </a:fld>
            <a:endParaRPr lang="en-US" dirty="0"/>
          </a:p>
        </p:txBody>
      </p:sp>
      <p:sp>
        <p:nvSpPr>
          <p:cNvPr id="5" name="Espaço Reservado para Rodapé 4">
            <a:extLst>
              <a:ext uri="{FF2B5EF4-FFF2-40B4-BE49-F238E27FC236}">
                <a16:creationId xmlns:a16="http://schemas.microsoft.com/office/drawing/2014/main" id="{1F6828EC-AA79-E82B-767A-BF18A4FBD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707BA84D-AE5B-52EF-87FE-03D1EFB5D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839167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1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1D83F-98A8-4389-9331-793DC9B4DEA5}"/>
              </a:ext>
            </a:extLst>
          </p:cNvPr>
          <p:cNvSpPr>
            <a:spLocks noGrp="1"/>
          </p:cNvSpPr>
          <p:nvPr>
            <p:ph type="ctrTitle"/>
          </p:nvPr>
        </p:nvSpPr>
        <p:spPr>
          <a:xfrm>
            <a:off x="482803" y="1999128"/>
            <a:ext cx="10037134" cy="1201272"/>
          </a:xfrm>
        </p:spPr>
        <p:txBody>
          <a:bodyPr/>
          <a:lstStyle/>
          <a:p>
            <a:pPr algn="ctr"/>
            <a:r>
              <a:rPr lang="pt-BR" sz="3200" dirty="0"/>
              <a:t>The Carrefour</a:t>
            </a:r>
          </a:p>
        </p:txBody>
      </p:sp>
      <p:sp>
        <p:nvSpPr>
          <p:cNvPr id="3" name="Subtítulo 2">
            <a:extLst>
              <a:ext uri="{FF2B5EF4-FFF2-40B4-BE49-F238E27FC236}">
                <a16:creationId xmlns:a16="http://schemas.microsoft.com/office/drawing/2014/main" id="{CFE5E24F-FDF6-40D2-8285-C4F108BDABEB}"/>
              </a:ext>
            </a:extLst>
          </p:cNvPr>
          <p:cNvSpPr>
            <a:spLocks noGrp="1"/>
          </p:cNvSpPr>
          <p:nvPr>
            <p:ph type="subTitle" idx="1"/>
          </p:nvPr>
        </p:nvSpPr>
        <p:spPr>
          <a:xfrm>
            <a:off x="482803" y="4545106"/>
            <a:ext cx="10037134" cy="690282"/>
          </a:xfrm>
        </p:spPr>
        <p:txBody>
          <a:bodyPr>
            <a:normAutofit/>
          </a:bodyPr>
          <a:lstStyle/>
          <a:p>
            <a:pPr algn="ctr"/>
            <a:r>
              <a:rPr lang="pt-BR" sz="2400" dirty="0"/>
              <a:t>PECSN - Project 11</a:t>
            </a:r>
          </a:p>
          <a:p>
            <a:pPr algn="ctr"/>
            <a:endParaRPr lang="pt-BR" sz="2400" dirty="0"/>
          </a:p>
        </p:txBody>
      </p:sp>
      <p:sp>
        <p:nvSpPr>
          <p:cNvPr id="4" name="Subtítulo 2">
            <a:extLst>
              <a:ext uri="{FF2B5EF4-FFF2-40B4-BE49-F238E27FC236}">
                <a16:creationId xmlns:a16="http://schemas.microsoft.com/office/drawing/2014/main" id="{CCF48F23-BAB2-41EC-BE8B-177F22DFB6C5}"/>
              </a:ext>
            </a:extLst>
          </p:cNvPr>
          <p:cNvSpPr txBox="1">
            <a:spLocks/>
          </p:cNvSpPr>
          <p:nvPr/>
        </p:nvSpPr>
        <p:spPr>
          <a:xfrm>
            <a:off x="1428433" y="5235388"/>
            <a:ext cx="9813307" cy="832237"/>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pt-BR" dirty="0">
                <a:solidFill>
                  <a:schemeClr val="tx1"/>
                </a:solidFill>
              </a:rPr>
              <a:t>Bruno Augusto Casu P. De Sousa</a:t>
            </a:r>
          </a:p>
          <a:p>
            <a:pPr>
              <a:spcBef>
                <a:spcPts val="0"/>
              </a:spcBef>
            </a:pPr>
            <a:endParaRPr lang="pt-BR" dirty="0">
              <a:solidFill>
                <a:schemeClr val="tx1"/>
              </a:solidFill>
            </a:endParaRPr>
          </a:p>
          <a:p>
            <a:pPr>
              <a:spcBef>
                <a:spcPts val="0"/>
              </a:spcBef>
            </a:pPr>
            <a:r>
              <a:rPr lang="pt-BR" dirty="0" err="1">
                <a:solidFill>
                  <a:schemeClr val="tx1"/>
                </a:solidFill>
              </a:rPr>
              <a:t>Arsalen</a:t>
            </a:r>
            <a:r>
              <a:rPr lang="pt-BR" dirty="0">
                <a:solidFill>
                  <a:schemeClr val="tx1"/>
                </a:solidFill>
              </a:rPr>
              <a:t> </a:t>
            </a:r>
            <a:r>
              <a:rPr lang="pt-BR" dirty="0" err="1">
                <a:solidFill>
                  <a:schemeClr val="tx1"/>
                </a:solidFill>
              </a:rPr>
              <a:t>Bidani</a:t>
            </a:r>
            <a:endParaRPr lang="pt-BR" dirty="0">
              <a:solidFill>
                <a:schemeClr val="tx1"/>
              </a:solidFill>
            </a:endParaRPr>
          </a:p>
          <a:p>
            <a:pPr>
              <a:spcBef>
                <a:spcPts val="0"/>
              </a:spcBef>
            </a:pPr>
            <a:endParaRPr lang="pt-BR" dirty="0">
              <a:solidFill>
                <a:schemeClr val="tx1"/>
              </a:solidFill>
            </a:endParaRPr>
          </a:p>
        </p:txBody>
      </p:sp>
      <p:sp>
        <p:nvSpPr>
          <p:cNvPr id="5" name="Subtitle 2">
            <a:extLst>
              <a:ext uri="{FF2B5EF4-FFF2-40B4-BE49-F238E27FC236}">
                <a16:creationId xmlns:a16="http://schemas.microsoft.com/office/drawing/2014/main" id="{93F31692-7CC0-1B9D-69DA-8A67679F1D52}"/>
              </a:ext>
            </a:extLst>
          </p:cNvPr>
          <p:cNvSpPr txBox="1">
            <a:spLocks/>
          </p:cNvSpPr>
          <p:nvPr/>
        </p:nvSpPr>
        <p:spPr>
          <a:xfrm>
            <a:off x="1980887" y="469052"/>
            <a:ext cx="7040965" cy="139567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GB" sz="1200" b="1" spc="0" dirty="0">
                <a:solidFill>
                  <a:srgbClr val="003C68"/>
                </a:solidFill>
              </a:rPr>
              <a:t>Master’s degree program in</a:t>
            </a:r>
          </a:p>
          <a:p>
            <a:pPr algn="ctr"/>
            <a:r>
              <a:rPr lang="en-GB" sz="1200" b="1" spc="0" dirty="0">
                <a:solidFill>
                  <a:srgbClr val="003C68"/>
                </a:solidFill>
              </a:rPr>
              <a:t>Computer Engineering – Computer systems and networks</a:t>
            </a:r>
            <a:endParaRPr lang="en-GB" sz="1200" b="1" i="0" u="none" strike="noStrike" spc="0" baseline="0" dirty="0">
              <a:solidFill>
                <a:srgbClr val="003C68"/>
              </a:solidFill>
            </a:endParaRPr>
          </a:p>
          <a:p>
            <a:pPr algn="ctr"/>
            <a:r>
              <a:rPr lang="en-GB" sz="1200" b="1" i="0" u="none" strike="noStrike" spc="0" baseline="0" dirty="0">
                <a:solidFill>
                  <a:srgbClr val="004B7E"/>
                </a:solidFill>
              </a:rPr>
              <a:t>University of Pisa</a:t>
            </a:r>
            <a:endParaRPr lang="en-US" sz="1200" b="1" spc="0" dirty="0"/>
          </a:p>
        </p:txBody>
      </p:sp>
      <p:pic>
        <p:nvPicPr>
          <p:cNvPr id="6" name="Picture 2">
            <a:extLst>
              <a:ext uri="{FF2B5EF4-FFF2-40B4-BE49-F238E27FC236}">
                <a16:creationId xmlns:a16="http://schemas.microsoft.com/office/drawing/2014/main" id="{7FA64C78-4828-C5BE-9C11-14FFD0F2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872" y="244865"/>
            <a:ext cx="1505737" cy="15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02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637805"/>
            <a:ext cx="9702363" cy="424568"/>
          </a:xfrm>
        </p:spPr>
        <p:txBody>
          <a:bodyPr>
            <a:normAutofit fontScale="92500" lnSpcReduction="10000"/>
          </a:bodyPr>
          <a:lstStyle/>
          <a:p>
            <a:r>
              <a:rPr lang="en-US" dirty="0"/>
              <a:t>Scenario A testing: Till usage under different utilization values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0" name="Gráfico 19">
            <a:extLst>
              <a:ext uri="{FF2B5EF4-FFF2-40B4-BE49-F238E27FC236}">
                <a16:creationId xmlns:a16="http://schemas.microsoft.com/office/drawing/2014/main" id="{CD27CC06-8439-4B8A-B26D-BE4D7E77B7BD}"/>
              </a:ext>
            </a:extLst>
          </p:cNvPr>
          <p:cNvGraphicFramePr/>
          <p:nvPr>
            <p:extLst>
              <p:ext uri="{D42A27DB-BD31-4B8C-83A1-F6EECF244321}">
                <p14:modId xmlns:p14="http://schemas.microsoft.com/office/powerpoint/2010/main" val="653127481"/>
              </p:ext>
            </p:extLst>
          </p:nvPr>
        </p:nvGraphicFramePr>
        <p:xfrm>
          <a:off x="1966714" y="1240577"/>
          <a:ext cx="3667840" cy="2953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Gráfico 27">
            <a:extLst>
              <a:ext uri="{FF2B5EF4-FFF2-40B4-BE49-F238E27FC236}">
                <a16:creationId xmlns:a16="http://schemas.microsoft.com/office/drawing/2014/main" id="{88F4575C-8CAC-4BD1-88A3-8950EBC07495}"/>
              </a:ext>
            </a:extLst>
          </p:cNvPr>
          <p:cNvGraphicFramePr/>
          <p:nvPr>
            <p:extLst>
              <p:ext uri="{D42A27DB-BD31-4B8C-83A1-F6EECF244321}">
                <p14:modId xmlns:p14="http://schemas.microsoft.com/office/powerpoint/2010/main" val="911099061"/>
              </p:ext>
            </p:extLst>
          </p:nvPr>
        </p:nvGraphicFramePr>
        <p:xfrm>
          <a:off x="6096000" y="1276812"/>
          <a:ext cx="3541079" cy="2887892"/>
        </p:xfrm>
        <a:graphic>
          <a:graphicData uri="http://schemas.openxmlformats.org/drawingml/2006/chart">
            <c:chart xmlns:c="http://schemas.openxmlformats.org/drawingml/2006/chart" xmlns:r="http://schemas.openxmlformats.org/officeDocument/2006/relationships" r:id="rId3"/>
          </a:graphicData>
        </a:graphic>
      </p:graphicFrame>
      <p:sp>
        <p:nvSpPr>
          <p:cNvPr id="29" name="Retângulo 28">
            <a:extLst>
              <a:ext uri="{FF2B5EF4-FFF2-40B4-BE49-F238E27FC236}">
                <a16:creationId xmlns:a16="http://schemas.microsoft.com/office/drawing/2014/main" id="{FEBB09A1-11A0-70EF-D262-AD8267C854A3}"/>
              </a:ext>
            </a:extLst>
          </p:cNvPr>
          <p:cNvSpPr/>
          <p:nvPr/>
        </p:nvSpPr>
        <p:spPr>
          <a:xfrm>
            <a:off x="2093474" y="1240575"/>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Diagrama&#10;&#10;Descrição gerada automaticamente">
            <a:extLst>
              <a:ext uri="{FF2B5EF4-FFF2-40B4-BE49-F238E27FC236}">
                <a16:creationId xmlns:a16="http://schemas.microsoft.com/office/drawing/2014/main" id="{B958289A-39A3-D383-5C78-C83062533F91}"/>
              </a:ext>
            </a:extLst>
          </p:cNvPr>
          <p:cNvPicPr>
            <a:picLocks noChangeAspect="1"/>
          </p:cNvPicPr>
          <p:nvPr/>
        </p:nvPicPr>
        <p:blipFill>
          <a:blip r:embed="rId4"/>
          <a:stretch>
            <a:fillRect/>
          </a:stretch>
        </p:blipFill>
        <p:spPr>
          <a:xfrm>
            <a:off x="2844349" y="4360383"/>
            <a:ext cx="6201298" cy="2149745"/>
          </a:xfrm>
          <a:prstGeom prst="rect">
            <a:avLst/>
          </a:prstGeom>
        </p:spPr>
      </p:pic>
      <p:sp>
        <p:nvSpPr>
          <p:cNvPr id="9" name="Retângulo 8">
            <a:extLst>
              <a:ext uri="{FF2B5EF4-FFF2-40B4-BE49-F238E27FC236}">
                <a16:creationId xmlns:a16="http://schemas.microsoft.com/office/drawing/2014/main" id="{BE675E41-69AF-E507-D655-93C0AF04CFA6}"/>
              </a:ext>
            </a:extLst>
          </p:cNvPr>
          <p:cNvSpPr/>
          <p:nvPr/>
        </p:nvSpPr>
        <p:spPr>
          <a:xfrm>
            <a:off x="6189203" y="1243034"/>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ângulo: Cantos Arredondados 1">
            <a:extLst>
              <a:ext uri="{FF2B5EF4-FFF2-40B4-BE49-F238E27FC236}">
                <a16:creationId xmlns:a16="http://schemas.microsoft.com/office/drawing/2014/main" id="{9AE6A6FA-0D52-3839-0D36-1C042C91EC36}"/>
              </a:ext>
            </a:extLst>
          </p:cNvPr>
          <p:cNvSpPr/>
          <p:nvPr/>
        </p:nvSpPr>
        <p:spPr>
          <a:xfrm>
            <a:off x="3556932" y="4597167"/>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DD4188D2-CECC-BF4E-7828-49E288DE5475}"/>
              </a:ext>
            </a:extLst>
          </p:cNvPr>
          <p:cNvSpPr/>
          <p:nvPr/>
        </p:nvSpPr>
        <p:spPr>
          <a:xfrm>
            <a:off x="6897149" y="4597167"/>
            <a:ext cx="1392573" cy="486561"/>
          </a:xfrm>
          <a:prstGeom prst="roundRect">
            <a:avLst/>
          </a:prstGeom>
          <a:noFill/>
          <a:ln w="28575">
            <a:solidFill>
              <a:srgbClr val="F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D54DE88D-0368-81EF-72F5-C11A25E0490B}"/>
              </a:ext>
            </a:extLst>
          </p:cNvPr>
          <p:cNvSpPr txBox="1">
            <a:spLocks/>
          </p:cNvSpPr>
          <p:nvPr/>
        </p:nvSpPr>
        <p:spPr>
          <a:xfrm>
            <a:off x="997157" y="4722191"/>
            <a:ext cx="1468989" cy="4245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Closest Tills: have lowest time to reach</a:t>
            </a:r>
          </a:p>
        </p:txBody>
      </p:sp>
      <p:sp>
        <p:nvSpPr>
          <p:cNvPr id="13" name="Retângulo: Cantos Arredondados 12">
            <a:extLst>
              <a:ext uri="{FF2B5EF4-FFF2-40B4-BE49-F238E27FC236}">
                <a16:creationId xmlns:a16="http://schemas.microsoft.com/office/drawing/2014/main" id="{F4046F00-D2F9-8F40-E88E-994B6B806193}"/>
              </a:ext>
            </a:extLst>
          </p:cNvPr>
          <p:cNvSpPr/>
          <p:nvPr/>
        </p:nvSpPr>
        <p:spPr>
          <a:xfrm>
            <a:off x="1073573" y="4660198"/>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de Seta Reta 4">
            <a:extLst>
              <a:ext uri="{FF2B5EF4-FFF2-40B4-BE49-F238E27FC236}">
                <a16:creationId xmlns:a16="http://schemas.microsoft.com/office/drawing/2014/main" id="{7623AB4A-CB4A-9480-7B74-E3AB1A9E4B8A}"/>
              </a:ext>
            </a:extLst>
          </p:cNvPr>
          <p:cNvCxnSpPr>
            <a:cxnSpLocks/>
            <a:stCxn id="13" idx="3"/>
          </p:cNvCxnSpPr>
          <p:nvPr/>
        </p:nvCxnSpPr>
        <p:spPr>
          <a:xfrm flipV="1">
            <a:off x="2466146" y="4840447"/>
            <a:ext cx="1090786" cy="63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Espaço Reservado para Conteúdo 2">
            <a:extLst>
              <a:ext uri="{FF2B5EF4-FFF2-40B4-BE49-F238E27FC236}">
                <a16:creationId xmlns:a16="http://schemas.microsoft.com/office/drawing/2014/main" id="{A57C4685-AE40-6A47-0B0D-4CD16D3799F8}"/>
              </a:ext>
            </a:extLst>
          </p:cNvPr>
          <p:cNvSpPr txBox="1">
            <a:spLocks/>
          </p:cNvSpPr>
          <p:nvPr/>
        </p:nvSpPr>
        <p:spPr>
          <a:xfrm>
            <a:off x="9347434" y="4738158"/>
            <a:ext cx="1770993" cy="589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Furthest Tills: have the highest time to reach</a:t>
            </a:r>
          </a:p>
        </p:txBody>
      </p:sp>
      <p:sp>
        <p:nvSpPr>
          <p:cNvPr id="18" name="Retângulo: Cantos Arredondados 17">
            <a:extLst>
              <a:ext uri="{FF2B5EF4-FFF2-40B4-BE49-F238E27FC236}">
                <a16:creationId xmlns:a16="http://schemas.microsoft.com/office/drawing/2014/main" id="{DBDE6171-4850-4C04-1D58-3EB9EE8F9967}"/>
              </a:ext>
            </a:extLst>
          </p:cNvPr>
          <p:cNvSpPr/>
          <p:nvPr/>
        </p:nvSpPr>
        <p:spPr>
          <a:xfrm>
            <a:off x="9500266" y="4662090"/>
            <a:ext cx="1493025" cy="58941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ector de Seta Reta 18">
            <a:extLst>
              <a:ext uri="{FF2B5EF4-FFF2-40B4-BE49-F238E27FC236}">
                <a16:creationId xmlns:a16="http://schemas.microsoft.com/office/drawing/2014/main" id="{5E48170C-899A-F63E-6632-E9592B132B23}"/>
              </a:ext>
            </a:extLst>
          </p:cNvPr>
          <p:cNvCxnSpPr>
            <a:cxnSpLocks/>
            <a:stCxn id="18" idx="1"/>
          </p:cNvCxnSpPr>
          <p:nvPr/>
        </p:nvCxnSpPr>
        <p:spPr>
          <a:xfrm flipH="1" flipV="1">
            <a:off x="8289722" y="4840447"/>
            <a:ext cx="1210544" cy="116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tângulo: Cantos Arredondados 22">
            <a:extLst>
              <a:ext uri="{FF2B5EF4-FFF2-40B4-BE49-F238E27FC236}">
                <a16:creationId xmlns:a16="http://schemas.microsoft.com/office/drawing/2014/main" id="{F399AA41-AE11-4CAD-4533-8767245BDB35}"/>
              </a:ext>
            </a:extLst>
          </p:cNvPr>
          <p:cNvSpPr/>
          <p:nvPr/>
        </p:nvSpPr>
        <p:spPr>
          <a:xfrm>
            <a:off x="9297082" y="153546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utilization, the last tills have less </a:t>
            </a:r>
            <a:r>
              <a:rPr lang="en-US" sz="1200" b="1" u="sng" dirty="0"/>
              <a:t>Throughput</a:t>
            </a:r>
            <a:r>
              <a:rPr lang="en-US" sz="1200" dirty="0"/>
              <a:t> values compared with the closest tills</a:t>
            </a:r>
          </a:p>
        </p:txBody>
      </p:sp>
      <p:sp>
        <p:nvSpPr>
          <p:cNvPr id="24" name="Retângulo: Cantos Arredondados 23">
            <a:extLst>
              <a:ext uri="{FF2B5EF4-FFF2-40B4-BE49-F238E27FC236}">
                <a16:creationId xmlns:a16="http://schemas.microsoft.com/office/drawing/2014/main" id="{71F863A8-B397-0F8A-4359-13A6519438AF}"/>
              </a:ext>
            </a:extLst>
          </p:cNvPr>
          <p:cNvSpPr/>
          <p:nvPr/>
        </p:nvSpPr>
        <p:spPr>
          <a:xfrm>
            <a:off x="165794" y="1296789"/>
            <a:ext cx="1864300" cy="129021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high utilization, all tills receive and process on average the same amount of clients</a:t>
            </a:r>
          </a:p>
        </p:txBody>
      </p:sp>
    </p:spTree>
    <p:extLst>
      <p:ext uri="{BB962C8B-B14F-4D97-AF65-F5344CB8AC3E}">
        <p14:creationId xmlns:p14="http://schemas.microsoft.com/office/powerpoint/2010/main" val="233073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39487" y="714028"/>
            <a:ext cx="5058883" cy="1219082"/>
          </a:xfrm>
        </p:spPr>
        <p:txBody>
          <a:bodyPr>
            <a:normAutofit/>
          </a:bodyPr>
          <a:lstStyle/>
          <a:p>
            <a:r>
              <a:rPr lang="en-US" sz="2400" dirty="0"/>
              <a:t>Scenario A testing: Using </a:t>
            </a:r>
            <a:r>
              <a:rPr lang="en-US" sz="2400" b="1" i="1" dirty="0"/>
              <a:t>Discouraged</a:t>
            </a:r>
            <a:r>
              <a:rPr lang="en-US" sz="2400" dirty="0"/>
              <a:t> arrival Mode</a:t>
            </a:r>
            <a:endParaRPr lang="en-US" sz="24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1" name="Gráfico 10">
            <a:extLst>
              <a:ext uri="{FF2B5EF4-FFF2-40B4-BE49-F238E27FC236}">
                <a16:creationId xmlns:a16="http://schemas.microsoft.com/office/drawing/2014/main" id="{EAAD1EE2-BFC2-450A-A7B7-BA76B8595BCD}"/>
              </a:ext>
            </a:extLst>
          </p:cNvPr>
          <p:cNvGraphicFramePr/>
          <p:nvPr>
            <p:extLst>
              <p:ext uri="{D42A27DB-BD31-4B8C-83A1-F6EECF244321}">
                <p14:modId xmlns:p14="http://schemas.microsoft.com/office/powerpoint/2010/main" val="830054238"/>
              </p:ext>
            </p:extLst>
          </p:nvPr>
        </p:nvGraphicFramePr>
        <p:xfrm>
          <a:off x="439487" y="1744334"/>
          <a:ext cx="5169949" cy="2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FE598077-0D9D-4DD7-AC05-FC359E1609BE}"/>
              </a:ext>
            </a:extLst>
          </p:cNvPr>
          <p:cNvGraphicFramePr/>
          <p:nvPr>
            <p:extLst>
              <p:ext uri="{D42A27DB-BD31-4B8C-83A1-F6EECF244321}">
                <p14:modId xmlns:p14="http://schemas.microsoft.com/office/powerpoint/2010/main" val="4158168450"/>
              </p:ext>
            </p:extLst>
          </p:nvPr>
        </p:nvGraphicFramePr>
        <p:xfrm>
          <a:off x="6562989" y="267630"/>
          <a:ext cx="4946262" cy="3330959"/>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C2E72A7C-B2C3-C843-9FEA-9092AC1F06BD}"/>
              </a:ext>
            </a:extLst>
          </p:cNvPr>
          <p:cNvSpPr/>
          <p:nvPr/>
        </p:nvSpPr>
        <p:spPr>
          <a:xfrm>
            <a:off x="494624" y="1769713"/>
            <a:ext cx="5134389" cy="2817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944BF1E6-2117-46D1-E331-A8CC97F72B81}"/>
              </a:ext>
            </a:extLst>
          </p:cNvPr>
          <p:cNvSpPr/>
          <p:nvPr/>
        </p:nvSpPr>
        <p:spPr>
          <a:xfrm>
            <a:off x="6562988" y="310991"/>
            <a:ext cx="5058883" cy="3287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m 20" descr="Diagrama&#10;&#10;Descrição gerada automaticamente">
            <a:extLst>
              <a:ext uri="{FF2B5EF4-FFF2-40B4-BE49-F238E27FC236}">
                <a16:creationId xmlns:a16="http://schemas.microsoft.com/office/drawing/2014/main" id="{8DCDF400-95FF-827D-8090-2579FF072706}"/>
              </a:ext>
            </a:extLst>
          </p:cNvPr>
          <p:cNvPicPr>
            <a:picLocks noChangeAspect="1"/>
          </p:cNvPicPr>
          <p:nvPr/>
        </p:nvPicPr>
        <p:blipFill>
          <a:blip r:embed="rId4"/>
          <a:stretch>
            <a:fillRect/>
          </a:stretch>
        </p:blipFill>
        <p:spPr>
          <a:xfrm>
            <a:off x="5965035" y="4318136"/>
            <a:ext cx="5946098" cy="2061276"/>
          </a:xfrm>
          <a:prstGeom prst="rect">
            <a:avLst/>
          </a:prstGeom>
        </p:spPr>
      </p:pic>
      <p:cxnSp>
        <p:nvCxnSpPr>
          <p:cNvPr id="22" name="Conector de Seta Reta 21">
            <a:extLst>
              <a:ext uri="{FF2B5EF4-FFF2-40B4-BE49-F238E27FC236}">
                <a16:creationId xmlns:a16="http://schemas.microsoft.com/office/drawing/2014/main" id="{01C49A4F-160C-401A-05B3-9D3A9E17D470}"/>
              </a:ext>
            </a:extLst>
          </p:cNvPr>
          <p:cNvCxnSpPr>
            <a:cxnSpLocks/>
          </p:cNvCxnSpPr>
          <p:nvPr/>
        </p:nvCxnSpPr>
        <p:spPr>
          <a:xfrm>
            <a:off x="6999758" y="5812971"/>
            <a:ext cx="681135" cy="174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260B1157-702B-2E2C-2BAA-D919DE22FC0D}"/>
              </a:ext>
            </a:extLst>
          </p:cNvPr>
          <p:cNvSpPr/>
          <p:nvPr/>
        </p:nvSpPr>
        <p:spPr>
          <a:xfrm>
            <a:off x="8138284" y="5520647"/>
            <a:ext cx="1908290"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The queue informs the source the current size</a:t>
            </a:r>
          </a:p>
        </p:txBody>
      </p:sp>
      <p:sp>
        <p:nvSpPr>
          <p:cNvPr id="27" name="Elipse 26">
            <a:extLst>
              <a:ext uri="{FF2B5EF4-FFF2-40B4-BE49-F238E27FC236}">
                <a16:creationId xmlns:a16="http://schemas.microsoft.com/office/drawing/2014/main" id="{F438CD44-A3A0-DF7E-C7B9-A416209DFA14}"/>
              </a:ext>
            </a:extLst>
          </p:cNvPr>
          <p:cNvSpPr/>
          <p:nvPr/>
        </p:nvSpPr>
        <p:spPr>
          <a:xfrm>
            <a:off x="1451345" y="2379306"/>
            <a:ext cx="1515790" cy="584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IA = 20s</a:t>
            </a:r>
          </a:p>
        </p:txBody>
      </p:sp>
      <p:sp>
        <p:nvSpPr>
          <p:cNvPr id="28" name="Retângulo: Cantos Arredondados 27">
            <a:extLst>
              <a:ext uri="{FF2B5EF4-FFF2-40B4-BE49-F238E27FC236}">
                <a16:creationId xmlns:a16="http://schemas.microsoft.com/office/drawing/2014/main" id="{8E61327A-D25F-D1FF-BDA6-E579AABEE355}"/>
              </a:ext>
            </a:extLst>
          </p:cNvPr>
          <p:cNvSpPr/>
          <p:nvPr/>
        </p:nvSpPr>
        <p:spPr>
          <a:xfrm>
            <a:off x="4564909" y="7041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never reaches saturation, as less clients join the queue once it starts growing</a:t>
            </a:r>
          </a:p>
        </p:txBody>
      </p:sp>
      <p:sp>
        <p:nvSpPr>
          <p:cNvPr id="29" name="Retângulo: Cantos Arredondados 28">
            <a:extLst>
              <a:ext uri="{FF2B5EF4-FFF2-40B4-BE49-F238E27FC236}">
                <a16:creationId xmlns:a16="http://schemas.microsoft.com/office/drawing/2014/main" id="{8CB51A72-CB1D-F879-28BD-001B7065CD98}"/>
              </a:ext>
            </a:extLst>
          </p:cNvPr>
          <p:cNvSpPr/>
          <p:nvPr/>
        </p:nvSpPr>
        <p:spPr>
          <a:xfrm>
            <a:off x="1221123" y="6143972"/>
            <a:ext cx="3492024" cy="5745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CTMC of the developed system. The maximum division is 1,5 at 25 clients in the queue</a:t>
            </a:r>
          </a:p>
        </p:txBody>
      </p:sp>
      <p:pic>
        <p:nvPicPr>
          <p:cNvPr id="4" name="Imagem 3" descr="Forma&#10;&#10;Descrição gerada automaticamente com confiança média">
            <a:extLst>
              <a:ext uri="{FF2B5EF4-FFF2-40B4-BE49-F238E27FC236}">
                <a16:creationId xmlns:a16="http://schemas.microsoft.com/office/drawing/2014/main" id="{036DE2F3-D916-23C2-6D45-83108612B8D3}"/>
              </a:ext>
            </a:extLst>
          </p:cNvPr>
          <p:cNvPicPr>
            <a:picLocks noChangeAspect="1"/>
          </p:cNvPicPr>
          <p:nvPr/>
        </p:nvPicPr>
        <p:blipFill>
          <a:blip r:embed="rId5"/>
          <a:stretch>
            <a:fillRect/>
          </a:stretch>
        </p:blipFill>
        <p:spPr>
          <a:xfrm>
            <a:off x="555624" y="4868032"/>
            <a:ext cx="4892050" cy="1060706"/>
          </a:xfrm>
          <a:prstGeom prst="rect">
            <a:avLst/>
          </a:prstGeom>
        </p:spPr>
      </p:pic>
    </p:spTree>
    <p:extLst>
      <p:ext uri="{BB962C8B-B14F-4D97-AF65-F5344CB8AC3E}">
        <p14:creationId xmlns:p14="http://schemas.microsoft.com/office/powerpoint/2010/main" val="207708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86610" y="592015"/>
            <a:ext cx="5149079" cy="839918"/>
          </a:xfrm>
        </p:spPr>
        <p:txBody>
          <a:bodyPr>
            <a:normAutofit/>
          </a:bodyPr>
          <a:lstStyle/>
          <a:p>
            <a:r>
              <a:rPr lang="en-US" sz="2400" dirty="0"/>
              <a:t>Scenario A testing: Processing time (Client Demand) as a </a:t>
            </a:r>
            <a:r>
              <a:rPr lang="en-US" sz="2400" b="1" i="1" dirty="0"/>
              <a:t>Lognormal RV</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69B37702-DBA4-AA58-F631-9B9BFB8331E6}"/>
              </a:ext>
            </a:extLst>
          </p:cNvPr>
          <p:cNvGraphicFramePr/>
          <p:nvPr>
            <p:extLst>
              <p:ext uri="{D42A27DB-BD31-4B8C-83A1-F6EECF244321}">
                <p14:modId xmlns:p14="http://schemas.microsoft.com/office/powerpoint/2010/main" val="2681392847"/>
              </p:ext>
            </p:extLst>
          </p:nvPr>
        </p:nvGraphicFramePr>
        <p:xfrm>
          <a:off x="486610" y="1744158"/>
          <a:ext cx="4831839" cy="46884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DAA6D9AC-B5D6-AC69-D409-ABDD65C2FC62}"/>
              </a:ext>
            </a:extLst>
          </p:cNvPr>
          <p:cNvGraphicFramePr/>
          <p:nvPr>
            <p:extLst>
              <p:ext uri="{D42A27DB-BD31-4B8C-83A1-F6EECF244321}">
                <p14:modId xmlns:p14="http://schemas.microsoft.com/office/powerpoint/2010/main" val="515546649"/>
              </p:ext>
            </p:extLst>
          </p:nvPr>
        </p:nvGraphicFramePr>
        <p:xfrm>
          <a:off x="6470689" y="1887896"/>
          <a:ext cx="4903327" cy="4338733"/>
        </p:xfrm>
        <a:graphic>
          <a:graphicData uri="http://schemas.openxmlformats.org/drawingml/2006/chart">
            <c:chart xmlns:c="http://schemas.openxmlformats.org/drawingml/2006/chart" xmlns:r="http://schemas.openxmlformats.org/officeDocument/2006/relationships" r:id="rId3"/>
          </a:graphicData>
        </a:graphic>
      </p:graphicFrame>
      <p:sp>
        <p:nvSpPr>
          <p:cNvPr id="8" name="Retângulo 7">
            <a:extLst>
              <a:ext uri="{FF2B5EF4-FFF2-40B4-BE49-F238E27FC236}">
                <a16:creationId xmlns:a16="http://schemas.microsoft.com/office/drawing/2014/main" id="{E61F50DF-2062-8595-C095-2B66F98B128D}"/>
              </a:ext>
            </a:extLst>
          </p:cNvPr>
          <p:cNvSpPr/>
          <p:nvPr/>
        </p:nvSpPr>
        <p:spPr>
          <a:xfrm>
            <a:off x="559938" y="1779043"/>
            <a:ext cx="4758511" cy="4575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a:extLst>
              <a:ext uri="{FF2B5EF4-FFF2-40B4-BE49-F238E27FC236}">
                <a16:creationId xmlns:a16="http://schemas.microsoft.com/office/drawing/2014/main" id="{4D54E7CE-7599-6D62-A968-20EC4A50BD35}"/>
              </a:ext>
            </a:extLst>
          </p:cNvPr>
          <p:cNvSpPr/>
          <p:nvPr/>
        </p:nvSpPr>
        <p:spPr>
          <a:xfrm>
            <a:off x="6615505" y="1887896"/>
            <a:ext cx="4758511" cy="4338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Cantos Arredondados 11">
            <a:extLst>
              <a:ext uri="{FF2B5EF4-FFF2-40B4-BE49-F238E27FC236}">
                <a16:creationId xmlns:a16="http://schemas.microsoft.com/office/drawing/2014/main" id="{92E4753D-80E0-8D47-1DDD-EF33970A45DC}"/>
              </a:ext>
            </a:extLst>
          </p:cNvPr>
          <p:cNvSpPr/>
          <p:nvPr/>
        </p:nvSpPr>
        <p:spPr>
          <a:xfrm>
            <a:off x="5681563" y="437467"/>
            <a:ext cx="2883939" cy="126299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Using a Lognormal distribution with a lower spread made the distribution with a </a:t>
            </a:r>
            <a:r>
              <a:rPr lang="en-US" sz="1400" u="sng" dirty="0"/>
              <a:t>lower Variance</a:t>
            </a:r>
            <a:r>
              <a:rPr lang="en-US" sz="1400" dirty="0"/>
              <a:t> when compared with the Exponential tests</a:t>
            </a:r>
          </a:p>
        </p:txBody>
      </p:sp>
      <p:pic>
        <p:nvPicPr>
          <p:cNvPr id="4" name="Imagem 3">
            <a:extLst>
              <a:ext uri="{FF2B5EF4-FFF2-40B4-BE49-F238E27FC236}">
                <a16:creationId xmlns:a16="http://schemas.microsoft.com/office/drawing/2014/main" id="{0B95A77C-E014-C776-40CC-414D3D36A024}"/>
              </a:ext>
            </a:extLst>
          </p:cNvPr>
          <p:cNvPicPr>
            <a:picLocks noChangeAspect="1"/>
          </p:cNvPicPr>
          <p:nvPr/>
        </p:nvPicPr>
        <p:blipFill>
          <a:blip r:embed="rId4"/>
          <a:stretch>
            <a:fillRect/>
          </a:stretch>
        </p:blipFill>
        <p:spPr>
          <a:xfrm>
            <a:off x="9034934" y="167951"/>
            <a:ext cx="2806393" cy="1532511"/>
          </a:xfrm>
          <a:prstGeom prst="rect">
            <a:avLst/>
          </a:prstGeom>
        </p:spPr>
      </p:pic>
      <p:sp>
        <p:nvSpPr>
          <p:cNvPr id="14" name="Retângulo 13">
            <a:extLst>
              <a:ext uri="{FF2B5EF4-FFF2-40B4-BE49-F238E27FC236}">
                <a16:creationId xmlns:a16="http://schemas.microsoft.com/office/drawing/2014/main" id="{ED01B885-FB07-AA9C-0E9C-904813A8234C}"/>
              </a:ext>
            </a:extLst>
          </p:cNvPr>
          <p:cNvSpPr/>
          <p:nvPr/>
        </p:nvSpPr>
        <p:spPr>
          <a:xfrm>
            <a:off x="8957388" y="167951"/>
            <a:ext cx="2883939" cy="1532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ector de Seta Reta 14">
            <a:extLst>
              <a:ext uri="{FF2B5EF4-FFF2-40B4-BE49-F238E27FC236}">
                <a16:creationId xmlns:a16="http://schemas.microsoft.com/office/drawing/2014/main" id="{EC16D2D8-744F-EE0B-E3C8-E0C0C7F8BEBA}"/>
              </a:ext>
            </a:extLst>
          </p:cNvPr>
          <p:cNvCxnSpPr>
            <a:cxnSpLocks/>
          </p:cNvCxnSpPr>
          <p:nvPr/>
        </p:nvCxnSpPr>
        <p:spPr>
          <a:xfrm flipV="1">
            <a:off x="10077061" y="4879909"/>
            <a:ext cx="0" cy="4478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338DE0D6-F265-4E84-5623-9630E5B0FE94}"/>
              </a:ext>
            </a:extLst>
          </p:cNvPr>
          <p:cNvCxnSpPr>
            <a:cxnSpLocks/>
          </p:cNvCxnSpPr>
          <p:nvPr/>
        </p:nvCxnSpPr>
        <p:spPr>
          <a:xfrm>
            <a:off x="10077061" y="4139677"/>
            <a:ext cx="0" cy="4323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71274B41-57B4-7C56-FFA0-36A70FE0F38C}"/>
              </a:ext>
            </a:extLst>
          </p:cNvPr>
          <p:cNvSpPr/>
          <p:nvPr/>
        </p:nvSpPr>
        <p:spPr>
          <a:xfrm>
            <a:off x="7704663" y="3049398"/>
            <a:ext cx="1721677"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Tree>
    <p:extLst>
      <p:ext uri="{BB962C8B-B14F-4D97-AF65-F5344CB8AC3E}">
        <p14:creationId xmlns:p14="http://schemas.microsoft.com/office/powerpoint/2010/main" val="6918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775124" y="934168"/>
            <a:ext cx="5187138" cy="792075"/>
          </a:xfrm>
        </p:spPr>
        <p:txBody>
          <a:bodyPr>
            <a:normAutofit/>
          </a:bodyPr>
          <a:lstStyle/>
          <a:p>
            <a:r>
              <a:rPr lang="en-US" dirty="0"/>
              <a:t>Scenario A testing: </a:t>
            </a:r>
            <a:r>
              <a:rPr lang="en-US" sz="2800" b="1" i="1" dirty="0"/>
              <a:t>KPIs results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DE4A30C0-1FD9-FD69-0ADA-DE01FEE17DE2}"/>
              </a:ext>
            </a:extLst>
          </p:cNvPr>
          <p:cNvGraphicFramePr/>
          <p:nvPr>
            <p:extLst>
              <p:ext uri="{D42A27DB-BD31-4B8C-83A1-F6EECF244321}">
                <p14:modId xmlns:p14="http://schemas.microsoft.com/office/powerpoint/2010/main" val="1693402646"/>
              </p:ext>
            </p:extLst>
          </p:nvPr>
        </p:nvGraphicFramePr>
        <p:xfrm>
          <a:off x="690465" y="2084600"/>
          <a:ext cx="5388237" cy="42042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51DBDBF0-3C90-8459-AA15-3B786E0452B4}"/>
              </a:ext>
            </a:extLst>
          </p:cNvPr>
          <p:cNvGraphicFramePr/>
          <p:nvPr>
            <p:extLst>
              <p:ext uri="{D42A27DB-BD31-4B8C-83A1-F6EECF244321}">
                <p14:modId xmlns:p14="http://schemas.microsoft.com/office/powerpoint/2010/main" val="2385675440"/>
              </p:ext>
            </p:extLst>
          </p:nvPr>
        </p:nvGraphicFramePr>
        <p:xfrm>
          <a:off x="6303702" y="2084599"/>
          <a:ext cx="5388236" cy="4204231"/>
        </p:xfrm>
        <a:graphic>
          <a:graphicData uri="http://schemas.openxmlformats.org/drawingml/2006/chart">
            <c:chart xmlns:c="http://schemas.openxmlformats.org/drawingml/2006/chart" xmlns:r="http://schemas.openxmlformats.org/officeDocument/2006/relationships" r:id="rId3"/>
          </a:graphicData>
        </a:graphic>
      </p:graphicFrame>
      <p:sp>
        <p:nvSpPr>
          <p:cNvPr id="6" name="Retângulo 5">
            <a:extLst>
              <a:ext uri="{FF2B5EF4-FFF2-40B4-BE49-F238E27FC236}">
                <a16:creationId xmlns:a16="http://schemas.microsoft.com/office/drawing/2014/main" id="{4BCD43E5-FAA8-4360-34F2-5CF7915AA0A9}"/>
              </a:ext>
            </a:extLst>
          </p:cNvPr>
          <p:cNvSpPr/>
          <p:nvPr/>
        </p:nvSpPr>
        <p:spPr>
          <a:xfrm>
            <a:off x="775123"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297D2193-20C4-27C9-0BC5-5E4A8438469D}"/>
              </a:ext>
            </a:extLst>
          </p:cNvPr>
          <p:cNvSpPr/>
          <p:nvPr/>
        </p:nvSpPr>
        <p:spPr>
          <a:xfrm>
            <a:off x="6420144"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Cantos Arredondados 9">
            <a:extLst>
              <a:ext uri="{FF2B5EF4-FFF2-40B4-BE49-F238E27FC236}">
                <a16:creationId xmlns:a16="http://schemas.microsoft.com/office/drawing/2014/main" id="{2768FEFD-7880-1D84-574B-CF6B9DF9CC84}"/>
              </a:ext>
            </a:extLst>
          </p:cNvPr>
          <p:cNvSpPr/>
          <p:nvPr/>
        </p:nvSpPr>
        <p:spPr>
          <a:xfrm>
            <a:off x="7483469" y="447870"/>
            <a:ext cx="2883939" cy="10420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 obtained with the simulations of </a:t>
            </a:r>
            <a:r>
              <a:rPr lang="en-US" sz="1400" u="sng" dirty="0"/>
              <a:t>scenario A</a:t>
            </a:r>
            <a:r>
              <a:rPr lang="en-US" sz="1400" dirty="0"/>
              <a:t> were like a real experience in a supermarket</a:t>
            </a:r>
          </a:p>
        </p:txBody>
      </p:sp>
    </p:spTree>
    <p:extLst>
      <p:ext uri="{BB962C8B-B14F-4D97-AF65-F5344CB8AC3E}">
        <p14:creationId xmlns:p14="http://schemas.microsoft.com/office/powerpoint/2010/main" val="251111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69137" y="700304"/>
            <a:ext cx="4996129" cy="872725"/>
          </a:xfrm>
        </p:spPr>
        <p:txBody>
          <a:bodyPr>
            <a:normAutofit fontScale="85000" lnSpcReduction="10000"/>
          </a:bodyPr>
          <a:lstStyle/>
          <a:p>
            <a:r>
              <a:rPr lang="en-US" b="1" dirty="0"/>
              <a:t>Scenario B testing</a:t>
            </a:r>
            <a:r>
              <a:rPr lang="en-US" dirty="0"/>
              <a:t>: </a:t>
            </a:r>
            <a:r>
              <a:rPr lang="en-US" sz="2800" dirty="0"/>
              <a:t>System Response when changing the Clients IA time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4595320A-4970-4FFA-9AD7-612ECE3EFD5D}"/>
              </a:ext>
            </a:extLst>
          </p:cNvPr>
          <p:cNvGraphicFramePr/>
          <p:nvPr>
            <p:extLst>
              <p:ext uri="{D42A27DB-BD31-4B8C-83A1-F6EECF244321}">
                <p14:modId xmlns:p14="http://schemas.microsoft.com/office/powerpoint/2010/main" val="145509511"/>
              </p:ext>
            </p:extLst>
          </p:nvPr>
        </p:nvGraphicFramePr>
        <p:xfrm>
          <a:off x="666750" y="2051589"/>
          <a:ext cx="4703109" cy="4106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3FC1CBA6-F351-43EE-A221-45691E60E02E}"/>
              </a:ext>
            </a:extLst>
          </p:cNvPr>
          <p:cNvGraphicFramePr/>
          <p:nvPr>
            <p:extLst>
              <p:ext uri="{D42A27DB-BD31-4B8C-83A1-F6EECF244321}">
                <p14:modId xmlns:p14="http://schemas.microsoft.com/office/powerpoint/2010/main" val="3845009335"/>
              </p:ext>
            </p:extLst>
          </p:nvPr>
        </p:nvGraphicFramePr>
        <p:xfrm>
          <a:off x="7251971" y="926312"/>
          <a:ext cx="3839683" cy="26052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0930D070-9CF3-43A8-B6B8-829A03D9C85E}"/>
              </a:ext>
            </a:extLst>
          </p:cNvPr>
          <p:cNvGraphicFramePr/>
          <p:nvPr>
            <p:extLst>
              <p:ext uri="{D42A27DB-BD31-4B8C-83A1-F6EECF244321}">
                <p14:modId xmlns:p14="http://schemas.microsoft.com/office/powerpoint/2010/main" val="2512159352"/>
              </p:ext>
            </p:extLst>
          </p:nvPr>
        </p:nvGraphicFramePr>
        <p:xfrm>
          <a:off x="7279103" y="3776086"/>
          <a:ext cx="3756212" cy="2605205"/>
        </p:xfrm>
        <a:graphic>
          <a:graphicData uri="http://schemas.openxmlformats.org/drawingml/2006/chart">
            <c:chart xmlns:c="http://schemas.openxmlformats.org/drawingml/2006/chart" xmlns:r="http://schemas.openxmlformats.org/officeDocument/2006/relationships" r:id="rId4"/>
          </a:graphicData>
        </a:graphic>
      </p:graphicFrame>
      <p:sp>
        <p:nvSpPr>
          <p:cNvPr id="8" name="Retângulo 7">
            <a:extLst>
              <a:ext uri="{FF2B5EF4-FFF2-40B4-BE49-F238E27FC236}">
                <a16:creationId xmlns:a16="http://schemas.microsoft.com/office/drawing/2014/main" id="{A70A0065-9EBC-8007-2CB1-50F304C75852}"/>
              </a:ext>
            </a:extLst>
          </p:cNvPr>
          <p:cNvSpPr/>
          <p:nvPr/>
        </p:nvSpPr>
        <p:spPr>
          <a:xfrm>
            <a:off x="701160" y="1967193"/>
            <a:ext cx="4731454" cy="4263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309B9E58-F6C2-9A26-D6DE-33F71513E03C}"/>
              </a:ext>
            </a:extLst>
          </p:cNvPr>
          <p:cNvSpPr/>
          <p:nvPr/>
        </p:nvSpPr>
        <p:spPr>
          <a:xfrm>
            <a:off x="7314725" y="820382"/>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0EBC5189-209A-987F-DF93-C7DA6A4A008E}"/>
              </a:ext>
            </a:extLst>
          </p:cNvPr>
          <p:cNvSpPr/>
          <p:nvPr/>
        </p:nvSpPr>
        <p:spPr>
          <a:xfrm>
            <a:off x="7314725" y="3743801"/>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a:extLst>
              <a:ext uri="{FF2B5EF4-FFF2-40B4-BE49-F238E27FC236}">
                <a16:creationId xmlns:a16="http://schemas.microsoft.com/office/drawing/2014/main" id="{A8E0852F-40A4-FBD1-ED21-5FA6ED6F20D6}"/>
              </a:ext>
            </a:extLst>
          </p:cNvPr>
          <p:cNvSpPr/>
          <p:nvPr/>
        </p:nvSpPr>
        <p:spPr>
          <a:xfrm>
            <a:off x="10545540" y="1136666"/>
            <a:ext cx="1349690" cy="588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Till 0 </a:t>
            </a:r>
            <a:r>
              <a:rPr lang="pt-BR" sz="1200" dirty="0" err="1"/>
              <a:t>results</a:t>
            </a:r>
            <a:endParaRPr lang="pt-BR" sz="1200" dirty="0"/>
          </a:p>
        </p:txBody>
      </p:sp>
      <p:sp>
        <p:nvSpPr>
          <p:cNvPr id="14" name="Elipse 13">
            <a:extLst>
              <a:ext uri="{FF2B5EF4-FFF2-40B4-BE49-F238E27FC236}">
                <a16:creationId xmlns:a16="http://schemas.microsoft.com/office/drawing/2014/main" id="{E54326C3-3E11-5124-4179-BFCB9161B953}"/>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270s</a:t>
            </a:r>
          </a:p>
          <a:p>
            <a:pPr algn="ctr"/>
            <a:r>
              <a:rPr lang="pt-BR" sz="1200" dirty="0" err="1"/>
              <a:t>using</a:t>
            </a:r>
            <a:r>
              <a:rPr lang="pt-BR" sz="1200" dirty="0"/>
              <a:t> 10 </a:t>
            </a:r>
            <a:r>
              <a:rPr lang="pt-BR" sz="1200" dirty="0" err="1"/>
              <a:t>tills</a:t>
            </a:r>
            <a:endParaRPr lang="pt-BR" sz="1200" dirty="0"/>
          </a:p>
        </p:txBody>
      </p:sp>
      <p:sp>
        <p:nvSpPr>
          <p:cNvPr id="15" name="Retângulo: Cantos Arredondados 14">
            <a:extLst>
              <a:ext uri="{FF2B5EF4-FFF2-40B4-BE49-F238E27FC236}">
                <a16:creationId xmlns:a16="http://schemas.microsoft.com/office/drawing/2014/main" id="{35DFCD76-60A1-ECBD-8C17-DF86FFEBCFB8}"/>
              </a:ext>
            </a:extLst>
          </p:cNvPr>
          <p:cNvSpPr/>
          <p:nvPr/>
        </p:nvSpPr>
        <p:spPr>
          <a:xfrm>
            <a:off x="5108152" y="1674026"/>
            <a:ext cx="2081064" cy="10422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response was similar to Policy A. However, the individual queue size was lower than the single queue in Policy A</a:t>
            </a:r>
          </a:p>
        </p:txBody>
      </p:sp>
    </p:spTree>
    <p:extLst>
      <p:ext uri="{BB962C8B-B14F-4D97-AF65-F5344CB8AC3E}">
        <p14:creationId xmlns:p14="http://schemas.microsoft.com/office/powerpoint/2010/main" val="292733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714028"/>
            <a:ext cx="9702363" cy="424568"/>
          </a:xfrm>
        </p:spPr>
        <p:txBody>
          <a:bodyPr>
            <a:normAutofit fontScale="92500" lnSpcReduction="10000"/>
          </a:bodyPr>
          <a:lstStyle/>
          <a:p>
            <a:r>
              <a:rPr lang="en-US" dirty="0"/>
              <a:t>Scenario B testing: Till usage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6B8DEE7-AB02-4DDE-9D3B-AA10A118CD01}"/>
              </a:ext>
            </a:extLst>
          </p:cNvPr>
          <p:cNvGraphicFramePr/>
          <p:nvPr>
            <p:extLst>
              <p:ext uri="{D42A27DB-BD31-4B8C-83A1-F6EECF244321}">
                <p14:modId xmlns:p14="http://schemas.microsoft.com/office/powerpoint/2010/main" val="1228784822"/>
              </p:ext>
            </p:extLst>
          </p:nvPr>
        </p:nvGraphicFramePr>
        <p:xfrm>
          <a:off x="1117857" y="1308188"/>
          <a:ext cx="4547870" cy="3128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92F7F307-9587-4C91-A942-91AE03E803AD}"/>
              </a:ext>
            </a:extLst>
          </p:cNvPr>
          <p:cNvGraphicFramePr/>
          <p:nvPr>
            <p:extLst>
              <p:ext uri="{D42A27DB-BD31-4B8C-83A1-F6EECF244321}">
                <p14:modId xmlns:p14="http://schemas.microsoft.com/office/powerpoint/2010/main" val="4176901529"/>
              </p:ext>
            </p:extLst>
          </p:nvPr>
        </p:nvGraphicFramePr>
        <p:xfrm>
          <a:off x="6526275" y="1328845"/>
          <a:ext cx="4547870" cy="3128645"/>
        </p:xfrm>
        <a:graphic>
          <a:graphicData uri="http://schemas.openxmlformats.org/drawingml/2006/chart">
            <c:chart xmlns:c="http://schemas.openxmlformats.org/drawingml/2006/chart" xmlns:r="http://schemas.openxmlformats.org/officeDocument/2006/relationships" r:id="rId3"/>
          </a:graphicData>
        </a:graphic>
      </p:graphicFrame>
      <p:pic>
        <p:nvPicPr>
          <p:cNvPr id="6" name="Imagem 5" descr="Diagrama&#10;&#10;Descrição gerada automaticamente">
            <a:extLst>
              <a:ext uri="{FF2B5EF4-FFF2-40B4-BE49-F238E27FC236}">
                <a16:creationId xmlns:a16="http://schemas.microsoft.com/office/drawing/2014/main" id="{C8C5B50E-BA51-316F-93BF-D17FAAC049C4}"/>
              </a:ext>
            </a:extLst>
          </p:cNvPr>
          <p:cNvPicPr>
            <a:picLocks noChangeAspect="1"/>
          </p:cNvPicPr>
          <p:nvPr/>
        </p:nvPicPr>
        <p:blipFill>
          <a:blip r:embed="rId4"/>
          <a:stretch>
            <a:fillRect/>
          </a:stretch>
        </p:blipFill>
        <p:spPr>
          <a:xfrm>
            <a:off x="3250780" y="4431488"/>
            <a:ext cx="5929080" cy="2299400"/>
          </a:xfrm>
          <a:prstGeom prst="rect">
            <a:avLst/>
          </a:prstGeom>
        </p:spPr>
      </p:pic>
      <p:sp>
        <p:nvSpPr>
          <p:cNvPr id="8" name="Retângulo 7">
            <a:extLst>
              <a:ext uri="{FF2B5EF4-FFF2-40B4-BE49-F238E27FC236}">
                <a16:creationId xmlns:a16="http://schemas.microsoft.com/office/drawing/2014/main" id="{13517854-361B-E2C1-4110-609514FBC169}"/>
              </a:ext>
            </a:extLst>
          </p:cNvPr>
          <p:cNvSpPr/>
          <p:nvPr/>
        </p:nvSpPr>
        <p:spPr>
          <a:xfrm>
            <a:off x="1037117"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07188F2E-C8B1-9001-A167-F1A43CDBEC0F}"/>
              </a:ext>
            </a:extLst>
          </p:cNvPr>
          <p:cNvSpPr/>
          <p:nvPr/>
        </p:nvSpPr>
        <p:spPr>
          <a:xfrm>
            <a:off x="6434483"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3B2D53A4-F546-F17A-8EAC-E7DAD8A8DDE4}"/>
              </a:ext>
            </a:extLst>
          </p:cNvPr>
          <p:cNvSpPr/>
          <p:nvPr/>
        </p:nvSpPr>
        <p:spPr>
          <a:xfrm>
            <a:off x="3996203" y="4686872"/>
            <a:ext cx="4547870" cy="8943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59167FFC-95B1-21C3-9555-B7BD6A93B33F}"/>
              </a:ext>
            </a:extLst>
          </p:cNvPr>
          <p:cNvSpPr txBox="1">
            <a:spLocks/>
          </p:cNvSpPr>
          <p:nvPr/>
        </p:nvSpPr>
        <p:spPr>
          <a:xfrm>
            <a:off x="1037117" y="4811895"/>
            <a:ext cx="1975023" cy="952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The distribution algorithm always chooses the queue with less clients in to dispatch a client</a:t>
            </a:r>
          </a:p>
        </p:txBody>
      </p:sp>
      <p:sp>
        <p:nvSpPr>
          <p:cNvPr id="13" name="Retângulo: Cantos Arredondados 12">
            <a:extLst>
              <a:ext uri="{FF2B5EF4-FFF2-40B4-BE49-F238E27FC236}">
                <a16:creationId xmlns:a16="http://schemas.microsoft.com/office/drawing/2014/main" id="{11A35F15-6E91-E22A-71A0-AB2191494F6F}"/>
              </a:ext>
            </a:extLst>
          </p:cNvPr>
          <p:cNvSpPr/>
          <p:nvPr/>
        </p:nvSpPr>
        <p:spPr>
          <a:xfrm>
            <a:off x="1037117" y="4749902"/>
            <a:ext cx="1975023" cy="9524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de Seta Reta 13">
            <a:extLst>
              <a:ext uri="{FF2B5EF4-FFF2-40B4-BE49-F238E27FC236}">
                <a16:creationId xmlns:a16="http://schemas.microsoft.com/office/drawing/2014/main" id="{D0FE6474-B1D8-8EC7-7C88-1186499CDF68}"/>
              </a:ext>
            </a:extLst>
          </p:cNvPr>
          <p:cNvCxnSpPr>
            <a:cxnSpLocks/>
            <a:stCxn id="13" idx="3"/>
          </p:cNvCxnSpPr>
          <p:nvPr/>
        </p:nvCxnSpPr>
        <p:spPr>
          <a:xfrm>
            <a:off x="3012140" y="5226108"/>
            <a:ext cx="984063" cy="1258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tângulo: Cantos Arredondados 14">
            <a:extLst>
              <a:ext uri="{FF2B5EF4-FFF2-40B4-BE49-F238E27FC236}">
                <a16:creationId xmlns:a16="http://schemas.microsoft.com/office/drawing/2014/main" id="{9F3B75A1-6613-8AD0-9FAD-B60E70DC5A2B}"/>
              </a:ext>
            </a:extLst>
          </p:cNvPr>
          <p:cNvSpPr/>
          <p:nvPr/>
        </p:nvSpPr>
        <p:spPr>
          <a:xfrm>
            <a:off x="6096000" y="215691"/>
            <a:ext cx="2294965"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or high utilization, the </a:t>
            </a:r>
            <a:r>
              <a:rPr lang="en-US" sz="1200" u="sng" dirty="0"/>
              <a:t>Throughput</a:t>
            </a:r>
            <a:r>
              <a:rPr lang="en-US" sz="1200" dirty="0"/>
              <a:t> of all tills remained, on average, the same</a:t>
            </a:r>
          </a:p>
        </p:txBody>
      </p:sp>
    </p:spTree>
    <p:extLst>
      <p:ext uri="{BB962C8B-B14F-4D97-AF65-F5344CB8AC3E}">
        <p14:creationId xmlns:p14="http://schemas.microsoft.com/office/powerpoint/2010/main" val="289980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575388" y="573563"/>
            <a:ext cx="5449740" cy="1060984"/>
          </a:xfrm>
        </p:spPr>
        <p:txBody>
          <a:bodyPr>
            <a:normAutofit fontScale="92500"/>
          </a:bodyPr>
          <a:lstStyle/>
          <a:p>
            <a:r>
              <a:rPr lang="en-US" dirty="0"/>
              <a:t>Scenario B testing: </a:t>
            </a:r>
            <a:r>
              <a:rPr lang="en-US" sz="2800" dirty="0"/>
              <a:t>Processing time (Client Demand) as a </a:t>
            </a:r>
            <a:r>
              <a:rPr lang="en-US" sz="2800" b="1" i="1" dirty="0"/>
              <a:t>Lognormal RV</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3D5EF86D-E34E-4ED7-A523-71899AE843FB}"/>
              </a:ext>
            </a:extLst>
          </p:cNvPr>
          <p:cNvGraphicFramePr/>
          <p:nvPr>
            <p:extLst>
              <p:ext uri="{D42A27DB-BD31-4B8C-83A1-F6EECF244321}">
                <p14:modId xmlns:p14="http://schemas.microsoft.com/office/powerpoint/2010/main" val="3858348619"/>
              </p:ext>
            </p:extLst>
          </p:nvPr>
        </p:nvGraphicFramePr>
        <p:xfrm>
          <a:off x="497523" y="1861216"/>
          <a:ext cx="5024736" cy="4423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F26EB053-3D69-48F8-B2E4-82BA8080F483}"/>
              </a:ext>
            </a:extLst>
          </p:cNvPr>
          <p:cNvGraphicFramePr/>
          <p:nvPr>
            <p:extLst>
              <p:ext uri="{D42A27DB-BD31-4B8C-83A1-F6EECF244321}">
                <p14:modId xmlns:p14="http://schemas.microsoft.com/office/powerpoint/2010/main" val="842732561"/>
              </p:ext>
            </p:extLst>
          </p:nvPr>
        </p:nvGraphicFramePr>
        <p:xfrm>
          <a:off x="6294438" y="442921"/>
          <a:ext cx="5372100" cy="3376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FE419DFB-999E-4AF8-AC99-3048E6F088E1}"/>
              </a:ext>
            </a:extLst>
          </p:cNvPr>
          <p:cNvGraphicFramePr/>
          <p:nvPr>
            <p:extLst>
              <p:ext uri="{D42A27DB-BD31-4B8C-83A1-F6EECF244321}">
                <p14:modId xmlns:p14="http://schemas.microsoft.com/office/powerpoint/2010/main" val="501636221"/>
              </p:ext>
            </p:extLst>
          </p:nvPr>
        </p:nvGraphicFramePr>
        <p:xfrm>
          <a:off x="6294437" y="3717890"/>
          <a:ext cx="5400040" cy="3160505"/>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Conector de Seta Reta 7">
            <a:extLst>
              <a:ext uri="{FF2B5EF4-FFF2-40B4-BE49-F238E27FC236}">
                <a16:creationId xmlns:a16="http://schemas.microsoft.com/office/drawing/2014/main" id="{24109870-48EC-A6B9-B7AD-63F18BA413CE}"/>
              </a:ext>
            </a:extLst>
          </p:cNvPr>
          <p:cNvCxnSpPr>
            <a:cxnSpLocks/>
          </p:cNvCxnSpPr>
          <p:nvPr/>
        </p:nvCxnSpPr>
        <p:spPr>
          <a:xfrm flipV="1">
            <a:off x="4160355" y="5011269"/>
            <a:ext cx="0" cy="340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7D7CDC8-7DF8-EB1B-B9B6-2AE7B3EEEE7B}"/>
              </a:ext>
            </a:extLst>
          </p:cNvPr>
          <p:cNvCxnSpPr>
            <a:cxnSpLocks/>
          </p:cNvCxnSpPr>
          <p:nvPr/>
        </p:nvCxnSpPr>
        <p:spPr>
          <a:xfrm>
            <a:off x="4160355" y="4536139"/>
            <a:ext cx="0" cy="3047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1C9E6BE5-FF50-072E-C93E-68CA00C20A0F}"/>
              </a:ext>
            </a:extLst>
          </p:cNvPr>
          <p:cNvSpPr/>
          <p:nvPr/>
        </p:nvSpPr>
        <p:spPr>
          <a:xfrm>
            <a:off x="497522" y="1829222"/>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Cantos Arredondados 15">
            <a:extLst>
              <a:ext uri="{FF2B5EF4-FFF2-40B4-BE49-F238E27FC236}">
                <a16:creationId xmlns:a16="http://schemas.microsoft.com/office/drawing/2014/main" id="{255D4D12-64C3-CD54-1D5D-242822CD7B6F}"/>
              </a:ext>
            </a:extLst>
          </p:cNvPr>
          <p:cNvSpPr/>
          <p:nvPr/>
        </p:nvSpPr>
        <p:spPr>
          <a:xfrm>
            <a:off x="251012" y="5728161"/>
            <a:ext cx="2205318"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Lognormal distribution of clients PT maintained the observed gap (due to its lower variance compared with the Expo. distribution)</a:t>
            </a:r>
          </a:p>
        </p:txBody>
      </p:sp>
      <p:sp>
        <p:nvSpPr>
          <p:cNvPr id="18" name="Retângulo 17">
            <a:extLst>
              <a:ext uri="{FF2B5EF4-FFF2-40B4-BE49-F238E27FC236}">
                <a16:creationId xmlns:a16="http://schemas.microsoft.com/office/drawing/2014/main" id="{50F38580-A2E8-77AE-5955-50185EBDA842}"/>
              </a:ext>
            </a:extLst>
          </p:cNvPr>
          <p:cNvSpPr/>
          <p:nvPr/>
        </p:nvSpPr>
        <p:spPr>
          <a:xfrm>
            <a:off x="6423429" y="442921"/>
            <a:ext cx="5271048" cy="6374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C7E4DF88-C83C-86C1-DAAA-2C99ACE3CFE5}"/>
              </a:ext>
            </a:extLst>
          </p:cNvPr>
          <p:cNvSpPr txBox="1">
            <a:spLocks/>
          </p:cNvSpPr>
          <p:nvPr/>
        </p:nvSpPr>
        <p:spPr>
          <a:xfrm>
            <a:off x="7698863" y="40393"/>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KPIs</a:t>
            </a:r>
            <a:r>
              <a:rPr lang="en-US" dirty="0"/>
              <a:t> evaluation</a:t>
            </a:r>
            <a:endParaRPr lang="en-US" u="sng" dirty="0"/>
          </a:p>
        </p:txBody>
      </p:sp>
      <p:sp>
        <p:nvSpPr>
          <p:cNvPr id="21" name="Retângulo: Cantos Arredondados 20">
            <a:extLst>
              <a:ext uri="{FF2B5EF4-FFF2-40B4-BE49-F238E27FC236}">
                <a16:creationId xmlns:a16="http://schemas.microsoft.com/office/drawing/2014/main" id="{0D78EA6E-D071-9B9C-B08B-AD729B35B349}"/>
              </a:ext>
            </a:extLst>
          </p:cNvPr>
          <p:cNvSpPr/>
          <p:nvPr/>
        </p:nvSpPr>
        <p:spPr>
          <a:xfrm>
            <a:off x="7264236" y="4176615"/>
            <a:ext cx="2027898" cy="7584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 for max. queue time in Policy B with Expo. RV showed very high values</a:t>
            </a:r>
          </a:p>
        </p:txBody>
      </p:sp>
      <p:sp>
        <p:nvSpPr>
          <p:cNvPr id="14" name="Elipse 13">
            <a:extLst>
              <a:ext uri="{FF2B5EF4-FFF2-40B4-BE49-F238E27FC236}">
                <a16:creationId xmlns:a16="http://schemas.microsoft.com/office/drawing/2014/main" id="{B938E0BA-0AD1-7B46-E6DE-F8845615BE90}"/>
              </a:ext>
            </a:extLst>
          </p:cNvPr>
          <p:cNvSpPr/>
          <p:nvPr/>
        </p:nvSpPr>
        <p:spPr>
          <a:xfrm rot="20148695">
            <a:off x="8610436" y="4519186"/>
            <a:ext cx="2467911" cy="1080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8" y="714028"/>
            <a:ext cx="5058882" cy="424568"/>
          </a:xfrm>
        </p:spPr>
        <p:txBody>
          <a:bodyPr>
            <a:normAutofit fontScale="92500" lnSpcReduction="10000"/>
          </a:bodyPr>
          <a:lstStyle/>
          <a:p>
            <a:r>
              <a:rPr lang="en-US" dirty="0"/>
              <a:t>Scenarios Comparison</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8" name="Gráfico 7">
            <a:extLst>
              <a:ext uri="{FF2B5EF4-FFF2-40B4-BE49-F238E27FC236}">
                <a16:creationId xmlns:a16="http://schemas.microsoft.com/office/drawing/2014/main" id="{FA66D2B5-E83D-48BC-A205-5C1E514FAB1B}"/>
              </a:ext>
            </a:extLst>
          </p:cNvPr>
          <p:cNvGraphicFramePr/>
          <p:nvPr>
            <p:extLst>
              <p:ext uri="{D42A27DB-BD31-4B8C-83A1-F6EECF244321}">
                <p14:modId xmlns:p14="http://schemas.microsoft.com/office/powerpoint/2010/main" val="899130705"/>
              </p:ext>
            </p:extLst>
          </p:nvPr>
        </p:nvGraphicFramePr>
        <p:xfrm>
          <a:off x="6096000" y="1535035"/>
          <a:ext cx="5437916" cy="44264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BA1C2BD8-9AFE-35AA-7E9D-CC4FA3062395}"/>
              </a:ext>
            </a:extLst>
          </p:cNvPr>
          <p:cNvGraphicFramePr/>
          <p:nvPr>
            <p:extLst>
              <p:ext uri="{D42A27DB-BD31-4B8C-83A1-F6EECF244321}">
                <p14:modId xmlns:p14="http://schemas.microsoft.com/office/powerpoint/2010/main" val="347557827"/>
              </p:ext>
            </p:extLst>
          </p:nvPr>
        </p:nvGraphicFramePr>
        <p:xfrm>
          <a:off x="379792" y="1677856"/>
          <a:ext cx="4667337" cy="4355391"/>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D811F696-0D93-9005-4DD4-B612BB0AAF35}"/>
              </a:ext>
            </a:extLst>
          </p:cNvPr>
          <p:cNvSpPr/>
          <p:nvPr/>
        </p:nvSpPr>
        <p:spPr>
          <a:xfrm>
            <a:off x="310716" y="1677856"/>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4685C83-7DF7-05AE-645D-074F3B38BE29}"/>
              </a:ext>
            </a:extLst>
          </p:cNvPr>
          <p:cNvSpPr/>
          <p:nvPr/>
        </p:nvSpPr>
        <p:spPr>
          <a:xfrm>
            <a:off x="5957028" y="1535035"/>
            <a:ext cx="5855180" cy="460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AA24A9AA-E391-C049-0024-E92D2BFD5193}"/>
              </a:ext>
            </a:extLst>
          </p:cNvPr>
          <p:cNvSpPr/>
          <p:nvPr/>
        </p:nvSpPr>
        <p:spPr>
          <a:xfrm>
            <a:off x="4578328" y="874594"/>
            <a:ext cx="2478760"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Considering the average queue time observed in the tests for the implemented Policies, no significant difference was noted</a:t>
            </a:r>
          </a:p>
        </p:txBody>
      </p:sp>
      <p:sp>
        <p:nvSpPr>
          <p:cNvPr id="12" name="Retângulo: Cantos Arredondados 11">
            <a:extLst>
              <a:ext uri="{FF2B5EF4-FFF2-40B4-BE49-F238E27FC236}">
                <a16:creationId xmlns:a16="http://schemas.microsoft.com/office/drawing/2014/main" id="{D2B34AFB-B332-1C77-DA55-6FB0637DD976}"/>
              </a:ext>
            </a:extLst>
          </p:cNvPr>
          <p:cNvSpPr/>
          <p:nvPr/>
        </p:nvSpPr>
        <p:spPr>
          <a:xfrm>
            <a:off x="173604" y="5627345"/>
            <a:ext cx="194206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Both systems response to the varying workload of clients IA was very similar</a:t>
            </a:r>
          </a:p>
        </p:txBody>
      </p:sp>
    </p:spTree>
    <p:extLst>
      <p:ext uri="{BB962C8B-B14F-4D97-AF65-F5344CB8AC3E}">
        <p14:creationId xmlns:p14="http://schemas.microsoft.com/office/powerpoint/2010/main" val="108860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351317" y="866428"/>
            <a:ext cx="5392257" cy="424568"/>
          </a:xfrm>
        </p:spPr>
        <p:txBody>
          <a:bodyPr>
            <a:normAutofit fontScale="62500" lnSpcReduction="20000"/>
          </a:bodyPr>
          <a:lstStyle/>
          <a:p>
            <a:r>
              <a:rPr lang="en-US" dirty="0"/>
              <a:t>Scenarios Comparison: </a:t>
            </a:r>
            <a:r>
              <a:rPr lang="en-US" b="1" dirty="0"/>
              <a:t>Max. Queue time evaluation</a:t>
            </a:r>
            <a:endParaRPr lang="en-US" b="1"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2F57858-C0C1-4D4B-BC53-1930B62E85F2}"/>
              </a:ext>
            </a:extLst>
          </p:cNvPr>
          <p:cNvGraphicFramePr/>
          <p:nvPr>
            <p:extLst>
              <p:ext uri="{D42A27DB-BD31-4B8C-83A1-F6EECF244321}">
                <p14:modId xmlns:p14="http://schemas.microsoft.com/office/powerpoint/2010/main" val="2696941022"/>
              </p:ext>
            </p:extLst>
          </p:nvPr>
        </p:nvGraphicFramePr>
        <p:xfrm>
          <a:off x="262255" y="1362074"/>
          <a:ext cx="4974214" cy="4895851"/>
        </p:xfrm>
        <a:graphic>
          <a:graphicData uri="http://schemas.openxmlformats.org/drawingml/2006/chart">
            <c:chart xmlns:c="http://schemas.openxmlformats.org/drawingml/2006/chart" xmlns:r="http://schemas.openxmlformats.org/officeDocument/2006/relationships" r:id="rId2"/>
          </a:graphicData>
        </a:graphic>
      </p:graphicFrame>
      <p:pic>
        <p:nvPicPr>
          <p:cNvPr id="4" name="Imagem 3" descr="Código QR&#10;&#10;Descrição gerada automaticamente">
            <a:extLst>
              <a:ext uri="{FF2B5EF4-FFF2-40B4-BE49-F238E27FC236}">
                <a16:creationId xmlns:a16="http://schemas.microsoft.com/office/drawing/2014/main" id="{4D3D6323-33DB-6972-A0CF-63A7F3F26A3E}"/>
              </a:ext>
            </a:extLst>
          </p:cNvPr>
          <p:cNvPicPr>
            <a:picLocks noChangeAspect="1"/>
          </p:cNvPicPr>
          <p:nvPr/>
        </p:nvPicPr>
        <p:blipFill>
          <a:blip r:embed="rId3"/>
          <a:stretch>
            <a:fillRect/>
          </a:stretch>
        </p:blipFill>
        <p:spPr>
          <a:xfrm>
            <a:off x="5624977" y="1111061"/>
            <a:ext cx="3150779" cy="3567669"/>
          </a:xfrm>
          <a:prstGeom prst="rect">
            <a:avLst/>
          </a:prstGeom>
        </p:spPr>
      </p:pic>
      <p:pic>
        <p:nvPicPr>
          <p:cNvPr id="11" name="Imagem 10" descr="Imagem em preto e branco de placa com dizeres&#10;&#10;Descrição gerada automaticamente com confiança média">
            <a:extLst>
              <a:ext uri="{FF2B5EF4-FFF2-40B4-BE49-F238E27FC236}">
                <a16:creationId xmlns:a16="http://schemas.microsoft.com/office/drawing/2014/main" id="{1962DC48-008F-E002-75D9-1CA2892F955C}"/>
              </a:ext>
            </a:extLst>
          </p:cNvPr>
          <p:cNvPicPr>
            <a:picLocks noChangeAspect="1"/>
          </p:cNvPicPr>
          <p:nvPr/>
        </p:nvPicPr>
        <p:blipFill>
          <a:blip r:embed="rId4"/>
          <a:stretch>
            <a:fillRect/>
          </a:stretch>
        </p:blipFill>
        <p:spPr>
          <a:xfrm>
            <a:off x="9192580" y="3065930"/>
            <a:ext cx="2635098" cy="3636553"/>
          </a:xfrm>
          <a:prstGeom prst="rect">
            <a:avLst/>
          </a:prstGeom>
        </p:spPr>
      </p:pic>
      <p:sp>
        <p:nvSpPr>
          <p:cNvPr id="12" name="Retângulo 11">
            <a:extLst>
              <a:ext uri="{FF2B5EF4-FFF2-40B4-BE49-F238E27FC236}">
                <a16:creationId xmlns:a16="http://schemas.microsoft.com/office/drawing/2014/main" id="{4C16821C-7D6D-E632-7BFA-659A37591219}"/>
              </a:ext>
            </a:extLst>
          </p:cNvPr>
          <p:cNvSpPr/>
          <p:nvPr/>
        </p:nvSpPr>
        <p:spPr>
          <a:xfrm>
            <a:off x="262255" y="1362074"/>
            <a:ext cx="5024735" cy="5065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Cantos Arredondados 12">
            <a:extLst>
              <a:ext uri="{FF2B5EF4-FFF2-40B4-BE49-F238E27FC236}">
                <a16:creationId xmlns:a16="http://schemas.microsoft.com/office/drawing/2014/main" id="{CC404068-021F-D645-C416-5727A9D35177}"/>
              </a:ext>
            </a:extLst>
          </p:cNvPr>
          <p:cNvSpPr/>
          <p:nvPr/>
        </p:nvSpPr>
        <p:spPr>
          <a:xfrm>
            <a:off x="1306001" y="1971405"/>
            <a:ext cx="210058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Policy B produced very High Max. Queue time values when compared with Policy A</a:t>
            </a:r>
          </a:p>
        </p:txBody>
      </p:sp>
      <p:sp>
        <p:nvSpPr>
          <p:cNvPr id="14" name="Espaço Reservado para Conteúdo 2">
            <a:extLst>
              <a:ext uri="{FF2B5EF4-FFF2-40B4-BE49-F238E27FC236}">
                <a16:creationId xmlns:a16="http://schemas.microsoft.com/office/drawing/2014/main" id="{74CEB395-79AB-9D05-240F-EF82E14417F3}"/>
              </a:ext>
            </a:extLst>
          </p:cNvPr>
          <p:cNvSpPr txBox="1">
            <a:spLocks/>
          </p:cNvSpPr>
          <p:nvPr/>
        </p:nvSpPr>
        <p:spPr>
          <a:xfrm>
            <a:off x="6742577" y="228658"/>
            <a:ext cx="4742329" cy="69430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i="1" dirty="0"/>
              <a:t>Probable cause for this effect</a:t>
            </a:r>
            <a:r>
              <a:rPr lang="en-US" dirty="0"/>
              <a:t>: On</a:t>
            </a:r>
            <a:r>
              <a:rPr lang="en-US" b="1" dirty="0"/>
              <a:t> Policy B </a:t>
            </a:r>
            <a:r>
              <a:rPr lang="en-US" dirty="0"/>
              <a:t>Some clients are joining queues with others that may have a </a:t>
            </a:r>
            <a:r>
              <a:rPr lang="en-US" b="1" dirty="0"/>
              <a:t>very high demand</a:t>
            </a:r>
            <a:r>
              <a:rPr lang="en-US" dirty="0"/>
              <a:t>. They must wait on that queue regardless…</a:t>
            </a:r>
            <a:endParaRPr lang="en-US" u="sng" dirty="0"/>
          </a:p>
        </p:txBody>
      </p:sp>
      <p:sp>
        <p:nvSpPr>
          <p:cNvPr id="9" name="Elipse 8">
            <a:extLst>
              <a:ext uri="{FF2B5EF4-FFF2-40B4-BE49-F238E27FC236}">
                <a16:creationId xmlns:a16="http://schemas.microsoft.com/office/drawing/2014/main" id="{000673F1-2B60-D2A1-4297-921A363AA0FB}"/>
              </a:ext>
            </a:extLst>
          </p:cNvPr>
          <p:cNvSpPr/>
          <p:nvPr/>
        </p:nvSpPr>
        <p:spPr>
          <a:xfrm>
            <a:off x="7935903" y="3065930"/>
            <a:ext cx="654424" cy="6544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ector de Seta Reta 16">
            <a:extLst>
              <a:ext uri="{FF2B5EF4-FFF2-40B4-BE49-F238E27FC236}">
                <a16:creationId xmlns:a16="http://schemas.microsoft.com/office/drawing/2014/main" id="{46212AEC-4450-3C20-40CD-D9E7C12E8075}"/>
              </a:ext>
            </a:extLst>
          </p:cNvPr>
          <p:cNvCxnSpPr>
            <a:cxnSpLocks/>
            <a:endCxn id="9" idx="3"/>
          </p:cNvCxnSpPr>
          <p:nvPr/>
        </p:nvCxnSpPr>
        <p:spPr>
          <a:xfrm flipV="1">
            <a:off x="7770124" y="3624516"/>
            <a:ext cx="261617" cy="74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7165C879-B562-7939-7840-7F45A0ED8D1A}"/>
              </a:ext>
            </a:extLst>
          </p:cNvPr>
          <p:cNvSpPr txBox="1">
            <a:spLocks/>
          </p:cNvSpPr>
          <p:nvPr/>
        </p:nvSpPr>
        <p:spPr>
          <a:xfrm>
            <a:off x="6604691" y="3663582"/>
            <a:ext cx="1578479" cy="754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sp>
        <p:nvSpPr>
          <p:cNvPr id="29" name="Retângulo 28">
            <a:extLst>
              <a:ext uri="{FF2B5EF4-FFF2-40B4-BE49-F238E27FC236}">
                <a16:creationId xmlns:a16="http://schemas.microsoft.com/office/drawing/2014/main" id="{A13BDC51-F096-EF32-0DE2-88346B986CD2}"/>
              </a:ext>
            </a:extLst>
          </p:cNvPr>
          <p:cNvSpPr/>
          <p:nvPr/>
        </p:nvSpPr>
        <p:spPr>
          <a:xfrm>
            <a:off x="6797182" y="2877250"/>
            <a:ext cx="556118" cy="4976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m 29">
            <a:extLst>
              <a:ext uri="{FF2B5EF4-FFF2-40B4-BE49-F238E27FC236}">
                <a16:creationId xmlns:a16="http://schemas.microsoft.com/office/drawing/2014/main" id="{950235A4-4BC8-BF3A-CA2A-5D865EADD2DB}"/>
              </a:ext>
            </a:extLst>
          </p:cNvPr>
          <p:cNvPicPr>
            <a:picLocks noChangeAspect="1"/>
          </p:cNvPicPr>
          <p:nvPr/>
        </p:nvPicPr>
        <p:blipFill>
          <a:blip r:embed="rId5"/>
          <a:stretch>
            <a:fillRect/>
          </a:stretch>
        </p:blipFill>
        <p:spPr>
          <a:xfrm>
            <a:off x="6831730" y="2932986"/>
            <a:ext cx="466725" cy="400050"/>
          </a:xfrm>
          <a:prstGeom prst="rect">
            <a:avLst/>
          </a:prstGeom>
        </p:spPr>
      </p:pic>
      <p:cxnSp>
        <p:nvCxnSpPr>
          <p:cNvPr id="32" name="Conector de Seta Reta 31">
            <a:extLst>
              <a:ext uri="{FF2B5EF4-FFF2-40B4-BE49-F238E27FC236}">
                <a16:creationId xmlns:a16="http://schemas.microsoft.com/office/drawing/2014/main" id="{EDC0540E-0260-0A78-AAF1-D01CC8C06298}"/>
              </a:ext>
            </a:extLst>
          </p:cNvPr>
          <p:cNvCxnSpPr>
            <a:cxnSpLocks/>
          </p:cNvCxnSpPr>
          <p:nvPr/>
        </p:nvCxnSpPr>
        <p:spPr>
          <a:xfrm flipV="1">
            <a:off x="6225431" y="3295134"/>
            <a:ext cx="661088" cy="615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Espaço Reservado para Conteúdo 2">
            <a:extLst>
              <a:ext uri="{FF2B5EF4-FFF2-40B4-BE49-F238E27FC236}">
                <a16:creationId xmlns:a16="http://schemas.microsoft.com/office/drawing/2014/main" id="{8EAC688D-F454-A92B-29D8-FD074F89A3A6}"/>
              </a:ext>
            </a:extLst>
          </p:cNvPr>
          <p:cNvSpPr txBox="1">
            <a:spLocks/>
          </p:cNvSpPr>
          <p:nvPr/>
        </p:nvSpPr>
        <p:spPr>
          <a:xfrm>
            <a:off x="5185307" y="3945170"/>
            <a:ext cx="1694338" cy="5587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have a high Waiting time</a:t>
            </a:r>
            <a:endParaRPr lang="en-US" sz="1400" b="1" u="sng" dirty="0">
              <a:solidFill>
                <a:schemeClr val="tx1"/>
              </a:solidFill>
            </a:endParaRPr>
          </a:p>
        </p:txBody>
      </p:sp>
      <p:sp>
        <p:nvSpPr>
          <p:cNvPr id="36" name="Retângulo: Cantos Arredondados 35">
            <a:extLst>
              <a:ext uri="{FF2B5EF4-FFF2-40B4-BE49-F238E27FC236}">
                <a16:creationId xmlns:a16="http://schemas.microsoft.com/office/drawing/2014/main" id="{2DF31122-B442-D9DD-EACD-D63982138821}"/>
              </a:ext>
            </a:extLst>
          </p:cNvPr>
          <p:cNvSpPr/>
          <p:nvPr/>
        </p:nvSpPr>
        <p:spPr>
          <a:xfrm>
            <a:off x="8856228" y="1628822"/>
            <a:ext cx="3074445" cy="98573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 Policy A is very unlikely that </a:t>
            </a:r>
            <a:r>
              <a:rPr lang="en-US" sz="1200" u="sng" dirty="0"/>
              <a:t>ALL tills are stalled</a:t>
            </a:r>
            <a:r>
              <a:rPr lang="en-US" sz="1200" dirty="0"/>
              <a:t> by High demand clients, meaning that one ore more till will often be available to clients at the head of the main queue</a:t>
            </a:r>
          </a:p>
        </p:txBody>
      </p:sp>
      <p:sp>
        <p:nvSpPr>
          <p:cNvPr id="37" name="Elipse 36">
            <a:extLst>
              <a:ext uri="{FF2B5EF4-FFF2-40B4-BE49-F238E27FC236}">
                <a16:creationId xmlns:a16="http://schemas.microsoft.com/office/drawing/2014/main" id="{CDFD2C2E-AE1D-4907-1FCC-835413B0FD97}"/>
              </a:ext>
            </a:extLst>
          </p:cNvPr>
          <p:cNvSpPr/>
          <p:nvPr/>
        </p:nvSpPr>
        <p:spPr>
          <a:xfrm>
            <a:off x="9529305" y="3581119"/>
            <a:ext cx="627529" cy="62752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a:extLst>
              <a:ext uri="{FF2B5EF4-FFF2-40B4-BE49-F238E27FC236}">
                <a16:creationId xmlns:a16="http://schemas.microsoft.com/office/drawing/2014/main" id="{FD1F1555-8C2A-D7FC-EDBB-FCB47F599855}"/>
              </a:ext>
            </a:extLst>
          </p:cNvPr>
          <p:cNvSpPr/>
          <p:nvPr/>
        </p:nvSpPr>
        <p:spPr>
          <a:xfrm>
            <a:off x="10963658" y="5132013"/>
            <a:ext cx="627529" cy="6275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ector de Seta Reta 43">
            <a:extLst>
              <a:ext uri="{FF2B5EF4-FFF2-40B4-BE49-F238E27FC236}">
                <a16:creationId xmlns:a16="http://schemas.microsoft.com/office/drawing/2014/main" id="{80A2A702-9BEF-C325-7578-4CAF5D637231}"/>
              </a:ext>
            </a:extLst>
          </p:cNvPr>
          <p:cNvCxnSpPr>
            <a:cxnSpLocks/>
          </p:cNvCxnSpPr>
          <p:nvPr/>
        </p:nvCxnSpPr>
        <p:spPr>
          <a:xfrm flipV="1">
            <a:off x="10632141" y="5567082"/>
            <a:ext cx="331517" cy="277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Espaço Reservado para Conteúdo 2">
            <a:extLst>
              <a:ext uri="{FF2B5EF4-FFF2-40B4-BE49-F238E27FC236}">
                <a16:creationId xmlns:a16="http://schemas.microsoft.com/office/drawing/2014/main" id="{C6441E86-A13C-CDB8-CEF0-D3CCF7E85A73}"/>
              </a:ext>
            </a:extLst>
          </p:cNvPr>
          <p:cNvSpPr txBox="1">
            <a:spLocks/>
          </p:cNvSpPr>
          <p:nvPr/>
        </p:nvSpPr>
        <p:spPr>
          <a:xfrm>
            <a:off x="9906599" y="5844988"/>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cxnSp>
        <p:nvCxnSpPr>
          <p:cNvPr id="49" name="Conector de Seta Reta 48">
            <a:extLst>
              <a:ext uri="{FF2B5EF4-FFF2-40B4-BE49-F238E27FC236}">
                <a16:creationId xmlns:a16="http://schemas.microsoft.com/office/drawing/2014/main" id="{61C511AE-B3DF-1A6C-1139-CD71C853D0B0}"/>
              </a:ext>
            </a:extLst>
          </p:cNvPr>
          <p:cNvCxnSpPr>
            <a:cxnSpLocks/>
          </p:cNvCxnSpPr>
          <p:nvPr/>
        </p:nvCxnSpPr>
        <p:spPr>
          <a:xfrm flipV="1">
            <a:off x="9377082" y="4402137"/>
            <a:ext cx="1415027" cy="5974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a:extLst>
              <a:ext uri="{FF2B5EF4-FFF2-40B4-BE49-F238E27FC236}">
                <a16:creationId xmlns:a16="http://schemas.microsoft.com/office/drawing/2014/main" id="{3F7F68B6-B154-7E39-58FC-3AAA13EB8DF7}"/>
              </a:ext>
            </a:extLst>
          </p:cNvPr>
          <p:cNvCxnSpPr>
            <a:cxnSpLocks/>
          </p:cNvCxnSpPr>
          <p:nvPr/>
        </p:nvCxnSpPr>
        <p:spPr>
          <a:xfrm flipV="1">
            <a:off x="9358359" y="3665974"/>
            <a:ext cx="1512587" cy="128833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Espaço Reservado para Conteúdo 2">
            <a:extLst>
              <a:ext uri="{FF2B5EF4-FFF2-40B4-BE49-F238E27FC236}">
                <a16:creationId xmlns:a16="http://schemas.microsoft.com/office/drawing/2014/main" id="{22BF5231-272D-1877-9D29-0631964BD7BB}"/>
              </a:ext>
            </a:extLst>
          </p:cNvPr>
          <p:cNvSpPr txBox="1">
            <a:spLocks/>
          </p:cNvSpPr>
          <p:nvPr/>
        </p:nvSpPr>
        <p:spPr>
          <a:xfrm>
            <a:off x="8638879" y="4981213"/>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likely take another till</a:t>
            </a:r>
            <a:endParaRPr lang="en-US" sz="1400" b="1" dirty="0">
              <a:solidFill>
                <a:schemeClr val="tx1"/>
              </a:solidFill>
            </a:endParaRPr>
          </a:p>
        </p:txBody>
      </p:sp>
      <p:sp>
        <p:nvSpPr>
          <p:cNvPr id="61" name="Retângulo: Cantos Arredondados 60">
            <a:extLst>
              <a:ext uri="{FF2B5EF4-FFF2-40B4-BE49-F238E27FC236}">
                <a16:creationId xmlns:a16="http://schemas.microsoft.com/office/drawing/2014/main" id="{58ED3615-9B03-7646-3B5B-D456489DA089}"/>
              </a:ext>
            </a:extLst>
          </p:cNvPr>
          <p:cNvSpPr/>
          <p:nvPr/>
        </p:nvSpPr>
        <p:spPr>
          <a:xfrm>
            <a:off x="5420546" y="4999550"/>
            <a:ext cx="3117992" cy="164998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 AVERAGE both system behave the same, however, in Policy A the delay added by ONE client stalling is “distributed” to all clients waiting on the main queue, while in Policy B, this delay is ONLY distributed to the few clients waiting on that specific till </a:t>
            </a:r>
          </a:p>
        </p:txBody>
      </p:sp>
    </p:spTree>
    <p:extLst>
      <p:ext uri="{BB962C8B-B14F-4D97-AF65-F5344CB8AC3E}">
        <p14:creationId xmlns:p14="http://schemas.microsoft.com/office/powerpoint/2010/main" val="521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9" grpId="0" animBg="1"/>
      <p:bldP spid="35" grpId="0"/>
      <p:bldP spid="36" grpId="0" animBg="1"/>
      <p:bldP spid="37" grpId="0" animBg="1"/>
      <p:bldP spid="38" grpId="0" animBg="1"/>
      <p:bldP spid="48" grpId="0"/>
      <p:bldP spid="56" grpId="0"/>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44039" y="714027"/>
            <a:ext cx="10932173" cy="930825"/>
          </a:xfrm>
        </p:spPr>
        <p:txBody>
          <a:bodyPr>
            <a:noAutofit/>
          </a:bodyPr>
          <a:lstStyle/>
          <a:p>
            <a:r>
              <a:rPr lang="en-US" sz="1800" dirty="0"/>
              <a:t>Max. Queue time evaluation: </a:t>
            </a:r>
            <a:r>
              <a:rPr lang="en-US" sz="1800" b="1" dirty="0"/>
              <a:t>Improving Policy B system</a:t>
            </a:r>
          </a:p>
          <a:p>
            <a:r>
              <a:rPr lang="en-US" sz="1800" dirty="0"/>
              <a:t>Implement Fast Tills, replacing part of the available in the system (they can only receive low demand clients)</a:t>
            </a:r>
          </a:p>
          <a:p>
            <a:endParaRPr lang="en-US" sz="18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6" name="Gráfico 5">
            <a:extLst>
              <a:ext uri="{FF2B5EF4-FFF2-40B4-BE49-F238E27FC236}">
                <a16:creationId xmlns:a16="http://schemas.microsoft.com/office/drawing/2014/main" id="{9BB45129-4586-A557-B71B-9B9294DCEE81}"/>
              </a:ext>
            </a:extLst>
          </p:cNvPr>
          <p:cNvGraphicFramePr/>
          <p:nvPr>
            <p:extLst>
              <p:ext uri="{D42A27DB-BD31-4B8C-83A1-F6EECF244321}">
                <p14:modId xmlns:p14="http://schemas.microsoft.com/office/powerpoint/2010/main" val="884942274"/>
              </p:ext>
            </p:extLst>
          </p:nvPr>
        </p:nvGraphicFramePr>
        <p:xfrm>
          <a:off x="836403" y="3565265"/>
          <a:ext cx="4037965" cy="30842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A48F340D-A96B-49A0-890A-D24482E3A7ED}"/>
              </a:ext>
            </a:extLst>
          </p:cNvPr>
          <p:cNvGraphicFramePr/>
          <p:nvPr>
            <p:extLst>
              <p:ext uri="{D42A27DB-BD31-4B8C-83A1-F6EECF244321}">
                <p14:modId xmlns:p14="http://schemas.microsoft.com/office/powerpoint/2010/main" val="1242981983"/>
              </p:ext>
            </p:extLst>
          </p:nvPr>
        </p:nvGraphicFramePr>
        <p:xfrm>
          <a:off x="6096000" y="2498075"/>
          <a:ext cx="2292350" cy="3052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050C15FA-B44E-45A8-82EE-73BFA2032F58}"/>
              </a:ext>
            </a:extLst>
          </p:cNvPr>
          <p:cNvGraphicFramePr/>
          <p:nvPr>
            <p:extLst>
              <p:ext uri="{D42A27DB-BD31-4B8C-83A1-F6EECF244321}">
                <p14:modId xmlns:p14="http://schemas.microsoft.com/office/powerpoint/2010/main" val="1405407434"/>
              </p:ext>
            </p:extLst>
          </p:nvPr>
        </p:nvGraphicFramePr>
        <p:xfrm>
          <a:off x="8682808" y="2498075"/>
          <a:ext cx="2292350" cy="3052445"/>
        </p:xfrm>
        <a:graphic>
          <a:graphicData uri="http://schemas.openxmlformats.org/drawingml/2006/chart">
            <c:chart xmlns:c="http://schemas.openxmlformats.org/drawingml/2006/chart" xmlns:r="http://schemas.openxmlformats.org/officeDocument/2006/relationships" r:id="rId4"/>
          </a:graphicData>
        </a:graphic>
      </p:graphicFrame>
      <p:sp>
        <p:nvSpPr>
          <p:cNvPr id="13" name="Retângulo: Cantos Arredondados 12">
            <a:extLst>
              <a:ext uri="{FF2B5EF4-FFF2-40B4-BE49-F238E27FC236}">
                <a16:creationId xmlns:a16="http://schemas.microsoft.com/office/drawing/2014/main" id="{C71E5C47-830F-12AF-82F9-97ED9F5CD003}"/>
              </a:ext>
            </a:extLst>
          </p:cNvPr>
          <p:cNvSpPr/>
          <p:nvPr/>
        </p:nvSpPr>
        <p:spPr>
          <a:xfrm>
            <a:off x="6307795" y="5715909"/>
            <a:ext cx="4637854" cy="93362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results obtained seemed to have shown an improvement in performance. However, it is necessary to extend the testing scenarios, as the reduced overall system PT may have caused this behavior and NOT the actual usage of Fast Tills</a:t>
            </a:r>
          </a:p>
        </p:txBody>
      </p:sp>
      <p:sp>
        <p:nvSpPr>
          <p:cNvPr id="14" name="Elipse 13">
            <a:extLst>
              <a:ext uri="{FF2B5EF4-FFF2-40B4-BE49-F238E27FC236}">
                <a16:creationId xmlns:a16="http://schemas.microsoft.com/office/drawing/2014/main" id="{F48A2DF5-5C82-079E-C876-9DE4A2581DFB}"/>
              </a:ext>
            </a:extLst>
          </p:cNvPr>
          <p:cNvSpPr/>
          <p:nvPr/>
        </p:nvSpPr>
        <p:spPr>
          <a:xfrm>
            <a:off x="8357074" y="1450152"/>
            <a:ext cx="1771859" cy="84117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Normal System</a:t>
            </a:r>
          </a:p>
          <a:p>
            <a:pPr algn="ctr"/>
            <a:r>
              <a:rPr lang="pt-BR" sz="1000" dirty="0"/>
              <a:t>total PT: 270s</a:t>
            </a:r>
          </a:p>
          <a:p>
            <a:pPr algn="ctr"/>
            <a:r>
              <a:rPr lang="pt-BR" sz="1000" dirty="0"/>
              <a:t>IA: 34s</a:t>
            </a:r>
          </a:p>
          <a:p>
            <a:pPr algn="ctr"/>
            <a:r>
              <a:rPr lang="pt-BR" sz="1000" dirty="0" err="1"/>
              <a:t>using</a:t>
            </a:r>
            <a:r>
              <a:rPr lang="pt-BR" sz="1000" dirty="0"/>
              <a:t> 10 </a:t>
            </a:r>
            <a:r>
              <a:rPr lang="pt-BR" sz="1000" dirty="0" err="1"/>
              <a:t>tills</a:t>
            </a:r>
            <a:endParaRPr lang="pt-BR" sz="1000" dirty="0"/>
          </a:p>
        </p:txBody>
      </p:sp>
      <p:sp>
        <p:nvSpPr>
          <p:cNvPr id="16" name="Retângulo 15">
            <a:extLst>
              <a:ext uri="{FF2B5EF4-FFF2-40B4-BE49-F238E27FC236}">
                <a16:creationId xmlns:a16="http://schemas.microsoft.com/office/drawing/2014/main" id="{E812CFD5-8B58-9F6C-BA3B-EA59B0F03360}"/>
              </a:ext>
            </a:extLst>
          </p:cNvPr>
          <p:cNvSpPr/>
          <p:nvPr/>
        </p:nvSpPr>
        <p:spPr>
          <a:xfrm>
            <a:off x="914392" y="3597086"/>
            <a:ext cx="4037965" cy="3052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m 16" descr="Diagrama&#10;&#10;Descrição gerada automaticamente">
            <a:extLst>
              <a:ext uri="{FF2B5EF4-FFF2-40B4-BE49-F238E27FC236}">
                <a16:creationId xmlns:a16="http://schemas.microsoft.com/office/drawing/2014/main" id="{BAB687CA-50FF-0554-B8D1-E446D77C9273}"/>
              </a:ext>
            </a:extLst>
          </p:cNvPr>
          <p:cNvPicPr>
            <a:picLocks noChangeAspect="1"/>
          </p:cNvPicPr>
          <p:nvPr/>
        </p:nvPicPr>
        <p:blipFill>
          <a:blip r:embed="rId5"/>
          <a:stretch>
            <a:fillRect/>
          </a:stretch>
        </p:blipFill>
        <p:spPr>
          <a:xfrm>
            <a:off x="444039" y="1481197"/>
            <a:ext cx="5242386" cy="2033088"/>
          </a:xfrm>
          <a:prstGeom prst="rect">
            <a:avLst/>
          </a:prstGeom>
        </p:spPr>
      </p:pic>
      <p:sp>
        <p:nvSpPr>
          <p:cNvPr id="18" name="Retângulo: Cantos Arredondados 17">
            <a:extLst>
              <a:ext uri="{FF2B5EF4-FFF2-40B4-BE49-F238E27FC236}">
                <a16:creationId xmlns:a16="http://schemas.microsoft.com/office/drawing/2014/main" id="{3B439CC9-A2C8-0F8B-FE2F-71FD8A9C2F37}"/>
              </a:ext>
            </a:extLst>
          </p:cNvPr>
          <p:cNvSpPr/>
          <p:nvPr/>
        </p:nvSpPr>
        <p:spPr>
          <a:xfrm>
            <a:off x="3840480" y="1668614"/>
            <a:ext cx="1272838" cy="87009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DB5233DD-77B3-1B0E-C646-C1861C5F5262}"/>
              </a:ext>
            </a:extLst>
          </p:cNvPr>
          <p:cNvSpPr txBox="1">
            <a:spLocks/>
          </p:cNvSpPr>
          <p:nvPr/>
        </p:nvSpPr>
        <p:spPr>
          <a:xfrm>
            <a:off x="3451960" y="2825483"/>
            <a:ext cx="2091589" cy="465588"/>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Fast Tills (Mean PT 120s, if generated PT is higher than 300s, its divided by 10)</a:t>
            </a:r>
          </a:p>
        </p:txBody>
      </p:sp>
      <p:cxnSp>
        <p:nvCxnSpPr>
          <p:cNvPr id="21" name="Conector de Seta Reta 20">
            <a:extLst>
              <a:ext uri="{FF2B5EF4-FFF2-40B4-BE49-F238E27FC236}">
                <a16:creationId xmlns:a16="http://schemas.microsoft.com/office/drawing/2014/main" id="{8778A64F-D3C5-C12B-E1DD-212E35F8F615}"/>
              </a:ext>
            </a:extLst>
          </p:cNvPr>
          <p:cNvCxnSpPr>
            <a:cxnSpLocks/>
          </p:cNvCxnSpPr>
          <p:nvPr/>
        </p:nvCxnSpPr>
        <p:spPr>
          <a:xfrm flipV="1">
            <a:off x="4457700" y="2486025"/>
            <a:ext cx="0" cy="3394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tângulo 26">
            <a:extLst>
              <a:ext uri="{FF2B5EF4-FFF2-40B4-BE49-F238E27FC236}">
                <a16:creationId xmlns:a16="http://schemas.microsoft.com/office/drawing/2014/main" id="{2929CAE8-A03C-9681-258C-68C3657DEC96}"/>
              </a:ext>
            </a:extLst>
          </p:cNvPr>
          <p:cNvSpPr/>
          <p:nvPr/>
        </p:nvSpPr>
        <p:spPr>
          <a:xfrm>
            <a:off x="6225439" y="2343000"/>
            <a:ext cx="4749719" cy="320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spaço Reservado para Conteúdo 2">
            <a:extLst>
              <a:ext uri="{FF2B5EF4-FFF2-40B4-BE49-F238E27FC236}">
                <a16:creationId xmlns:a16="http://schemas.microsoft.com/office/drawing/2014/main" id="{EB1A8BBA-E285-31DD-1FAF-89A8082E0523}"/>
              </a:ext>
            </a:extLst>
          </p:cNvPr>
          <p:cNvSpPr txBox="1">
            <a:spLocks/>
          </p:cNvSpPr>
          <p:nvPr/>
        </p:nvSpPr>
        <p:spPr>
          <a:xfrm>
            <a:off x="6765181" y="2291325"/>
            <a:ext cx="3721844" cy="5341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Policy B KPI comparison</a:t>
            </a:r>
          </a:p>
        </p:txBody>
      </p:sp>
      <p:sp>
        <p:nvSpPr>
          <p:cNvPr id="15" name="Elipse 14">
            <a:extLst>
              <a:ext uri="{FF2B5EF4-FFF2-40B4-BE49-F238E27FC236}">
                <a16:creationId xmlns:a16="http://schemas.microsoft.com/office/drawing/2014/main" id="{3EC58927-2506-10F8-F856-B7A36FF5FD7D}"/>
              </a:ext>
            </a:extLst>
          </p:cNvPr>
          <p:cNvSpPr/>
          <p:nvPr/>
        </p:nvSpPr>
        <p:spPr>
          <a:xfrm>
            <a:off x="10191480" y="1644852"/>
            <a:ext cx="1771859" cy="84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Fast </a:t>
            </a:r>
            <a:r>
              <a:rPr lang="pt-BR" sz="1000" dirty="0" err="1"/>
              <a:t>queue</a:t>
            </a:r>
            <a:r>
              <a:rPr lang="pt-BR" sz="1000" dirty="0"/>
              <a:t> </a:t>
            </a:r>
            <a:r>
              <a:rPr lang="pt-BR" sz="1000" dirty="0" err="1"/>
              <a:t>mode</a:t>
            </a:r>
            <a:r>
              <a:rPr lang="pt-BR" sz="1000" dirty="0"/>
              <a:t> total PT: 200s</a:t>
            </a:r>
          </a:p>
          <a:p>
            <a:pPr algn="ctr"/>
            <a:r>
              <a:rPr lang="pt-BR" sz="1000" dirty="0"/>
              <a:t>IA: 24s</a:t>
            </a:r>
          </a:p>
          <a:p>
            <a:pPr algn="ctr"/>
            <a:r>
              <a:rPr lang="pt-BR" sz="1000" dirty="0" err="1"/>
              <a:t>using</a:t>
            </a:r>
            <a:r>
              <a:rPr lang="pt-BR" sz="1000" dirty="0"/>
              <a:t> 10 </a:t>
            </a:r>
            <a:r>
              <a:rPr lang="pt-BR" sz="1000" dirty="0" err="1"/>
              <a:t>tills</a:t>
            </a:r>
            <a:endParaRPr lang="pt-BR" sz="1000" dirty="0"/>
          </a:p>
        </p:txBody>
      </p:sp>
      <p:sp>
        <p:nvSpPr>
          <p:cNvPr id="29" name="Retângulo: Cantos Arredondados 28">
            <a:extLst>
              <a:ext uri="{FF2B5EF4-FFF2-40B4-BE49-F238E27FC236}">
                <a16:creationId xmlns:a16="http://schemas.microsoft.com/office/drawing/2014/main" id="{88F92685-3F84-78D3-EC1A-4CC3321B2841}"/>
              </a:ext>
            </a:extLst>
          </p:cNvPr>
          <p:cNvSpPr/>
          <p:nvPr/>
        </p:nvSpPr>
        <p:spPr>
          <a:xfrm>
            <a:off x="1040551" y="1654654"/>
            <a:ext cx="2737381" cy="87009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spaço Reservado para Conteúdo 2">
            <a:extLst>
              <a:ext uri="{FF2B5EF4-FFF2-40B4-BE49-F238E27FC236}">
                <a16:creationId xmlns:a16="http://schemas.microsoft.com/office/drawing/2014/main" id="{0F36D2CA-4A0D-A3A3-B067-96CC9D86A79C}"/>
              </a:ext>
            </a:extLst>
          </p:cNvPr>
          <p:cNvSpPr txBox="1">
            <a:spLocks/>
          </p:cNvSpPr>
          <p:nvPr/>
        </p:nvSpPr>
        <p:spPr>
          <a:xfrm>
            <a:off x="465022" y="2825482"/>
            <a:ext cx="1908182" cy="4655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Normal Tills (Mean PT 240s)</a:t>
            </a:r>
          </a:p>
        </p:txBody>
      </p:sp>
      <p:cxnSp>
        <p:nvCxnSpPr>
          <p:cNvPr id="31" name="Conector de Seta Reta 30">
            <a:extLst>
              <a:ext uri="{FF2B5EF4-FFF2-40B4-BE49-F238E27FC236}">
                <a16:creationId xmlns:a16="http://schemas.microsoft.com/office/drawing/2014/main" id="{FDDB78B2-5E37-F8D2-6B58-93101D869603}"/>
              </a:ext>
            </a:extLst>
          </p:cNvPr>
          <p:cNvCxnSpPr>
            <a:cxnSpLocks/>
          </p:cNvCxnSpPr>
          <p:nvPr/>
        </p:nvCxnSpPr>
        <p:spPr>
          <a:xfrm flipV="1">
            <a:off x="1674298" y="2524749"/>
            <a:ext cx="235184" cy="2179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2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562637"/>
            <a:ext cx="8596668" cy="1320800"/>
          </a:xfrm>
        </p:spPr>
        <p:txBody>
          <a:bodyPr>
            <a:normAutofit/>
          </a:bodyPr>
          <a:lstStyle/>
          <a:p>
            <a:pPr algn="ctr"/>
            <a:r>
              <a:rPr lang="pt-BR" dirty="0" err="1"/>
              <a:t>Summary</a:t>
            </a:r>
            <a:endParaRPr lang="pt-BR" dirty="0"/>
          </a:p>
        </p:txBody>
      </p:sp>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333502" y="1615260"/>
            <a:ext cx="8596668" cy="4190117"/>
          </a:xfrm>
        </p:spPr>
        <p:txBody>
          <a:bodyPr>
            <a:normAutofit/>
          </a:bodyPr>
          <a:lstStyle/>
          <a:p>
            <a:pPr>
              <a:lnSpc>
                <a:spcPct val="150000"/>
              </a:lnSpc>
              <a:buFont typeface="Wingdings" panose="05000000000000000000" pitchFamily="2" charset="2"/>
              <a:buChar char="q"/>
            </a:pPr>
            <a:r>
              <a:rPr lang="en-US" sz="2400" dirty="0"/>
              <a:t>System Modeling</a:t>
            </a:r>
          </a:p>
          <a:p>
            <a:pPr>
              <a:lnSpc>
                <a:spcPct val="150000"/>
              </a:lnSpc>
              <a:buFont typeface="Wingdings" panose="05000000000000000000" pitchFamily="2" charset="2"/>
              <a:buChar char="q"/>
            </a:pPr>
            <a:r>
              <a:rPr lang="en-US" sz="2400" dirty="0"/>
              <a:t>Simulator Development</a:t>
            </a:r>
          </a:p>
          <a:p>
            <a:pPr>
              <a:lnSpc>
                <a:spcPct val="150000"/>
              </a:lnSpc>
              <a:buFont typeface="Wingdings" panose="05000000000000000000" pitchFamily="2" charset="2"/>
              <a:buChar char="q"/>
            </a:pPr>
            <a:r>
              <a:rPr lang="en-US" sz="2400" dirty="0"/>
              <a:t>Tests and Results</a:t>
            </a:r>
          </a:p>
          <a:p>
            <a:pPr>
              <a:lnSpc>
                <a:spcPct val="150000"/>
              </a:lnSpc>
              <a:buFont typeface="Wingdings" panose="05000000000000000000" pitchFamily="2" charset="2"/>
              <a:buChar char="q"/>
            </a:pPr>
            <a:r>
              <a:rPr lang="en-US" sz="2400"/>
              <a:t>Conclusions</a:t>
            </a:r>
            <a:endParaRPr lang="en-US" sz="2400" dirty="0"/>
          </a:p>
        </p:txBody>
      </p:sp>
    </p:spTree>
    <p:extLst>
      <p:ext uri="{BB962C8B-B14F-4D97-AF65-F5344CB8AC3E}">
        <p14:creationId xmlns:p14="http://schemas.microsoft.com/office/powerpoint/2010/main" val="87594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155328" y="1057012"/>
            <a:ext cx="10117763" cy="5092117"/>
          </a:xfrm>
        </p:spPr>
        <p:txBody>
          <a:bodyPr>
            <a:normAutofit/>
          </a:bodyPr>
          <a:lstStyle/>
          <a:p>
            <a:r>
              <a:rPr lang="en-US" sz="2400" dirty="0"/>
              <a:t>The model developed to simulate the supermarket checkout policy produced results close enough to as expected for a real system, considering its response and the main performance indicators.</a:t>
            </a:r>
          </a:p>
          <a:p>
            <a:endParaRPr lang="en-US" sz="2400" dirty="0"/>
          </a:p>
          <a:p>
            <a:r>
              <a:rPr lang="en-US" sz="2400" dirty="0"/>
              <a:t>The data collected and the analysis demonstrated that the model behaved as a queueing network. With this, meaningful results were presented when analyzing the system under different workloads, as well as when using a lognormal distribution for the client's demand.</a:t>
            </a:r>
          </a:p>
          <a:p>
            <a:endParaRPr lang="en-US" sz="2400" dirty="0"/>
          </a:p>
          <a:p>
            <a:r>
              <a:rPr lang="en-US" sz="2400" dirty="0"/>
              <a:t>From the Policies comparison, on average, they seemed to have the same waiting time, meaning neither system is faster than the other. However, it was noticed a much higher max. queue time on Policy B, which could affect the clients experience in a negative way.</a:t>
            </a:r>
          </a:p>
          <a:p>
            <a:endParaRPr lang="en-US" sz="2400" dirty="0"/>
          </a:p>
          <a:p>
            <a:endParaRPr lang="en-US" sz="2400" dirty="0"/>
          </a:p>
          <a:p>
            <a:endParaRPr lang="en-US" sz="2400" dirty="0"/>
          </a:p>
          <a:p>
            <a:endParaRPr lang="en-US" sz="2400"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333502" y="23151"/>
            <a:ext cx="8596668" cy="7934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Conclusions</a:t>
            </a:r>
            <a:endParaRPr lang="en-US" dirty="0"/>
          </a:p>
        </p:txBody>
      </p:sp>
    </p:spTree>
    <p:extLst>
      <p:ext uri="{BB962C8B-B14F-4D97-AF65-F5344CB8AC3E}">
        <p14:creationId xmlns:p14="http://schemas.microsoft.com/office/powerpoint/2010/main" val="401581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endParaRPr lang="pt-BR" dirty="0"/>
          </a:p>
        </p:txBody>
      </p:sp>
      <p:pic>
        <p:nvPicPr>
          <p:cNvPr id="4" name="Imagem 3" descr="Gráfico&#10;&#10;Descrição gerada automaticamente com confiança média">
            <a:extLst>
              <a:ext uri="{FF2B5EF4-FFF2-40B4-BE49-F238E27FC236}">
                <a16:creationId xmlns:a16="http://schemas.microsoft.com/office/drawing/2014/main" id="{A7620710-2CC2-88DB-6D6C-9481EEBFD387}"/>
              </a:ext>
            </a:extLst>
          </p:cNvPr>
          <p:cNvPicPr>
            <a:picLocks noChangeAspect="1"/>
          </p:cNvPicPr>
          <p:nvPr/>
        </p:nvPicPr>
        <p:blipFill>
          <a:blip r:embed="rId2"/>
          <a:stretch>
            <a:fillRect/>
          </a:stretch>
        </p:blipFill>
        <p:spPr>
          <a:xfrm>
            <a:off x="2110664" y="2019487"/>
            <a:ext cx="8428315" cy="3903943"/>
          </a:xfrm>
          <a:prstGeom prst="rect">
            <a:avLst/>
          </a:prstGeom>
        </p:spPr>
      </p:pic>
    </p:spTree>
    <p:extLst>
      <p:ext uri="{BB962C8B-B14F-4D97-AF65-F5344CB8AC3E}">
        <p14:creationId xmlns:p14="http://schemas.microsoft.com/office/powerpoint/2010/main" val="392122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(Expo. PT)</a:t>
            </a:r>
          </a:p>
        </p:txBody>
      </p:sp>
      <p:pic>
        <p:nvPicPr>
          <p:cNvPr id="5" name="Imagem 4" descr="Gráfico&#10;&#10;Descrição gerada automaticamente">
            <a:extLst>
              <a:ext uri="{FF2B5EF4-FFF2-40B4-BE49-F238E27FC236}">
                <a16:creationId xmlns:a16="http://schemas.microsoft.com/office/drawing/2014/main" id="{2C66F0B6-F996-A9A3-9A64-B58E3B127398}"/>
              </a:ext>
            </a:extLst>
          </p:cNvPr>
          <p:cNvPicPr>
            <a:picLocks noChangeAspect="1"/>
          </p:cNvPicPr>
          <p:nvPr/>
        </p:nvPicPr>
        <p:blipFill>
          <a:blip r:embed="rId2"/>
          <a:stretch>
            <a:fillRect/>
          </a:stretch>
        </p:blipFill>
        <p:spPr>
          <a:xfrm>
            <a:off x="1287310" y="1849157"/>
            <a:ext cx="9641888" cy="4492140"/>
          </a:xfrm>
          <a:prstGeom prst="rect">
            <a:avLst/>
          </a:prstGeom>
        </p:spPr>
      </p:pic>
    </p:spTree>
    <p:extLst>
      <p:ext uri="{BB962C8B-B14F-4D97-AF65-F5344CB8AC3E}">
        <p14:creationId xmlns:p14="http://schemas.microsoft.com/office/powerpoint/2010/main" val="387258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0,5)</a:t>
            </a:r>
          </a:p>
        </p:txBody>
      </p:sp>
      <p:pic>
        <p:nvPicPr>
          <p:cNvPr id="6" name="Imagem 5" descr="Gráfico, Histograma&#10;&#10;Descrição gerada automaticamente">
            <a:extLst>
              <a:ext uri="{FF2B5EF4-FFF2-40B4-BE49-F238E27FC236}">
                <a16:creationId xmlns:a16="http://schemas.microsoft.com/office/drawing/2014/main" id="{BB46B2E9-689E-EC3E-A71B-347DDFD7E212}"/>
              </a:ext>
            </a:extLst>
          </p:cNvPr>
          <p:cNvPicPr>
            <a:picLocks noChangeAspect="1"/>
          </p:cNvPicPr>
          <p:nvPr/>
        </p:nvPicPr>
        <p:blipFill>
          <a:blip r:embed="rId2"/>
          <a:stretch>
            <a:fillRect/>
          </a:stretch>
        </p:blipFill>
        <p:spPr>
          <a:xfrm>
            <a:off x="1402715" y="1849157"/>
            <a:ext cx="9386570" cy="4383122"/>
          </a:xfrm>
          <a:prstGeom prst="rect">
            <a:avLst/>
          </a:prstGeom>
        </p:spPr>
      </p:pic>
    </p:spTree>
    <p:extLst>
      <p:ext uri="{BB962C8B-B14F-4D97-AF65-F5344CB8AC3E}">
        <p14:creationId xmlns:p14="http://schemas.microsoft.com/office/powerpoint/2010/main" val="351776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0,1)</a:t>
            </a:r>
          </a:p>
        </p:txBody>
      </p:sp>
      <p:pic>
        <p:nvPicPr>
          <p:cNvPr id="5" name="Imagem 4" descr="Gráfico, Histograma&#10;&#10;Descrição gerada automaticamente">
            <a:extLst>
              <a:ext uri="{FF2B5EF4-FFF2-40B4-BE49-F238E27FC236}">
                <a16:creationId xmlns:a16="http://schemas.microsoft.com/office/drawing/2014/main" id="{34081547-D730-D6DD-2F2B-27A78E150E41}"/>
              </a:ext>
            </a:extLst>
          </p:cNvPr>
          <p:cNvPicPr>
            <a:picLocks noChangeAspect="1"/>
          </p:cNvPicPr>
          <p:nvPr/>
        </p:nvPicPr>
        <p:blipFill>
          <a:blip r:embed="rId2"/>
          <a:stretch>
            <a:fillRect/>
          </a:stretch>
        </p:blipFill>
        <p:spPr>
          <a:xfrm>
            <a:off x="1433830" y="1849157"/>
            <a:ext cx="9919970" cy="4555207"/>
          </a:xfrm>
          <a:prstGeom prst="rect">
            <a:avLst/>
          </a:prstGeom>
        </p:spPr>
      </p:pic>
    </p:spTree>
    <p:extLst>
      <p:ext uri="{BB962C8B-B14F-4D97-AF65-F5344CB8AC3E}">
        <p14:creationId xmlns:p14="http://schemas.microsoft.com/office/powerpoint/2010/main" val="276054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err="1"/>
              <a:t>Main</a:t>
            </a:r>
            <a:r>
              <a:rPr lang="pt-BR" dirty="0"/>
              <a:t> </a:t>
            </a:r>
            <a:r>
              <a:rPr lang="pt-BR" dirty="0" err="1"/>
              <a:t>configuration</a:t>
            </a:r>
            <a:r>
              <a:rPr lang="pt-BR" dirty="0"/>
              <a:t> </a:t>
            </a:r>
            <a:r>
              <a:rPr lang="pt-BR" dirty="0" err="1"/>
              <a:t>comparison</a:t>
            </a:r>
            <a:r>
              <a:rPr lang="pt-BR" dirty="0"/>
              <a:t> (</a:t>
            </a:r>
            <a:r>
              <a:rPr lang="pt-BR" dirty="0" err="1"/>
              <a:t>Policy</a:t>
            </a:r>
            <a:r>
              <a:rPr lang="pt-BR" dirty="0"/>
              <a:t> A)</a:t>
            </a:r>
          </a:p>
        </p:txBody>
      </p:sp>
      <p:graphicFrame>
        <p:nvGraphicFramePr>
          <p:cNvPr id="6" name="Gráfico 5">
            <a:extLst>
              <a:ext uri="{FF2B5EF4-FFF2-40B4-BE49-F238E27FC236}">
                <a16:creationId xmlns:a16="http://schemas.microsoft.com/office/drawing/2014/main" id="{87AA94E2-E4AE-45A0-B397-22359F45A9C9}"/>
              </a:ext>
            </a:extLst>
          </p:cNvPr>
          <p:cNvGraphicFramePr/>
          <p:nvPr>
            <p:extLst>
              <p:ext uri="{D42A27DB-BD31-4B8C-83A1-F6EECF244321}">
                <p14:modId xmlns:p14="http://schemas.microsoft.com/office/powerpoint/2010/main" val="875384467"/>
              </p:ext>
            </p:extLst>
          </p:nvPr>
        </p:nvGraphicFramePr>
        <p:xfrm>
          <a:off x="7077076" y="2202590"/>
          <a:ext cx="3238499" cy="41029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4B24BCD-7F6B-6C6C-6D3C-016FE9E0BB9C}"/>
              </a:ext>
            </a:extLst>
          </p:cNvPr>
          <p:cNvGraphicFramePr/>
          <p:nvPr>
            <p:extLst>
              <p:ext uri="{D42A27DB-BD31-4B8C-83A1-F6EECF244321}">
                <p14:modId xmlns:p14="http://schemas.microsoft.com/office/powerpoint/2010/main" val="2305920622"/>
              </p:ext>
            </p:extLst>
          </p:nvPr>
        </p:nvGraphicFramePr>
        <p:xfrm>
          <a:off x="2990850" y="2202591"/>
          <a:ext cx="3238500" cy="41029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60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sp>
        <p:nvSpPr>
          <p:cNvPr id="11" name="Espaço Reservado para Conteúdo 6">
            <a:extLst>
              <a:ext uri="{FF2B5EF4-FFF2-40B4-BE49-F238E27FC236}">
                <a16:creationId xmlns:a16="http://schemas.microsoft.com/office/drawing/2014/main" id="{1F420829-6133-4C57-8C54-337E3CF375F2}"/>
              </a:ext>
            </a:extLst>
          </p:cNvPr>
          <p:cNvSpPr txBox="1">
            <a:spLocks/>
          </p:cNvSpPr>
          <p:nvPr/>
        </p:nvSpPr>
        <p:spPr>
          <a:xfrm>
            <a:off x="1059226" y="839790"/>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Objective:</a:t>
            </a:r>
            <a:r>
              <a:rPr lang="en-US" dirty="0"/>
              <a:t> </a:t>
            </a:r>
            <a:r>
              <a:rPr lang="en-US" sz="1800" dirty="0"/>
              <a:t>The Carrefour project aims to simulate a supermarket checkout system, where clients join a queue waiting to be processed in a till</a:t>
            </a:r>
            <a:endParaRPr lang="en-US" dirty="0"/>
          </a:p>
        </p:txBody>
      </p:sp>
      <p:pic>
        <p:nvPicPr>
          <p:cNvPr id="13" name="Imagem 12" descr="Uma imagem contendo Diagrama&#10;&#10;Descrição gerada automaticamente">
            <a:extLst>
              <a:ext uri="{FF2B5EF4-FFF2-40B4-BE49-F238E27FC236}">
                <a16:creationId xmlns:a16="http://schemas.microsoft.com/office/drawing/2014/main" id="{8129A702-879A-3F2F-4127-F67673F39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4717" y="1571285"/>
            <a:ext cx="5302565" cy="1460189"/>
          </a:xfrm>
          <a:prstGeom prst="rect">
            <a:avLst/>
          </a:prstGeom>
        </p:spPr>
      </p:pic>
      <p:sp>
        <p:nvSpPr>
          <p:cNvPr id="14" name="Espaço Reservado para Conteúdo 6">
            <a:extLst>
              <a:ext uri="{FF2B5EF4-FFF2-40B4-BE49-F238E27FC236}">
                <a16:creationId xmlns:a16="http://schemas.microsoft.com/office/drawing/2014/main" id="{B2653513-04B6-912C-F020-A7C398C5D3FC}"/>
              </a:ext>
            </a:extLst>
          </p:cNvPr>
          <p:cNvSpPr txBox="1">
            <a:spLocks/>
          </p:cNvSpPr>
          <p:nvPr/>
        </p:nvSpPr>
        <p:spPr>
          <a:xfrm>
            <a:off x="1059226" y="3228866"/>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Queueing System: </a:t>
            </a:r>
            <a:r>
              <a:rPr lang="en-US" dirty="0"/>
              <a:t>The checkout system will be modeled as a queuing system</a:t>
            </a:r>
          </a:p>
        </p:txBody>
      </p:sp>
      <p:sp>
        <p:nvSpPr>
          <p:cNvPr id="15" name="Espaço Reservado para Conteúdo 6">
            <a:extLst>
              <a:ext uri="{FF2B5EF4-FFF2-40B4-BE49-F238E27FC236}">
                <a16:creationId xmlns:a16="http://schemas.microsoft.com/office/drawing/2014/main" id="{6E070911-C963-663F-B8C1-D3C46A6657E1}"/>
              </a:ext>
            </a:extLst>
          </p:cNvPr>
          <p:cNvSpPr txBox="1">
            <a:spLocks/>
          </p:cNvSpPr>
          <p:nvPr/>
        </p:nvSpPr>
        <p:spPr>
          <a:xfrm>
            <a:off x="874509" y="5358556"/>
            <a:ext cx="9981750" cy="1193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KPIs:</a:t>
            </a:r>
            <a:r>
              <a:rPr lang="en-US" dirty="0"/>
              <a:t> The tests will provide valuable results and insights on the system response under a varying workload, considering the main parameter for the system quality evaluation: the </a:t>
            </a:r>
            <a:r>
              <a:rPr lang="en-US" u="sng" dirty="0"/>
              <a:t>Average Queue Time</a:t>
            </a:r>
            <a:r>
              <a:rPr lang="en-US" dirty="0"/>
              <a:t>, and the </a:t>
            </a:r>
            <a:r>
              <a:rPr lang="en-US" u="sng" dirty="0"/>
              <a:t>Maximum Queue Time</a:t>
            </a:r>
          </a:p>
        </p:txBody>
      </p:sp>
      <p:pic>
        <p:nvPicPr>
          <p:cNvPr id="16" name="Imagem 15" descr="Forma&#10;&#10;Descrição gerada automaticamente com confiança média">
            <a:extLst>
              <a:ext uri="{FF2B5EF4-FFF2-40B4-BE49-F238E27FC236}">
                <a16:creationId xmlns:a16="http://schemas.microsoft.com/office/drawing/2014/main" id="{9FE47A94-E22D-6C89-9F40-806BAA1E6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643" y="3915190"/>
            <a:ext cx="3886712" cy="1016658"/>
          </a:xfrm>
          <a:prstGeom prst="rect">
            <a:avLst/>
          </a:prstGeom>
        </p:spPr>
      </p:pic>
    </p:spTree>
    <p:extLst>
      <p:ext uri="{BB962C8B-B14F-4D97-AF65-F5344CB8AC3E}">
        <p14:creationId xmlns:p14="http://schemas.microsoft.com/office/powerpoint/2010/main" val="324897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7" name="Imagem 16" descr="Uma imagem contendo Código QR&#10;&#10;Descrição gerada automaticamente">
            <a:extLst>
              <a:ext uri="{FF2B5EF4-FFF2-40B4-BE49-F238E27FC236}">
                <a16:creationId xmlns:a16="http://schemas.microsoft.com/office/drawing/2014/main" id="{F73CF2EA-CD8B-425A-53B3-DADD7EA24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4377" y="2214272"/>
            <a:ext cx="6663245" cy="4526923"/>
          </a:xfrm>
          <a:prstGeom prst="rect">
            <a:avLst/>
          </a:prstGeom>
        </p:spPr>
      </p:pic>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A</a:t>
            </a:r>
            <a:r>
              <a:rPr lang="en-US" sz="1600" dirty="0"/>
              <a:t>: The first scenario to be modeled and tested makes the clients join a single queue (FIFO type) and assign them to any free till available.</a:t>
            </a:r>
          </a:p>
          <a:p>
            <a:pPr algn="just"/>
            <a:r>
              <a:rPr lang="en-US" sz="1600" dirty="0"/>
              <a:t>Clients also must spend some amount of time to reach the till (proportional to the distance).</a:t>
            </a:r>
          </a:p>
          <a:p>
            <a:pPr algn="just"/>
            <a:r>
              <a:rPr lang="en-US" sz="1600" dirty="0"/>
              <a:t>The assignment then prioritizes the closest till to the head of the queue.</a:t>
            </a:r>
          </a:p>
        </p:txBody>
      </p:sp>
      <p:sp>
        <p:nvSpPr>
          <p:cNvPr id="14" name="Retângulo: Cantos Arredondados 13">
            <a:extLst>
              <a:ext uri="{FF2B5EF4-FFF2-40B4-BE49-F238E27FC236}">
                <a16:creationId xmlns:a16="http://schemas.microsoft.com/office/drawing/2014/main" id="{299CD060-CB8B-8E40-111B-66370389E397}"/>
              </a:ext>
            </a:extLst>
          </p:cNvPr>
          <p:cNvSpPr/>
          <p:nvPr/>
        </p:nvSpPr>
        <p:spPr>
          <a:xfrm>
            <a:off x="9930170" y="2525085"/>
            <a:ext cx="2007364" cy="112412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model behaves as an M/M/N queuing system</a:t>
            </a:r>
          </a:p>
        </p:txBody>
      </p:sp>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16041D3D-7F96-E167-F9DA-9FDD31456AF7}"/>
                  </a:ext>
                </a:extLst>
              </p:cNvPr>
              <p:cNvSpPr/>
              <p:nvPr/>
            </p:nvSpPr>
            <p:spPr>
              <a:xfrm>
                <a:off x="6236884" y="5863905"/>
                <a:ext cx="2225881" cy="813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r>
                        <a:rPr lang="en-US" sz="1600">
                          <a:latin typeface="Cambria Math" panose="02040503050406030204" pitchFamily="18" charset="0"/>
                        </a:rPr>
                        <m:t>𝜆</m:t>
                      </m:r>
                      <m:r>
                        <a:rPr lang="en-US" sz="1600">
                          <a:latin typeface="Cambria Math" panose="02040503050406030204" pitchFamily="18" charset="0"/>
                        </a:rPr>
                        <m:t>/(</m:t>
                      </m:r>
                      <m:r>
                        <a:rPr lang="en-US" sz="1600">
                          <a:latin typeface="Cambria Math" panose="02040503050406030204" pitchFamily="18" charset="0"/>
                        </a:rPr>
                        <m:t>𝑁</m:t>
                      </m:r>
                      <m:r>
                        <a:rPr lang="en-US" sz="1600">
                          <a:latin typeface="Cambria Math" panose="02040503050406030204" pitchFamily="18" charset="0"/>
                        </a:rPr>
                        <m:t>×µ)</m:t>
                      </m:r>
                    </m:oMath>
                  </m:oMathPara>
                </a14:m>
                <a:endParaRPr lang="en-US" sz="1600" dirty="0"/>
              </a:p>
            </p:txBody>
          </p:sp>
        </mc:Choice>
        <mc:Fallback xmlns="">
          <p:sp>
            <p:nvSpPr>
              <p:cNvPr id="5" name="Elipse 4">
                <a:extLst>
                  <a:ext uri="{FF2B5EF4-FFF2-40B4-BE49-F238E27FC236}">
                    <a16:creationId xmlns:a16="http://schemas.microsoft.com/office/drawing/2014/main" id="{16041D3D-7F96-E167-F9DA-9FDD31456AF7}"/>
                  </a:ext>
                </a:extLst>
              </p:cNvPr>
              <p:cNvSpPr>
                <a:spLocks noRot="1" noChangeAspect="1" noMove="1" noResize="1" noEditPoints="1" noAdjustHandles="1" noChangeArrowheads="1" noChangeShapeType="1" noTextEdit="1"/>
              </p:cNvSpPr>
              <p:nvPr/>
            </p:nvSpPr>
            <p:spPr>
              <a:xfrm>
                <a:off x="6236884" y="5863905"/>
                <a:ext cx="2225881" cy="813732"/>
              </a:xfrm>
              <a:prstGeom prst="ellipse">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0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8" name="Imagem 17" descr="Código QR&#10;&#10;Descrição gerada automaticamente">
            <a:extLst>
              <a:ext uri="{FF2B5EF4-FFF2-40B4-BE49-F238E27FC236}">
                <a16:creationId xmlns:a16="http://schemas.microsoft.com/office/drawing/2014/main" id="{6C86F652-AB10-A3A0-D0D4-8BA6FDBFF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433" y="1935628"/>
            <a:ext cx="8130799" cy="4715558"/>
          </a:xfrm>
          <a:prstGeom prst="rect">
            <a:avLst/>
          </a:prstGeom>
        </p:spPr>
      </p:pic>
      <p:sp>
        <p:nvSpPr>
          <p:cNvPr id="9" name="Espaço Reservado para Conteúdo 6">
            <a:extLst>
              <a:ext uri="{FF2B5EF4-FFF2-40B4-BE49-F238E27FC236}">
                <a16:creationId xmlns:a16="http://schemas.microsoft.com/office/drawing/2014/main" id="{8C63903C-A0FD-B832-D988-30C6470FFEB2}"/>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B</a:t>
            </a:r>
            <a:r>
              <a:rPr lang="en-US" sz="1600" dirty="0"/>
              <a:t>: The second scenario to be modeled and tests makes the clients join one queue that is serving on till.</a:t>
            </a:r>
          </a:p>
          <a:p>
            <a:pPr algn="just"/>
            <a:r>
              <a:rPr lang="en-US" sz="1600" dirty="0"/>
              <a:t>Clients are assigned to the queue/till subsystem with the smallest queue</a:t>
            </a:r>
          </a:p>
        </p:txBody>
      </p:sp>
      <p:sp>
        <p:nvSpPr>
          <p:cNvPr id="13" name="Retângulo: Cantos Arredondados 12">
            <a:extLst>
              <a:ext uri="{FF2B5EF4-FFF2-40B4-BE49-F238E27FC236}">
                <a16:creationId xmlns:a16="http://schemas.microsoft.com/office/drawing/2014/main" id="{5C490BDF-543A-CE68-DB15-88193072443A}"/>
              </a:ext>
            </a:extLst>
          </p:cNvPr>
          <p:cNvSpPr/>
          <p:nvPr/>
        </p:nvSpPr>
        <p:spPr>
          <a:xfrm>
            <a:off x="9647339" y="2525086"/>
            <a:ext cx="2290195" cy="103184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individual tills are an M/M/1 queuing system</a:t>
            </a:r>
          </a:p>
        </p:txBody>
      </p:sp>
      <mc:AlternateContent xmlns:mc="http://schemas.openxmlformats.org/markup-compatibility/2006" xmlns:a14="http://schemas.microsoft.com/office/drawing/2010/main">
        <mc:Choice Requires="a14">
          <p:sp>
            <p:nvSpPr>
              <p:cNvPr id="14" name="Elipse 13">
                <a:extLst>
                  <a:ext uri="{FF2B5EF4-FFF2-40B4-BE49-F238E27FC236}">
                    <a16:creationId xmlns:a16="http://schemas.microsoft.com/office/drawing/2014/main" id="{78DE8532-75ED-8ACA-04B7-831DD62C1915}"/>
                  </a:ext>
                </a:extLst>
              </p:cNvPr>
              <p:cNvSpPr/>
              <p:nvPr/>
            </p:nvSpPr>
            <p:spPr>
              <a:xfrm>
                <a:off x="8817229" y="5068660"/>
                <a:ext cx="2225881"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f>
                        <m:fPr>
                          <m:ctrlPr>
                            <a:rPr lang="pt-BR" sz="1600" b="0" i="1" smtClean="0">
                              <a:latin typeface="Cambria Math" panose="02040503050406030204" pitchFamily="18" charset="0"/>
                            </a:rPr>
                          </m:ctrlPr>
                        </m:fPr>
                        <m:num>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num>
                        <m:den>
                          <m:r>
                            <a:rPr lang="en-US" sz="1600">
                              <a:latin typeface="Cambria Math" panose="02040503050406030204" pitchFamily="18" charset="0"/>
                            </a:rPr>
                            <m:t>µ</m:t>
                          </m:r>
                        </m:den>
                      </m:f>
                    </m:oMath>
                  </m:oMathPara>
                </a14:m>
                <a:endParaRPr lang="pt-BR" sz="1600" dirty="0"/>
              </a:p>
            </p:txBody>
          </p:sp>
        </mc:Choice>
        <mc:Fallback xmlns="">
          <p:sp>
            <p:nvSpPr>
              <p:cNvPr id="14" name="Elipse 13">
                <a:extLst>
                  <a:ext uri="{FF2B5EF4-FFF2-40B4-BE49-F238E27FC236}">
                    <a16:creationId xmlns:a16="http://schemas.microsoft.com/office/drawing/2014/main" id="{78DE8532-75ED-8ACA-04B7-831DD62C1915}"/>
                  </a:ext>
                </a:extLst>
              </p:cNvPr>
              <p:cNvSpPr>
                <a:spLocks noRot="1" noChangeAspect="1" noMove="1" noResize="1" noEditPoints="1" noAdjustHandles="1" noChangeArrowheads="1" noChangeShapeType="1" noTextEdit="1"/>
              </p:cNvSpPr>
              <p:nvPr/>
            </p:nvSpPr>
            <p:spPr>
              <a:xfrm>
                <a:off x="8817229" y="5068660"/>
                <a:ext cx="2225881" cy="103184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Elipse 14">
                <a:extLst>
                  <a:ext uri="{FF2B5EF4-FFF2-40B4-BE49-F238E27FC236}">
                    <a16:creationId xmlns:a16="http://schemas.microsoft.com/office/drawing/2014/main" id="{C9B126A3-0969-438F-F45F-52DDC2D79713}"/>
                  </a:ext>
                </a:extLst>
              </p:cNvPr>
              <p:cNvSpPr/>
              <p:nvPr/>
            </p:nvSpPr>
            <p:spPr>
              <a:xfrm>
                <a:off x="9278224" y="4020213"/>
                <a:ext cx="1946203" cy="719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On </a:t>
                </a:r>
                <a:r>
                  <a:rPr lang="pt-BR" sz="1600" dirty="0" err="1"/>
                  <a:t>each</a:t>
                </a:r>
                <a:r>
                  <a:rPr lang="pt-BR" sz="1600" dirty="0"/>
                  <a:t> </a:t>
                </a:r>
                <a:r>
                  <a:rPr lang="pt-BR" sz="1600" dirty="0" err="1"/>
                  <a:t>till</a:t>
                </a:r>
                <a:r>
                  <a:rPr lang="pt-BR" sz="1600" dirty="0"/>
                  <a:t>: </a:t>
                </a:r>
              </a:p>
              <a:p>
                <a:pPr algn="ctr"/>
                <a14:m>
                  <m:oMath xmlns:m="http://schemas.openxmlformats.org/officeDocument/2006/math">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oMath>
                </a14:m>
                <a:r>
                  <a:rPr lang="pt-BR" sz="1600" dirty="0"/>
                  <a:t> = </a:t>
                </a:r>
                <a14:m>
                  <m:oMath xmlns:m="http://schemas.openxmlformats.org/officeDocument/2006/math">
                    <m:r>
                      <a:rPr lang="en-US" sz="1600">
                        <a:latin typeface="Cambria Math" panose="02040503050406030204" pitchFamily="18" charset="0"/>
                      </a:rPr>
                      <m:t>𝜆</m:t>
                    </m:r>
                    <m:r>
                      <a:rPr lang="en-US" sz="1600" i="1">
                        <a:latin typeface="Cambria Math" panose="02040503050406030204" pitchFamily="18" charset="0"/>
                      </a:rPr>
                      <m:t> </m:t>
                    </m:r>
                    <m:r>
                      <a:rPr lang="pt-BR" sz="1600" b="0" i="1" smtClean="0">
                        <a:latin typeface="Cambria Math" panose="02040503050406030204" pitchFamily="18" charset="0"/>
                      </a:rPr>
                      <m:t>/</m:t>
                    </m:r>
                    <m:r>
                      <a:rPr lang="pt-BR" sz="1600" b="0" i="1" smtClean="0">
                        <a:latin typeface="Cambria Math" panose="02040503050406030204" pitchFamily="18" charset="0"/>
                      </a:rPr>
                      <m:t>𝑁</m:t>
                    </m:r>
                  </m:oMath>
                </a14:m>
                <a:r>
                  <a:rPr lang="pt-BR" sz="1600" dirty="0"/>
                  <a:t> </a:t>
                </a:r>
              </a:p>
            </p:txBody>
          </p:sp>
        </mc:Choice>
        <mc:Fallback xmlns="">
          <p:sp>
            <p:nvSpPr>
              <p:cNvPr id="15" name="Elipse 14">
                <a:extLst>
                  <a:ext uri="{FF2B5EF4-FFF2-40B4-BE49-F238E27FC236}">
                    <a16:creationId xmlns:a16="http://schemas.microsoft.com/office/drawing/2014/main" id="{C9B126A3-0969-438F-F45F-52DDC2D79713}"/>
                  </a:ext>
                </a:extLst>
              </p:cNvPr>
              <p:cNvSpPr>
                <a:spLocks noRot="1" noChangeAspect="1" noMove="1" noResize="1" noEditPoints="1" noAdjustHandles="1" noChangeArrowheads="1" noChangeShapeType="1" noTextEdit="1"/>
              </p:cNvSpPr>
              <p:nvPr/>
            </p:nvSpPr>
            <p:spPr>
              <a:xfrm>
                <a:off x="9278224" y="4020213"/>
                <a:ext cx="1946203" cy="719145"/>
              </a:xfrm>
              <a:prstGeom prst="ellipse">
                <a:avLst/>
              </a:prstGeom>
              <a:blipFill>
                <a:blip r:embed="rId4"/>
                <a:stretch>
                  <a:fillRect b="-833"/>
                </a:stretch>
              </a:blipFill>
            </p:spPr>
            <p:txBody>
              <a:bodyPr/>
              <a:lstStyle/>
              <a:p>
                <a:r>
                  <a:rPr lang="en-US">
                    <a:noFill/>
                  </a:rPr>
                  <a:t> </a:t>
                </a:r>
              </a:p>
            </p:txBody>
          </p:sp>
        </mc:Fallback>
      </mc:AlternateContent>
    </p:spTree>
    <p:extLst>
      <p:ext uri="{BB962C8B-B14F-4D97-AF65-F5344CB8AC3E}">
        <p14:creationId xmlns:p14="http://schemas.microsoft.com/office/powerpoint/2010/main" val="62619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330303" y="821473"/>
            <a:ext cx="3844288" cy="4833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A</a:t>
            </a:r>
            <a:r>
              <a:rPr lang="en-US" sz="1400" dirty="0"/>
              <a:t>: For the simulation, three modules were developed:</a:t>
            </a:r>
          </a:p>
          <a:p>
            <a:pPr algn="just"/>
            <a:r>
              <a:rPr lang="en-US" sz="1400" dirty="0"/>
              <a:t>Source: Sends the “client” messages to the queue with an interarrival (IA) time defined by a IID RV.</a:t>
            </a:r>
          </a:p>
          <a:p>
            <a:pPr algn="just"/>
            <a:r>
              <a:rPr lang="en-US" sz="1400" dirty="0"/>
              <a:t>Queue: As the “client” messages arrives, a sort algorithm find the closest free till, and dispatch the client with another message. If no free till is found, the client is added to the queue.</a:t>
            </a:r>
          </a:p>
          <a:p>
            <a:pPr algn="just"/>
            <a:r>
              <a:rPr lang="en-US" sz="1400" dirty="0"/>
              <a:t>Till: Receives the “client” messages from the Queue module. It will generate a processing time (PT), based on a IID RV, and return an “empty” message to the Queue once the client is processed.</a:t>
            </a:r>
          </a:p>
          <a:p>
            <a:pPr algn="just"/>
            <a:endParaRPr lang="en-US" sz="1400" dirty="0"/>
          </a:p>
        </p:txBody>
      </p:sp>
      <p:pic>
        <p:nvPicPr>
          <p:cNvPr id="4" name="Imagem 3" descr="Uma imagem contendo Texto&#10;&#10;Descrição gerada automaticamente">
            <a:extLst>
              <a:ext uri="{FF2B5EF4-FFF2-40B4-BE49-F238E27FC236}">
                <a16:creationId xmlns:a16="http://schemas.microsoft.com/office/drawing/2014/main" id="{2F206D71-A58A-3911-8442-C046001F701B}"/>
              </a:ext>
            </a:extLst>
          </p:cNvPr>
          <p:cNvPicPr>
            <a:picLocks noChangeAspect="1"/>
          </p:cNvPicPr>
          <p:nvPr/>
        </p:nvPicPr>
        <p:blipFill>
          <a:blip r:embed="rId2"/>
          <a:stretch>
            <a:fillRect/>
          </a:stretch>
        </p:blipFill>
        <p:spPr>
          <a:xfrm>
            <a:off x="5193606" y="3374578"/>
            <a:ext cx="5444921" cy="3108850"/>
          </a:xfrm>
          <a:prstGeom prst="rect">
            <a:avLst/>
          </a:prstGeom>
        </p:spPr>
      </p:pic>
      <p:pic>
        <p:nvPicPr>
          <p:cNvPr id="14" name="Imagem 13" descr="Diagrama&#10;&#10;Descrição gerada automaticamente">
            <a:extLst>
              <a:ext uri="{FF2B5EF4-FFF2-40B4-BE49-F238E27FC236}">
                <a16:creationId xmlns:a16="http://schemas.microsoft.com/office/drawing/2014/main" id="{2535E9B1-295E-DA64-66AF-4C6B2D52E214}"/>
              </a:ext>
            </a:extLst>
          </p:cNvPr>
          <p:cNvPicPr>
            <a:picLocks noChangeAspect="1"/>
          </p:cNvPicPr>
          <p:nvPr/>
        </p:nvPicPr>
        <p:blipFill>
          <a:blip r:embed="rId3"/>
          <a:stretch>
            <a:fillRect/>
          </a:stretch>
        </p:blipFill>
        <p:spPr>
          <a:xfrm>
            <a:off x="4598117" y="814199"/>
            <a:ext cx="6838588" cy="2370668"/>
          </a:xfrm>
          <a:prstGeom prst="rect">
            <a:avLst/>
          </a:prstGeom>
        </p:spPr>
      </p:pic>
      <p:sp>
        <p:nvSpPr>
          <p:cNvPr id="15" name="Elipse 14">
            <a:extLst>
              <a:ext uri="{FF2B5EF4-FFF2-40B4-BE49-F238E27FC236}">
                <a16:creationId xmlns:a16="http://schemas.microsoft.com/office/drawing/2014/main" id="{230D588E-E550-92A2-28B4-538FEAC9BE0D}"/>
              </a:ext>
            </a:extLst>
          </p:cNvPr>
          <p:cNvSpPr/>
          <p:nvPr/>
        </p:nvSpPr>
        <p:spPr>
          <a:xfrm>
            <a:off x="3155576" y="5441578"/>
            <a:ext cx="2454137" cy="111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 &lt; PT/N</a:t>
            </a:r>
          </a:p>
        </p:txBody>
      </p:sp>
      <p:cxnSp>
        <p:nvCxnSpPr>
          <p:cNvPr id="5" name="Conector de Seta Reta 4">
            <a:extLst>
              <a:ext uri="{FF2B5EF4-FFF2-40B4-BE49-F238E27FC236}">
                <a16:creationId xmlns:a16="http://schemas.microsoft.com/office/drawing/2014/main" id="{1440DE92-0615-936B-EF48-C42AD3E972B3}"/>
              </a:ext>
            </a:extLst>
          </p:cNvPr>
          <p:cNvCxnSpPr/>
          <p:nvPr/>
        </p:nvCxnSpPr>
        <p:spPr>
          <a:xfrm>
            <a:off x="5840963" y="5794310"/>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Espaço Reservado para Conteúdo 2">
            <a:extLst>
              <a:ext uri="{FF2B5EF4-FFF2-40B4-BE49-F238E27FC236}">
                <a16:creationId xmlns:a16="http://schemas.microsoft.com/office/drawing/2014/main" id="{3018A3E8-B0D8-8094-BE10-4284C3E4E4BF}"/>
              </a:ext>
            </a:extLst>
          </p:cNvPr>
          <p:cNvSpPr txBox="1">
            <a:spLocks/>
          </p:cNvSpPr>
          <p:nvPr/>
        </p:nvSpPr>
        <p:spPr>
          <a:xfrm>
            <a:off x="6307114" y="579430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0" name="Espaço Reservado para Conteúdo 2">
            <a:extLst>
              <a:ext uri="{FF2B5EF4-FFF2-40B4-BE49-F238E27FC236}">
                <a16:creationId xmlns:a16="http://schemas.microsoft.com/office/drawing/2014/main" id="{FAE0F8A9-7016-BB9F-84E1-C404307D0E63}"/>
              </a:ext>
            </a:extLst>
          </p:cNvPr>
          <p:cNvSpPr txBox="1">
            <a:spLocks/>
          </p:cNvSpPr>
          <p:nvPr/>
        </p:nvSpPr>
        <p:spPr>
          <a:xfrm>
            <a:off x="7433722" y="5626034"/>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7" name="Conector de Seta Reta 6">
            <a:extLst>
              <a:ext uri="{FF2B5EF4-FFF2-40B4-BE49-F238E27FC236}">
                <a16:creationId xmlns:a16="http://schemas.microsoft.com/office/drawing/2014/main" id="{E6B9BBAA-A106-8AF8-8A9B-AE4A234A1E10}"/>
              </a:ext>
            </a:extLst>
          </p:cNvPr>
          <p:cNvCxnSpPr/>
          <p:nvPr/>
        </p:nvCxnSpPr>
        <p:spPr>
          <a:xfrm>
            <a:off x="7569200" y="6124669"/>
            <a:ext cx="2012950" cy="2761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Espaço Reservado para Conteúdo 2">
            <a:extLst>
              <a:ext uri="{FF2B5EF4-FFF2-40B4-BE49-F238E27FC236}">
                <a16:creationId xmlns:a16="http://schemas.microsoft.com/office/drawing/2014/main" id="{DA4F8ABE-3AEC-55BF-00FD-5C3969C0A0A7}"/>
              </a:ext>
            </a:extLst>
          </p:cNvPr>
          <p:cNvSpPr txBox="1">
            <a:spLocks/>
          </p:cNvSpPr>
          <p:nvPr/>
        </p:nvSpPr>
        <p:spPr>
          <a:xfrm>
            <a:off x="7461526" y="615306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Tree>
    <p:extLst>
      <p:ext uri="{BB962C8B-B14F-4D97-AF65-F5344CB8AC3E}">
        <p14:creationId xmlns:p14="http://schemas.microsoft.com/office/powerpoint/2010/main" val="23226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pic>
        <p:nvPicPr>
          <p:cNvPr id="13" name="Imagem 12" descr="Diagrama&#10;&#10;Descrição gerada automaticamente">
            <a:extLst>
              <a:ext uri="{FF2B5EF4-FFF2-40B4-BE49-F238E27FC236}">
                <a16:creationId xmlns:a16="http://schemas.microsoft.com/office/drawing/2014/main" id="{43B220C0-9953-0628-E0D0-70272D793F66}"/>
              </a:ext>
            </a:extLst>
          </p:cNvPr>
          <p:cNvPicPr>
            <a:picLocks noChangeAspect="1"/>
          </p:cNvPicPr>
          <p:nvPr/>
        </p:nvPicPr>
        <p:blipFill>
          <a:blip r:embed="rId2"/>
          <a:stretch>
            <a:fillRect/>
          </a:stretch>
        </p:blipFill>
        <p:spPr>
          <a:xfrm>
            <a:off x="4950633" y="923574"/>
            <a:ext cx="6458823" cy="2504844"/>
          </a:xfrm>
          <a:prstGeom prst="rect">
            <a:avLst/>
          </a:prstGeom>
        </p:spPr>
      </p:pic>
      <p:pic>
        <p:nvPicPr>
          <p:cNvPr id="5" name="Imagem 4" descr="Texto&#10;&#10;Descrição gerada automaticamente com confiança média">
            <a:extLst>
              <a:ext uri="{FF2B5EF4-FFF2-40B4-BE49-F238E27FC236}">
                <a16:creationId xmlns:a16="http://schemas.microsoft.com/office/drawing/2014/main" id="{8B8A0C10-E5F8-6A8F-115C-BA178F2A9804}"/>
              </a:ext>
            </a:extLst>
          </p:cNvPr>
          <p:cNvPicPr>
            <a:picLocks noChangeAspect="1"/>
          </p:cNvPicPr>
          <p:nvPr/>
        </p:nvPicPr>
        <p:blipFill>
          <a:blip r:embed="rId3"/>
          <a:stretch>
            <a:fillRect/>
          </a:stretch>
        </p:blipFill>
        <p:spPr>
          <a:xfrm>
            <a:off x="4912317" y="3760031"/>
            <a:ext cx="6535453" cy="2359697"/>
          </a:xfrm>
          <a:prstGeom prst="rect">
            <a:avLst/>
          </a:prstGeom>
        </p:spPr>
      </p:pic>
      <p:sp>
        <p:nvSpPr>
          <p:cNvPr id="15" name="Espaço Reservado para Conteúdo 6">
            <a:extLst>
              <a:ext uri="{FF2B5EF4-FFF2-40B4-BE49-F238E27FC236}">
                <a16:creationId xmlns:a16="http://schemas.microsoft.com/office/drawing/2014/main" id="{C903F0EF-855F-4B97-A737-6CA425A0EB47}"/>
              </a:ext>
            </a:extLst>
          </p:cNvPr>
          <p:cNvSpPr txBox="1">
            <a:spLocks/>
          </p:cNvSpPr>
          <p:nvPr/>
        </p:nvSpPr>
        <p:spPr>
          <a:xfrm>
            <a:off x="489231" y="847138"/>
            <a:ext cx="3844288" cy="4804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B</a:t>
            </a:r>
            <a:r>
              <a:rPr lang="en-US" sz="1400" dirty="0"/>
              <a:t>: Implements multiple queues</a:t>
            </a:r>
          </a:p>
          <a:p>
            <a:pPr algn="just"/>
            <a:r>
              <a:rPr lang="en-US" sz="1400" dirty="0"/>
              <a:t>Source: Functions similar to scenario A, but on this system, the Source module has the distribution algorithm. It will generate the client messages with an IA time and try to find the queue with the lowest number of clients.</a:t>
            </a:r>
          </a:p>
          <a:p>
            <a:pPr algn="just"/>
            <a:r>
              <a:rPr lang="en-US" sz="1400" dirty="0"/>
              <a:t>Queue: Receives “client” messages, and dispatch clients or add them to the queue if the till is being used. It also sends an “update” message back to the source, to notify the queue size.</a:t>
            </a:r>
          </a:p>
          <a:p>
            <a:pPr algn="just"/>
            <a:r>
              <a:rPr lang="en-US" sz="1400" dirty="0"/>
              <a:t>Till: Simplified sink module, generates a PT value, and informs the queue when clients finish its processing.</a:t>
            </a:r>
          </a:p>
          <a:p>
            <a:pPr algn="just"/>
            <a:endParaRPr lang="en-US" sz="1400"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16972E08-099F-C2AD-452E-75CB43110FB4}"/>
                  </a:ext>
                </a:extLst>
              </p:cNvPr>
              <p:cNvSpPr txBox="1"/>
              <p:nvPr/>
            </p:nvSpPr>
            <p:spPr>
              <a:xfrm>
                <a:off x="11280419" y="4351992"/>
                <a:ext cx="175740" cy="530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1</m:t>
                          </m:r>
                        </m:num>
                        <m:den>
                          <m:r>
                            <a:rPr lang="en-US" sz="1400">
                              <a:latin typeface="Cambria Math" panose="02040503050406030204" pitchFamily="18" charset="0"/>
                            </a:rPr>
                            <m:t>µ</m:t>
                          </m:r>
                        </m:den>
                      </m:f>
                    </m:oMath>
                  </m:oMathPara>
                </a14:m>
                <a:endParaRPr lang="en-US" sz="1400" dirty="0"/>
              </a:p>
            </p:txBody>
          </p:sp>
        </mc:Choice>
        <mc:Fallback xmlns="">
          <p:sp>
            <p:nvSpPr>
              <p:cNvPr id="6" name="CaixaDeTexto 5">
                <a:extLst>
                  <a:ext uri="{FF2B5EF4-FFF2-40B4-BE49-F238E27FC236}">
                    <a16:creationId xmlns:a16="http://schemas.microsoft.com/office/drawing/2014/main" id="{16972E08-099F-C2AD-452E-75CB43110FB4}"/>
                  </a:ext>
                </a:extLst>
              </p:cNvPr>
              <p:cNvSpPr txBox="1">
                <a:spLocks noRot="1" noChangeAspect="1" noMove="1" noResize="1" noEditPoints="1" noAdjustHandles="1" noChangeArrowheads="1" noChangeShapeType="1" noTextEdit="1"/>
              </p:cNvSpPr>
              <p:nvPr/>
            </p:nvSpPr>
            <p:spPr>
              <a:xfrm>
                <a:off x="11280419" y="4351992"/>
                <a:ext cx="175740" cy="530851"/>
              </a:xfrm>
              <a:prstGeom prst="rect">
                <a:avLst/>
              </a:prstGeom>
              <a:blipFill>
                <a:blip r:embed="rId4"/>
                <a:stretch>
                  <a:fillRect r="-41379" b="-2299"/>
                </a:stretch>
              </a:blipFill>
            </p:spPr>
            <p:txBody>
              <a:bodyPr/>
              <a:lstStyle/>
              <a:p>
                <a:r>
                  <a:rPr lang="en-US">
                    <a:noFill/>
                  </a:rPr>
                  <a:t> </a:t>
                </a:r>
              </a:p>
            </p:txBody>
          </p:sp>
        </mc:Fallback>
      </mc:AlternateContent>
      <p:cxnSp>
        <p:nvCxnSpPr>
          <p:cNvPr id="9" name="Conector de Seta Reta 8">
            <a:extLst>
              <a:ext uri="{FF2B5EF4-FFF2-40B4-BE49-F238E27FC236}">
                <a16:creationId xmlns:a16="http://schemas.microsoft.com/office/drawing/2014/main" id="{E07ACA21-09BA-B5D5-C727-0495759CE592}"/>
              </a:ext>
            </a:extLst>
          </p:cNvPr>
          <p:cNvCxnSpPr/>
          <p:nvPr/>
        </p:nvCxnSpPr>
        <p:spPr>
          <a:xfrm>
            <a:off x="11266415" y="4261607"/>
            <a:ext cx="0" cy="67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91B6747D-24C2-4261-B471-5EED1E0E7766}"/>
              </a:ext>
            </a:extLst>
          </p:cNvPr>
          <p:cNvSpPr/>
          <p:nvPr/>
        </p:nvSpPr>
        <p:spPr>
          <a:xfrm>
            <a:off x="3381589" y="5682352"/>
            <a:ext cx="2480363"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IA*N &lt; PT</a:t>
            </a:r>
          </a:p>
        </p:txBody>
      </p:sp>
      <p:cxnSp>
        <p:nvCxnSpPr>
          <p:cNvPr id="11" name="Conector de Seta Reta 10">
            <a:extLst>
              <a:ext uri="{FF2B5EF4-FFF2-40B4-BE49-F238E27FC236}">
                <a16:creationId xmlns:a16="http://schemas.microsoft.com/office/drawing/2014/main" id="{331245A3-36C1-E281-3E37-2918BA1D1073}"/>
              </a:ext>
            </a:extLst>
          </p:cNvPr>
          <p:cNvCxnSpPr/>
          <p:nvPr/>
        </p:nvCxnSpPr>
        <p:spPr>
          <a:xfrm>
            <a:off x="5796513" y="5584874"/>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Espaço Reservado para Conteúdo 2">
            <a:extLst>
              <a:ext uri="{FF2B5EF4-FFF2-40B4-BE49-F238E27FC236}">
                <a16:creationId xmlns:a16="http://schemas.microsoft.com/office/drawing/2014/main" id="{98436A58-36EB-8AC6-5E93-59569A671E3A}"/>
              </a:ext>
            </a:extLst>
          </p:cNvPr>
          <p:cNvSpPr txBox="1">
            <a:spLocks/>
          </p:cNvSpPr>
          <p:nvPr/>
        </p:nvSpPr>
        <p:spPr>
          <a:xfrm>
            <a:off x="6262664" y="5584873"/>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4" name="Espaço Reservado para Conteúdo 2">
            <a:extLst>
              <a:ext uri="{FF2B5EF4-FFF2-40B4-BE49-F238E27FC236}">
                <a16:creationId xmlns:a16="http://schemas.microsoft.com/office/drawing/2014/main" id="{6DB50F78-440E-1FF7-FFE4-1793BA9DD4B8}"/>
              </a:ext>
            </a:extLst>
          </p:cNvPr>
          <p:cNvSpPr txBox="1">
            <a:spLocks/>
          </p:cNvSpPr>
          <p:nvPr/>
        </p:nvSpPr>
        <p:spPr>
          <a:xfrm>
            <a:off x="7410206" y="5422058"/>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16" name="Conector de Seta Reta 15">
            <a:extLst>
              <a:ext uri="{FF2B5EF4-FFF2-40B4-BE49-F238E27FC236}">
                <a16:creationId xmlns:a16="http://schemas.microsoft.com/office/drawing/2014/main" id="{2B780B4F-3B2C-8987-6752-1F8E6D8547D7}"/>
              </a:ext>
            </a:extLst>
          </p:cNvPr>
          <p:cNvCxnSpPr>
            <a:cxnSpLocks/>
          </p:cNvCxnSpPr>
          <p:nvPr/>
        </p:nvCxnSpPr>
        <p:spPr>
          <a:xfrm>
            <a:off x="5796513" y="5457874"/>
            <a:ext cx="532868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CFEC5AF9-CEDE-7B12-D83F-7276EEEA0A5F}"/>
              </a:ext>
            </a:extLst>
          </p:cNvPr>
          <p:cNvCxnSpPr>
            <a:cxnSpLocks/>
          </p:cNvCxnSpPr>
          <p:nvPr/>
        </p:nvCxnSpPr>
        <p:spPr>
          <a:xfrm flipH="1">
            <a:off x="7518400" y="6000117"/>
            <a:ext cx="533400" cy="0"/>
          </a:xfrm>
          <a:prstGeom prst="straightConnector1">
            <a:avLst/>
          </a:prstGeom>
          <a:ln w="28575">
            <a:solidFill>
              <a:srgbClr val="9778E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6CEDAC76-B1A1-E7D7-5A54-4523238E6D6B}"/>
              </a:ext>
            </a:extLst>
          </p:cNvPr>
          <p:cNvCxnSpPr>
            <a:cxnSpLocks/>
          </p:cNvCxnSpPr>
          <p:nvPr/>
        </p:nvCxnSpPr>
        <p:spPr>
          <a:xfrm>
            <a:off x="7518400" y="6083508"/>
            <a:ext cx="533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Espaço Reservado para Conteúdo 2">
            <a:extLst>
              <a:ext uri="{FF2B5EF4-FFF2-40B4-BE49-F238E27FC236}">
                <a16:creationId xmlns:a16="http://schemas.microsoft.com/office/drawing/2014/main" id="{6E739206-C4DC-88C9-009C-A1F70F65146B}"/>
              </a:ext>
            </a:extLst>
          </p:cNvPr>
          <p:cNvSpPr txBox="1">
            <a:spLocks/>
          </p:cNvSpPr>
          <p:nvPr/>
        </p:nvSpPr>
        <p:spPr>
          <a:xfrm>
            <a:off x="7423367" y="607838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22" name="Espaço Reservado para Conteúdo 2">
            <a:extLst>
              <a:ext uri="{FF2B5EF4-FFF2-40B4-BE49-F238E27FC236}">
                <a16:creationId xmlns:a16="http://schemas.microsoft.com/office/drawing/2014/main" id="{F5560586-47AE-DD0B-31C2-DBAF6C2255C1}"/>
              </a:ext>
            </a:extLst>
          </p:cNvPr>
          <p:cNvSpPr txBox="1">
            <a:spLocks/>
          </p:cNvSpPr>
          <p:nvPr/>
        </p:nvSpPr>
        <p:spPr>
          <a:xfrm>
            <a:off x="8051800" y="590622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
        <p:nvSpPr>
          <p:cNvPr id="23" name="Espaço Reservado para Conteúdo 2">
            <a:extLst>
              <a:ext uri="{FF2B5EF4-FFF2-40B4-BE49-F238E27FC236}">
                <a16:creationId xmlns:a16="http://schemas.microsoft.com/office/drawing/2014/main" id="{99537C62-D174-FE0B-95B1-22C68BF14A51}"/>
              </a:ext>
            </a:extLst>
          </p:cNvPr>
          <p:cNvSpPr txBox="1">
            <a:spLocks/>
          </p:cNvSpPr>
          <p:nvPr/>
        </p:nvSpPr>
        <p:spPr>
          <a:xfrm>
            <a:off x="7475645" y="5780163"/>
            <a:ext cx="746830"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empty</a:t>
            </a:r>
            <a:endParaRPr lang="en-US" u="sng" dirty="0"/>
          </a:p>
        </p:txBody>
      </p:sp>
      <p:sp>
        <p:nvSpPr>
          <p:cNvPr id="24" name="Espaço Reservado para Conteúdo 2">
            <a:extLst>
              <a:ext uri="{FF2B5EF4-FFF2-40B4-BE49-F238E27FC236}">
                <a16:creationId xmlns:a16="http://schemas.microsoft.com/office/drawing/2014/main" id="{A2AB640C-010C-4007-694A-88878648AD06}"/>
              </a:ext>
            </a:extLst>
          </p:cNvPr>
          <p:cNvSpPr txBox="1">
            <a:spLocks/>
          </p:cNvSpPr>
          <p:nvPr/>
        </p:nvSpPr>
        <p:spPr>
          <a:xfrm>
            <a:off x="11121634" y="5344992"/>
            <a:ext cx="469717"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e=1</a:t>
            </a:r>
            <a:endParaRPr lang="en-US" u="sng" dirty="0"/>
          </a:p>
        </p:txBody>
      </p:sp>
    </p:spTree>
    <p:extLst>
      <p:ext uri="{BB962C8B-B14F-4D97-AF65-F5344CB8AC3E}">
        <p14:creationId xmlns:p14="http://schemas.microsoft.com/office/powerpoint/2010/main" val="36925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1"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261982" y="832824"/>
            <a:ext cx="7413943" cy="534562"/>
          </a:xfrm>
        </p:spPr>
        <p:txBody>
          <a:bodyPr>
            <a:noAutofit/>
          </a:bodyPr>
          <a:lstStyle/>
          <a:p>
            <a:r>
              <a:rPr lang="en-US" sz="1800" b="1" dirty="0"/>
              <a:t>Scenario A testing</a:t>
            </a:r>
            <a:r>
              <a:rPr lang="en-US" sz="1800" dirty="0"/>
              <a:t>: Before the main tests, a </a:t>
            </a:r>
            <a:r>
              <a:rPr lang="en-US" sz="1800" dirty="0">
                <a:effectLst/>
                <a:ea typeface="Times New Roman" panose="02020603050405020304" pitchFamily="18" charset="0"/>
              </a:rPr>
              <a:t>2</a:t>
            </a:r>
            <a:r>
              <a:rPr lang="en-US" sz="1800" baseline="30000" dirty="0">
                <a:effectLst/>
                <a:ea typeface="Times New Roman" panose="02020603050405020304" pitchFamily="18" charset="0"/>
              </a:rPr>
              <a:t>k</a:t>
            </a:r>
            <a:r>
              <a:rPr lang="en-US" sz="1800" dirty="0">
                <a:effectLst/>
                <a:ea typeface="Times New Roman" panose="02020603050405020304" pitchFamily="18" charset="0"/>
              </a:rPr>
              <a:t>r</a:t>
            </a:r>
            <a:r>
              <a:rPr lang="en-US" sz="1800" dirty="0"/>
              <a:t> factorial analysis was done:</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6781421"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 name="Tabela 1">
            <a:extLst>
              <a:ext uri="{FF2B5EF4-FFF2-40B4-BE49-F238E27FC236}">
                <a16:creationId xmlns:a16="http://schemas.microsoft.com/office/drawing/2014/main" id="{C3BEE029-9DC2-F602-75F2-D970B72C2A8C}"/>
              </a:ext>
            </a:extLst>
          </p:cNvPr>
          <p:cNvGraphicFramePr>
            <a:graphicFrameLocks noGrp="1"/>
          </p:cNvGraphicFramePr>
          <p:nvPr>
            <p:extLst>
              <p:ext uri="{D42A27DB-BD31-4B8C-83A1-F6EECF244321}">
                <p14:modId xmlns:p14="http://schemas.microsoft.com/office/powerpoint/2010/main" val="2370773600"/>
              </p:ext>
            </p:extLst>
          </p:nvPr>
        </p:nvGraphicFramePr>
        <p:xfrm>
          <a:off x="7894040" y="715360"/>
          <a:ext cx="4135773" cy="769491"/>
        </p:xfrm>
        <a:graphic>
          <a:graphicData uri="http://schemas.openxmlformats.org/drawingml/2006/table">
            <a:tbl>
              <a:tblPr firstRow="1" firstCol="1" bandRow="1">
                <a:tableStyleId>{5C22544A-7EE6-4342-B048-85BDC9FD1C3A}</a:tableStyleId>
              </a:tblPr>
              <a:tblGrid>
                <a:gridCol w="1891143">
                  <a:extLst>
                    <a:ext uri="{9D8B030D-6E8A-4147-A177-3AD203B41FA5}">
                      <a16:colId xmlns:a16="http://schemas.microsoft.com/office/drawing/2014/main" val="2361549522"/>
                    </a:ext>
                  </a:extLst>
                </a:gridCol>
                <a:gridCol w="1413940">
                  <a:extLst>
                    <a:ext uri="{9D8B030D-6E8A-4147-A177-3AD203B41FA5}">
                      <a16:colId xmlns:a16="http://schemas.microsoft.com/office/drawing/2014/main" val="193049377"/>
                    </a:ext>
                  </a:extLst>
                </a:gridCol>
                <a:gridCol w="830690">
                  <a:extLst>
                    <a:ext uri="{9D8B030D-6E8A-4147-A177-3AD203B41FA5}">
                      <a16:colId xmlns:a16="http://schemas.microsoft.com/office/drawing/2014/main" val="728815074"/>
                    </a:ext>
                  </a:extLst>
                </a:gridCol>
              </a:tblGrid>
              <a:tr h="227617">
                <a:tc>
                  <a:txBody>
                    <a:bodyPr/>
                    <a:lstStyle/>
                    <a:p>
                      <a:pPr algn="ctr">
                        <a:lnSpc>
                          <a:spcPct val="107000"/>
                        </a:lnSpc>
                      </a:pPr>
                      <a:r>
                        <a:rPr lang="en-US" sz="900">
                          <a:effectLst/>
                        </a:rPr>
                        <a:t>SYSTEM WORKLOAD</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marL="0" algn="ctr" defTabSz="457200" rtl="0" eaLnBrk="1" latinLnBrk="0" hangingPunct="1">
                        <a:lnSpc>
                          <a:spcPct val="107000"/>
                        </a:lnSpc>
                      </a:pPr>
                      <a:r>
                        <a:rPr lang="en-US" sz="900" b="1" kern="1200" dirty="0">
                          <a:solidFill>
                            <a:schemeClr val="lt1"/>
                          </a:solidFill>
                          <a:effectLst/>
                          <a:latin typeface="+mn-lt"/>
                          <a:ea typeface="+mn-ea"/>
                          <a:cs typeface="+mn-cs"/>
                        </a:rPr>
                        <a:t>SERVICE DEMAND</a:t>
                      </a:r>
                      <a:endParaRPr lang="pt-BR" sz="900" b="1" kern="1200" dirty="0">
                        <a:solidFill>
                          <a:schemeClr val="lt1"/>
                        </a:solidFill>
                        <a:effectLst/>
                        <a:latin typeface="+mn-lt"/>
                        <a:ea typeface="+mn-ea"/>
                        <a:cs typeface="+mn-cs"/>
                      </a:endParaRPr>
                    </a:p>
                  </a:txBody>
                  <a:tcPr marL="44450" marR="44450" marT="0" marB="0" anchor="ctr"/>
                </a:tc>
                <a:tc>
                  <a:txBody>
                    <a:bodyPr/>
                    <a:lstStyle/>
                    <a:p>
                      <a:pPr marL="0" algn="ctr" defTabSz="457200" rtl="0" eaLnBrk="1" latinLnBrk="0" hangingPunct="1">
                        <a:lnSpc>
                          <a:spcPct val="107000"/>
                        </a:lnSpc>
                      </a:pPr>
                      <a:r>
                        <a:rPr lang="pt-BR" sz="900" b="1" kern="1200" dirty="0">
                          <a:solidFill>
                            <a:schemeClr val="lt1"/>
                          </a:solidFill>
                          <a:effectLst/>
                          <a:latin typeface="+mn-lt"/>
                          <a:ea typeface="+mn-ea"/>
                          <a:cs typeface="+mn-cs"/>
                        </a:rPr>
                        <a:t>CAPACITY</a:t>
                      </a:r>
                    </a:p>
                  </a:txBody>
                  <a:tcPr marL="44450" marR="44450" marT="0" marB="0" anchor="ctr"/>
                </a:tc>
                <a:extLst>
                  <a:ext uri="{0D108BD9-81ED-4DB2-BD59-A6C34878D82A}">
                    <a16:rowId xmlns:a16="http://schemas.microsoft.com/office/drawing/2014/main" val="1183353849"/>
                  </a:ext>
                </a:extLst>
              </a:tr>
              <a:tr h="252581">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NORMAL CLIENT ARRIVAL (60s)</a:t>
                      </a:r>
                    </a:p>
                  </a:txBody>
                  <a:tcPr marL="44450" marR="44450" marT="0" marB="0" anchor="ctr">
                    <a:solidFill>
                      <a:schemeClr val="accent1">
                        <a:lumMod val="20000"/>
                        <a:lumOff val="80000"/>
                      </a:schemeClr>
                    </a:solidFill>
                  </a:tcPr>
                </a:tc>
                <a:tc>
                  <a:txBody>
                    <a:bodyPr/>
                    <a:lstStyle/>
                    <a:p>
                      <a:pPr algn="ctr">
                        <a:lnSpc>
                          <a:spcPct val="107000"/>
                        </a:lnSpc>
                      </a:pPr>
                      <a:r>
                        <a:rPr lang="pt-BR" sz="900" dirty="0">
                          <a:effectLst/>
                        </a:rPr>
                        <a:t>LOW DEMAND (120s)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accent1">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LOW (6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accent1">
                        <a:lumMod val="20000"/>
                        <a:lumOff val="80000"/>
                      </a:schemeClr>
                    </a:solidFill>
                  </a:tcPr>
                </a:tc>
                <a:extLst>
                  <a:ext uri="{0D108BD9-81ED-4DB2-BD59-A6C34878D82A}">
                    <a16:rowId xmlns:a16="http://schemas.microsoft.com/office/drawing/2014/main" val="351774028"/>
                  </a:ext>
                </a:extLst>
              </a:tr>
              <a:tr h="289293">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HIGH CLIENT ARRIVAL (30s)</a:t>
                      </a:r>
                    </a:p>
                  </a:txBody>
                  <a:tcPr marL="44450" marR="44450" marT="0" marB="0" anchor="ctr">
                    <a:solidFill>
                      <a:schemeClr val="tx2">
                        <a:lumMod val="20000"/>
                        <a:lumOff val="80000"/>
                      </a:schemeClr>
                    </a:solidFill>
                  </a:tcPr>
                </a:tc>
                <a:tc>
                  <a:txBody>
                    <a:bodyPr/>
                    <a:lstStyle/>
                    <a:p>
                      <a:pPr algn="ctr">
                        <a:lnSpc>
                          <a:spcPct val="107000"/>
                        </a:lnSpc>
                      </a:pPr>
                      <a:r>
                        <a:rPr lang="pt-BR" sz="900" dirty="0">
                          <a:effectLst/>
                        </a:rPr>
                        <a:t>NORMAL DEMAND (240s)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tx2">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FULL (10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tx2">
                        <a:lumMod val="20000"/>
                        <a:lumOff val="80000"/>
                      </a:schemeClr>
                    </a:solidFill>
                  </a:tcPr>
                </a:tc>
                <a:extLst>
                  <a:ext uri="{0D108BD9-81ED-4DB2-BD59-A6C34878D82A}">
                    <a16:rowId xmlns:a16="http://schemas.microsoft.com/office/drawing/2014/main" val="4293237517"/>
                  </a:ext>
                </a:extLst>
              </a:tr>
            </a:tbl>
          </a:graphicData>
        </a:graphic>
      </p:graphicFrame>
      <p:sp>
        <p:nvSpPr>
          <p:cNvPr id="28" name="Espaço Reservado para Conteúdo 2">
            <a:extLst>
              <a:ext uri="{FF2B5EF4-FFF2-40B4-BE49-F238E27FC236}">
                <a16:creationId xmlns:a16="http://schemas.microsoft.com/office/drawing/2014/main" id="{1E395BC0-9390-5F6A-1257-4CF0B1EC4F63}"/>
              </a:ext>
            </a:extLst>
          </p:cNvPr>
          <p:cNvSpPr txBox="1">
            <a:spLocks/>
          </p:cNvSpPr>
          <p:nvPr/>
        </p:nvSpPr>
        <p:spPr>
          <a:xfrm>
            <a:off x="8003972" y="370846"/>
            <a:ext cx="3926046"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dirty="0"/>
              <a:t>Reference time values for the </a:t>
            </a:r>
            <a:r>
              <a:rPr lang="en-US" sz="1600" dirty="0">
                <a:effectLst/>
                <a:ea typeface="Times New Roman" panose="02020603050405020304" pitchFamily="18" charset="0"/>
              </a:rPr>
              <a:t>2</a:t>
            </a:r>
            <a:r>
              <a:rPr lang="en-US" sz="1600" baseline="30000" dirty="0">
                <a:effectLst/>
                <a:ea typeface="Times New Roman" panose="02020603050405020304" pitchFamily="18" charset="0"/>
              </a:rPr>
              <a:t>k</a:t>
            </a:r>
            <a:r>
              <a:rPr lang="en-US" sz="1600" dirty="0">
                <a:effectLst/>
                <a:ea typeface="Times New Roman" panose="02020603050405020304" pitchFamily="18" charset="0"/>
              </a:rPr>
              <a:t>r </a:t>
            </a:r>
            <a:r>
              <a:rPr lang="en-US" sz="1600" dirty="0"/>
              <a:t>analysis:</a:t>
            </a:r>
          </a:p>
        </p:txBody>
      </p:sp>
      <p:graphicFrame>
        <p:nvGraphicFramePr>
          <p:cNvPr id="29" name="Gráfico 28">
            <a:extLst>
              <a:ext uri="{FF2B5EF4-FFF2-40B4-BE49-F238E27FC236}">
                <a16:creationId xmlns:a16="http://schemas.microsoft.com/office/drawing/2014/main" id="{0F8702FE-FDCE-C608-98DE-5CAA56D26094}"/>
              </a:ext>
            </a:extLst>
          </p:cNvPr>
          <p:cNvGraphicFramePr/>
          <p:nvPr>
            <p:extLst>
              <p:ext uri="{D42A27DB-BD31-4B8C-83A1-F6EECF244321}">
                <p14:modId xmlns:p14="http://schemas.microsoft.com/office/powerpoint/2010/main" val="2830526128"/>
              </p:ext>
            </p:extLst>
          </p:nvPr>
        </p:nvGraphicFramePr>
        <p:xfrm>
          <a:off x="930892" y="1606054"/>
          <a:ext cx="1767205" cy="2313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Gráfico 33">
            <a:extLst>
              <a:ext uri="{FF2B5EF4-FFF2-40B4-BE49-F238E27FC236}">
                <a16:creationId xmlns:a16="http://schemas.microsoft.com/office/drawing/2014/main" id="{C5C0AFDC-851C-4CB4-A0CB-AA2F26D05939}"/>
              </a:ext>
            </a:extLst>
          </p:cNvPr>
          <p:cNvGraphicFramePr/>
          <p:nvPr>
            <p:extLst>
              <p:ext uri="{D42A27DB-BD31-4B8C-83A1-F6EECF244321}">
                <p14:modId xmlns:p14="http://schemas.microsoft.com/office/powerpoint/2010/main" val="3868853587"/>
              </p:ext>
            </p:extLst>
          </p:nvPr>
        </p:nvGraphicFramePr>
        <p:xfrm>
          <a:off x="2957545" y="1629921"/>
          <a:ext cx="1739900" cy="2320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Gráfico 34">
            <a:extLst>
              <a:ext uri="{FF2B5EF4-FFF2-40B4-BE49-F238E27FC236}">
                <a16:creationId xmlns:a16="http://schemas.microsoft.com/office/drawing/2014/main" id="{EAA38067-762F-4664-943F-85B7C513AD20}"/>
              </a:ext>
            </a:extLst>
          </p:cNvPr>
          <p:cNvGraphicFramePr/>
          <p:nvPr>
            <p:extLst>
              <p:ext uri="{D42A27DB-BD31-4B8C-83A1-F6EECF244321}">
                <p14:modId xmlns:p14="http://schemas.microsoft.com/office/powerpoint/2010/main" val="1262475786"/>
              </p:ext>
            </p:extLst>
          </p:nvPr>
        </p:nvGraphicFramePr>
        <p:xfrm>
          <a:off x="4956893" y="1629921"/>
          <a:ext cx="1800860" cy="2312035"/>
        </p:xfrm>
        <a:graphic>
          <a:graphicData uri="http://schemas.openxmlformats.org/drawingml/2006/chart">
            <c:chart xmlns:c="http://schemas.openxmlformats.org/drawingml/2006/chart" xmlns:r="http://schemas.openxmlformats.org/officeDocument/2006/relationships" r:id="rId4"/>
          </a:graphicData>
        </a:graphic>
      </p:graphicFrame>
      <p:sp>
        <p:nvSpPr>
          <p:cNvPr id="9" name="Retângulo 8">
            <a:extLst>
              <a:ext uri="{FF2B5EF4-FFF2-40B4-BE49-F238E27FC236}">
                <a16:creationId xmlns:a16="http://schemas.microsoft.com/office/drawing/2014/main" id="{AD9F1CC5-7E16-804D-58B4-E7ACA7BA15C2}"/>
              </a:ext>
            </a:extLst>
          </p:cNvPr>
          <p:cNvSpPr/>
          <p:nvPr/>
        </p:nvSpPr>
        <p:spPr>
          <a:xfrm>
            <a:off x="553671" y="1445232"/>
            <a:ext cx="6493079" cy="2444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spaço Reservado para Conteúdo 2">
            <a:extLst>
              <a:ext uri="{FF2B5EF4-FFF2-40B4-BE49-F238E27FC236}">
                <a16:creationId xmlns:a16="http://schemas.microsoft.com/office/drawing/2014/main" id="{3BED7EFE-DEAD-9653-9E5B-CF66E5058697}"/>
              </a:ext>
            </a:extLst>
          </p:cNvPr>
          <p:cNvSpPr txBox="1">
            <a:spLocks/>
          </p:cNvSpPr>
          <p:nvPr/>
        </p:nvSpPr>
        <p:spPr>
          <a:xfrm>
            <a:off x="1006678" y="1405079"/>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Average queue time</a:t>
            </a:r>
          </a:p>
        </p:txBody>
      </p:sp>
      <p:sp>
        <p:nvSpPr>
          <p:cNvPr id="40" name="Retângulo 39">
            <a:extLst>
              <a:ext uri="{FF2B5EF4-FFF2-40B4-BE49-F238E27FC236}">
                <a16:creationId xmlns:a16="http://schemas.microsoft.com/office/drawing/2014/main" id="{C3465278-9D9D-6647-304D-AB67DA91FD0A}"/>
              </a:ext>
            </a:extLst>
          </p:cNvPr>
          <p:cNvSpPr/>
          <p:nvPr/>
        </p:nvSpPr>
        <p:spPr>
          <a:xfrm>
            <a:off x="553671" y="4082830"/>
            <a:ext cx="6493079" cy="244465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spaço Reservado para Conteúdo 2">
            <a:extLst>
              <a:ext uri="{FF2B5EF4-FFF2-40B4-BE49-F238E27FC236}">
                <a16:creationId xmlns:a16="http://schemas.microsoft.com/office/drawing/2014/main" id="{1551159A-6D46-F236-3EA6-572FBA325FC3}"/>
              </a:ext>
            </a:extLst>
          </p:cNvPr>
          <p:cNvSpPr txBox="1">
            <a:spLocks/>
          </p:cNvSpPr>
          <p:nvPr/>
        </p:nvSpPr>
        <p:spPr>
          <a:xfrm>
            <a:off x="1006678" y="4042677"/>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Maximum queue time</a:t>
            </a:r>
          </a:p>
        </p:txBody>
      </p:sp>
      <p:graphicFrame>
        <p:nvGraphicFramePr>
          <p:cNvPr id="42" name="Gráfico 41">
            <a:extLst>
              <a:ext uri="{FF2B5EF4-FFF2-40B4-BE49-F238E27FC236}">
                <a16:creationId xmlns:a16="http://schemas.microsoft.com/office/drawing/2014/main" id="{301E6701-D1DC-4EA3-91A8-C4ED7B82186B}"/>
              </a:ext>
            </a:extLst>
          </p:cNvPr>
          <p:cNvGraphicFramePr/>
          <p:nvPr>
            <p:extLst>
              <p:ext uri="{D42A27DB-BD31-4B8C-83A1-F6EECF244321}">
                <p14:modId xmlns:p14="http://schemas.microsoft.com/office/powerpoint/2010/main" val="3295714879"/>
              </p:ext>
            </p:extLst>
          </p:nvPr>
        </p:nvGraphicFramePr>
        <p:xfrm>
          <a:off x="935971" y="4405933"/>
          <a:ext cx="1757045" cy="20942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Gráfico 42">
            <a:extLst>
              <a:ext uri="{FF2B5EF4-FFF2-40B4-BE49-F238E27FC236}">
                <a16:creationId xmlns:a16="http://schemas.microsoft.com/office/drawing/2014/main" id="{0DE03C66-93C0-4491-A6AB-011B4543C2A0}"/>
              </a:ext>
            </a:extLst>
          </p:cNvPr>
          <p:cNvGraphicFramePr/>
          <p:nvPr>
            <p:extLst>
              <p:ext uri="{D42A27DB-BD31-4B8C-83A1-F6EECF244321}">
                <p14:modId xmlns:p14="http://schemas.microsoft.com/office/powerpoint/2010/main" val="3342162390"/>
              </p:ext>
            </p:extLst>
          </p:nvPr>
        </p:nvGraphicFramePr>
        <p:xfrm>
          <a:off x="2921687" y="4405933"/>
          <a:ext cx="1757045" cy="20783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4" name="Gráfico 43">
            <a:extLst>
              <a:ext uri="{FF2B5EF4-FFF2-40B4-BE49-F238E27FC236}">
                <a16:creationId xmlns:a16="http://schemas.microsoft.com/office/drawing/2014/main" id="{3EF69663-544A-4D95-B760-974B545F4EB1}"/>
              </a:ext>
            </a:extLst>
          </p:cNvPr>
          <p:cNvGraphicFramePr/>
          <p:nvPr>
            <p:extLst>
              <p:ext uri="{D42A27DB-BD31-4B8C-83A1-F6EECF244321}">
                <p14:modId xmlns:p14="http://schemas.microsoft.com/office/powerpoint/2010/main" val="742230937"/>
              </p:ext>
            </p:extLst>
          </p:nvPr>
        </p:nvGraphicFramePr>
        <p:xfrm>
          <a:off x="4889192" y="4401488"/>
          <a:ext cx="1831975" cy="2082800"/>
        </p:xfrm>
        <a:graphic>
          <a:graphicData uri="http://schemas.openxmlformats.org/drawingml/2006/chart">
            <c:chart xmlns:c="http://schemas.openxmlformats.org/drawingml/2006/chart" xmlns:r="http://schemas.openxmlformats.org/officeDocument/2006/relationships" r:id="rId7"/>
          </a:graphicData>
        </a:graphic>
      </p:graphicFrame>
      <p:pic>
        <p:nvPicPr>
          <p:cNvPr id="5" name="Imagem 4" descr="Imagem em preto e branco de placa com dizeres&#10;&#10;Descrição gerada automaticamente com confiança média">
            <a:extLst>
              <a:ext uri="{FF2B5EF4-FFF2-40B4-BE49-F238E27FC236}">
                <a16:creationId xmlns:a16="http://schemas.microsoft.com/office/drawing/2014/main" id="{F86C0AB2-17F4-3AE4-FC26-B72F969BB80B}"/>
              </a:ext>
            </a:extLst>
          </p:cNvPr>
          <p:cNvPicPr>
            <a:picLocks noChangeAspect="1"/>
          </p:cNvPicPr>
          <p:nvPr/>
        </p:nvPicPr>
        <p:blipFill>
          <a:blip r:embed="rId8"/>
          <a:stretch>
            <a:fillRect/>
          </a:stretch>
        </p:blipFill>
        <p:spPr>
          <a:xfrm>
            <a:off x="8275078" y="2726400"/>
            <a:ext cx="2475456" cy="3416240"/>
          </a:xfrm>
          <a:prstGeom prst="rect">
            <a:avLst/>
          </a:prstGeom>
        </p:spPr>
      </p:pic>
      <p:cxnSp>
        <p:nvCxnSpPr>
          <p:cNvPr id="7" name="Conector de Seta Reta 6">
            <a:extLst>
              <a:ext uri="{FF2B5EF4-FFF2-40B4-BE49-F238E27FC236}">
                <a16:creationId xmlns:a16="http://schemas.microsoft.com/office/drawing/2014/main" id="{872C8AF4-BBEA-583B-9AA4-1F622ED8DB4C}"/>
              </a:ext>
            </a:extLst>
          </p:cNvPr>
          <p:cNvCxnSpPr/>
          <p:nvPr/>
        </p:nvCxnSpPr>
        <p:spPr>
          <a:xfrm>
            <a:off x="10863743" y="2726400"/>
            <a:ext cx="0" cy="341624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C43692BB-B6F5-4B55-FB42-96E38CD5CB1D}"/>
              </a:ext>
            </a:extLst>
          </p:cNvPr>
          <p:cNvSpPr txBox="1">
            <a:spLocks/>
          </p:cNvSpPr>
          <p:nvPr/>
        </p:nvSpPr>
        <p:spPr>
          <a:xfrm>
            <a:off x="10863743" y="3966906"/>
            <a:ext cx="1086751"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Number of active </a:t>
            </a:r>
            <a:r>
              <a:rPr lang="en-US" sz="1200" b="1" dirty="0"/>
              <a:t>Tills: 10</a:t>
            </a:r>
          </a:p>
        </p:txBody>
      </p:sp>
      <p:sp>
        <p:nvSpPr>
          <p:cNvPr id="21" name="Espaço Reservado para Conteúdo 2">
            <a:extLst>
              <a:ext uri="{FF2B5EF4-FFF2-40B4-BE49-F238E27FC236}">
                <a16:creationId xmlns:a16="http://schemas.microsoft.com/office/drawing/2014/main" id="{F88817DA-B747-7812-E8E0-BF2656FC1CEA}"/>
              </a:ext>
            </a:extLst>
          </p:cNvPr>
          <p:cNvSpPr txBox="1">
            <a:spLocks/>
          </p:cNvSpPr>
          <p:nvPr/>
        </p:nvSpPr>
        <p:spPr>
          <a:xfrm>
            <a:off x="8054635" y="1737249"/>
            <a:ext cx="3682436" cy="988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System Configuration for the </a:t>
            </a:r>
            <a:r>
              <a:rPr lang="en-US" sz="1600" u="sng" dirty="0"/>
              <a:t>next tests</a:t>
            </a:r>
            <a:r>
              <a:rPr lang="en-US" sz="1600" dirty="0"/>
              <a:t>:</a:t>
            </a:r>
          </a:p>
        </p:txBody>
      </p:sp>
      <p:sp>
        <p:nvSpPr>
          <p:cNvPr id="22" name="Espaço Reservado para Conteúdo 2">
            <a:extLst>
              <a:ext uri="{FF2B5EF4-FFF2-40B4-BE49-F238E27FC236}">
                <a16:creationId xmlns:a16="http://schemas.microsoft.com/office/drawing/2014/main" id="{D96C8AD9-56A0-502B-39C5-8F7557B0DBBD}"/>
              </a:ext>
            </a:extLst>
          </p:cNvPr>
          <p:cNvSpPr txBox="1">
            <a:spLocks/>
          </p:cNvSpPr>
          <p:nvPr/>
        </p:nvSpPr>
        <p:spPr>
          <a:xfrm>
            <a:off x="8275078" y="2145914"/>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Time to process: 30s fixed + 11s to reach (avg.) + generated RV with 240s mean </a:t>
            </a:r>
          </a:p>
        </p:txBody>
      </p:sp>
      <p:sp>
        <p:nvSpPr>
          <p:cNvPr id="23" name="Retângulo 22">
            <a:extLst>
              <a:ext uri="{FF2B5EF4-FFF2-40B4-BE49-F238E27FC236}">
                <a16:creationId xmlns:a16="http://schemas.microsoft.com/office/drawing/2014/main" id="{C90E7720-2D23-5EFA-47E2-3528F997344A}"/>
              </a:ext>
            </a:extLst>
          </p:cNvPr>
          <p:cNvSpPr/>
          <p:nvPr/>
        </p:nvSpPr>
        <p:spPr>
          <a:xfrm flipH="1">
            <a:off x="10911279" y="3965863"/>
            <a:ext cx="1039214"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2CEE6E3F-8377-32E8-3CD8-A6227BBB407B}"/>
              </a:ext>
            </a:extLst>
          </p:cNvPr>
          <p:cNvSpPr/>
          <p:nvPr/>
        </p:nvSpPr>
        <p:spPr>
          <a:xfrm flipH="1">
            <a:off x="8404368" y="2145914"/>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spaço Reservado para Conteúdo 2">
            <a:extLst>
              <a:ext uri="{FF2B5EF4-FFF2-40B4-BE49-F238E27FC236}">
                <a16:creationId xmlns:a16="http://schemas.microsoft.com/office/drawing/2014/main" id="{2906192E-9662-A6F2-5575-2C170FB8E540}"/>
              </a:ext>
            </a:extLst>
          </p:cNvPr>
          <p:cNvSpPr txBox="1">
            <a:spLocks/>
          </p:cNvSpPr>
          <p:nvPr/>
        </p:nvSpPr>
        <p:spPr>
          <a:xfrm>
            <a:off x="7522485" y="6171906"/>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Clients IA time: generated RV with mean 60s, 45s, 30s, 34s, 27s</a:t>
            </a:r>
          </a:p>
        </p:txBody>
      </p:sp>
      <p:sp>
        <p:nvSpPr>
          <p:cNvPr id="26" name="Retângulo 25">
            <a:extLst>
              <a:ext uri="{FF2B5EF4-FFF2-40B4-BE49-F238E27FC236}">
                <a16:creationId xmlns:a16="http://schemas.microsoft.com/office/drawing/2014/main" id="{149EE865-8AF1-2949-31EC-F48A0E1D4953}"/>
              </a:ext>
            </a:extLst>
          </p:cNvPr>
          <p:cNvSpPr/>
          <p:nvPr/>
        </p:nvSpPr>
        <p:spPr>
          <a:xfrm flipH="1">
            <a:off x="7625591" y="6174940"/>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3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06054" y="680700"/>
            <a:ext cx="4325783" cy="876506"/>
          </a:xfrm>
        </p:spPr>
        <p:txBody>
          <a:bodyPr>
            <a:normAutofit/>
          </a:bodyPr>
          <a:lstStyle/>
          <a:p>
            <a:r>
              <a:rPr lang="en-US" sz="2000" dirty="0"/>
              <a:t>Scenario A testing: System Response when changing the Clients IA time</a:t>
            </a:r>
            <a:endParaRPr lang="en-US" sz="20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9" name="Gráfico 18">
            <a:extLst>
              <a:ext uri="{FF2B5EF4-FFF2-40B4-BE49-F238E27FC236}">
                <a16:creationId xmlns:a16="http://schemas.microsoft.com/office/drawing/2014/main" id="{05D8C0E4-CD1E-43B7-97C4-3C75B735B57E}"/>
              </a:ext>
            </a:extLst>
          </p:cNvPr>
          <p:cNvGraphicFramePr/>
          <p:nvPr>
            <p:extLst>
              <p:ext uri="{D42A27DB-BD31-4B8C-83A1-F6EECF244321}">
                <p14:modId xmlns:p14="http://schemas.microsoft.com/office/powerpoint/2010/main" val="99814951"/>
              </p:ext>
            </p:extLst>
          </p:nvPr>
        </p:nvGraphicFramePr>
        <p:xfrm>
          <a:off x="695960" y="1611668"/>
          <a:ext cx="4435877" cy="4547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Gráfico 20">
            <a:extLst>
              <a:ext uri="{FF2B5EF4-FFF2-40B4-BE49-F238E27FC236}">
                <a16:creationId xmlns:a16="http://schemas.microsoft.com/office/drawing/2014/main" id="{B8B2AC22-85B0-4C97-A142-393D6546B199}"/>
              </a:ext>
            </a:extLst>
          </p:cNvPr>
          <p:cNvGraphicFramePr/>
          <p:nvPr>
            <p:extLst>
              <p:ext uri="{D42A27DB-BD31-4B8C-83A1-F6EECF244321}">
                <p14:modId xmlns:p14="http://schemas.microsoft.com/office/powerpoint/2010/main" val="1276249318"/>
              </p:ext>
            </p:extLst>
          </p:nvPr>
        </p:nvGraphicFramePr>
        <p:xfrm>
          <a:off x="6128406" y="2505485"/>
          <a:ext cx="5367634" cy="2094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Gráfico 21">
            <a:extLst>
              <a:ext uri="{FF2B5EF4-FFF2-40B4-BE49-F238E27FC236}">
                <a16:creationId xmlns:a16="http://schemas.microsoft.com/office/drawing/2014/main" id="{0347EA5E-95E4-448F-B273-082C0DC8B1B3}"/>
              </a:ext>
            </a:extLst>
          </p:cNvPr>
          <p:cNvGraphicFramePr/>
          <p:nvPr>
            <p:extLst>
              <p:ext uri="{D42A27DB-BD31-4B8C-83A1-F6EECF244321}">
                <p14:modId xmlns:p14="http://schemas.microsoft.com/office/powerpoint/2010/main" val="1084693912"/>
              </p:ext>
            </p:extLst>
          </p:nvPr>
        </p:nvGraphicFramePr>
        <p:xfrm>
          <a:off x="6668189" y="360727"/>
          <a:ext cx="5367634" cy="2144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Gráfico 22">
            <a:extLst>
              <a:ext uri="{FF2B5EF4-FFF2-40B4-BE49-F238E27FC236}">
                <a16:creationId xmlns:a16="http://schemas.microsoft.com/office/drawing/2014/main" id="{AC6CD985-AA01-40D8-BBF0-F520B34558A6}"/>
              </a:ext>
            </a:extLst>
          </p:cNvPr>
          <p:cNvGraphicFramePr/>
          <p:nvPr>
            <p:extLst>
              <p:ext uri="{D42A27DB-BD31-4B8C-83A1-F6EECF244321}">
                <p14:modId xmlns:p14="http://schemas.microsoft.com/office/powerpoint/2010/main" val="2433079155"/>
              </p:ext>
            </p:extLst>
          </p:nvPr>
        </p:nvGraphicFramePr>
        <p:xfrm>
          <a:off x="5561904" y="4739779"/>
          <a:ext cx="5519953" cy="1994999"/>
        </p:xfrm>
        <a:graphic>
          <a:graphicData uri="http://schemas.openxmlformats.org/drawingml/2006/chart">
            <c:chart xmlns:c="http://schemas.openxmlformats.org/drawingml/2006/chart" xmlns:r="http://schemas.openxmlformats.org/officeDocument/2006/relationships" r:id="rId5"/>
          </a:graphicData>
        </a:graphic>
      </p:graphicFrame>
      <p:sp>
        <p:nvSpPr>
          <p:cNvPr id="24" name="Retângulo 23">
            <a:extLst>
              <a:ext uri="{FF2B5EF4-FFF2-40B4-BE49-F238E27FC236}">
                <a16:creationId xmlns:a16="http://schemas.microsoft.com/office/drawing/2014/main" id="{5E4F4608-53D0-99C6-6326-4CE3F3CFAADC}"/>
              </a:ext>
            </a:extLst>
          </p:cNvPr>
          <p:cNvSpPr/>
          <p:nvPr/>
        </p:nvSpPr>
        <p:spPr>
          <a:xfrm>
            <a:off x="806055" y="1653228"/>
            <a:ext cx="4325782" cy="4412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a:extLst>
              <a:ext uri="{FF2B5EF4-FFF2-40B4-BE49-F238E27FC236}">
                <a16:creationId xmlns:a16="http://schemas.microsoft.com/office/drawing/2014/main" id="{8922EDBF-C445-84D0-25D6-9CED2C0EFE50}"/>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
        <p:nvSpPr>
          <p:cNvPr id="26" name="Retângulo 25">
            <a:extLst>
              <a:ext uri="{FF2B5EF4-FFF2-40B4-BE49-F238E27FC236}">
                <a16:creationId xmlns:a16="http://schemas.microsoft.com/office/drawing/2014/main" id="{28BB9A3D-B387-0E6D-8392-27F04BAD9ECC}"/>
              </a:ext>
            </a:extLst>
          </p:cNvPr>
          <p:cNvSpPr/>
          <p:nvPr/>
        </p:nvSpPr>
        <p:spPr>
          <a:xfrm>
            <a:off x="6736360" y="360727"/>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6">
            <a:extLst>
              <a:ext uri="{FF2B5EF4-FFF2-40B4-BE49-F238E27FC236}">
                <a16:creationId xmlns:a16="http://schemas.microsoft.com/office/drawing/2014/main" id="{6982E1DD-4141-3D29-D6DE-70E167119C94}"/>
              </a:ext>
            </a:extLst>
          </p:cNvPr>
          <p:cNvSpPr/>
          <p:nvPr/>
        </p:nvSpPr>
        <p:spPr>
          <a:xfrm>
            <a:off x="6162492" y="2514382"/>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ângulo 29">
            <a:extLst>
              <a:ext uri="{FF2B5EF4-FFF2-40B4-BE49-F238E27FC236}">
                <a16:creationId xmlns:a16="http://schemas.microsoft.com/office/drawing/2014/main" id="{9D82ECEF-971E-9AF9-04B7-E90678A0CBC8}"/>
              </a:ext>
            </a:extLst>
          </p:cNvPr>
          <p:cNvSpPr/>
          <p:nvPr/>
        </p:nvSpPr>
        <p:spPr>
          <a:xfrm>
            <a:off x="5672149" y="4697821"/>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ipse 30">
            <a:extLst>
              <a:ext uri="{FF2B5EF4-FFF2-40B4-BE49-F238E27FC236}">
                <a16:creationId xmlns:a16="http://schemas.microsoft.com/office/drawing/2014/main" id="{B62B6619-0BA6-2387-846E-6F95EAB3CEB1}"/>
              </a:ext>
            </a:extLst>
          </p:cNvPr>
          <p:cNvSpPr/>
          <p:nvPr/>
        </p:nvSpPr>
        <p:spPr>
          <a:xfrm>
            <a:off x="7820191" y="434069"/>
            <a:ext cx="1879645"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45s </a:t>
            </a:r>
            <a:r>
              <a:rPr lang="pt-BR" sz="1200" dirty="0" err="1"/>
              <a:t>Utilization</a:t>
            </a:r>
            <a:r>
              <a:rPr lang="pt-BR" sz="1200" dirty="0"/>
              <a:t>: 0,62</a:t>
            </a:r>
          </a:p>
        </p:txBody>
      </p:sp>
      <p:sp>
        <p:nvSpPr>
          <p:cNvPr id="32" name="Elipse 31">
            <a:extLst>
              <a:ext uri="{FF2B5EF4-FFF2-40B4-BE49-F238E27FC236}">
                <a16:creationId xmlns:a16="http://schemas.microsoft.com/office/drawing/2014/main" id="{0ED446E6-F9A0-10ED-4D96-9C560BEA3877}"/>
              </a:ext>
            </a:extLst>
          </p:cNvPr>
          <p:cNvSpPr/>
          <p:nvPr/>
        </p:nvSpPr>
        <p:spPr>
          <a:xfrm>
            <a:off x="7170408" y="2633922"/>
            <a:ext cx="1738700"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30s </a:t>
            </a:r>
            <a:r>
              <a:rPr lang="pt-BR" sz="1200" dirty="0" err="1"/>
              <a:t>Utilization</a:t>
            </a:r>
            <a:r>
              <a:rPr lang="pt-BR" sz="1200" dirty="0"/>
              <a:t>: 0,94</a:t>
            </a:r>
          </a:p>
        </p:txBody>
      </p:sp>
      <p:sp>
        <p:nvSpPr>
          <p:cNvPr id="37" name="Elipse 36">
            <a:extLst>
              <a:ext uri="{FF2B5EF4-FFF2-40B4-BE49-F238E27FC236}">
                <a16:creationId xmlns:a16="http://schemas.microsoft.com/office/drawing/2014/main" id="{7BBF84CF-CE6D-7C5E-3935-8D7F24F15AD6}"/>
              </a:ext>
            </a:extLst>
          </p:cNvPr>
          <p:cNvSpPr/>
          <p:nvPr/>
        </p:nvSpPr>
        <p:spPr>
          <a:xfrm>
            <a:off x="6404501" y="4868216"/>
            <a:ext cx="1917378"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20s </a:t>
            </a:r>
            <a:r>
              <a:rPr lang="pt-BR" sz="1200" dirty="0" err="1"/>
              <a:t>Utilization</a:t>
            </a:r>
            <a:r>
              <a:rPr lang="pt-BR" sz="1200" dirty="0"/>
              <a:t>: 1,40</a:t>
            </a:r>
          </a:p>
        </p:txBody>
      </p:sp>
      <p:sp>
        <p:nvSpPr>
          <p:cNvPr id="39" name="Espaço Reservado para Conteúdo 2">
            <a:extLst>
              <a:ext uri="{FF2B5EF4-FFF2-40B4-BE49-F238E27FC236}">
                <a16:creationId xmlns:a16="http://schemas.microsoft.com/office/drawing/2014/main" id="{38D2952C-9B2A-0355-17D5-2133099EEF79}"/>
              </a:ext>
            </a:extLst>
          </p:cNvPr>
          <p:cNvSpPr txBox="1">
            <a:spLocks/>
          </p:cNvSpPr>
          <p:nvPr/>
        </p:nvSpPr>
        <p:spPr>
          <a:xfrm>
            <a:off x="8151151" y="-13367"/>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Queue size progression</a:t>
            </a:r>
            <a:endParaRPr lang="en-US" u="sng" dirty="0"/>
          </a:p>
        </p:txBody>
      </p:sp>
      <p:sp>
        <p:nvSpPr>
          <p:cNvPr id="18" name="Retângulo: Cantos Arredondados 17">
            <a:extLst>
              <a:ext uri="{FF2B5EF4-FFF2-40B4-BE49-F238E27FC236}">
                <a16:creationId xmlns:a16="http://schemas.microsoft.com/office/drawing/2014/main" id="{E2D50F1D-A174-1E49-F128-82934805891C}"/>
              </a:ext>
            </a:extLst>
          </p:cNvPr>
          <p:cNvSpPr/>
          <p:nvPr/>
        </p:nvSpPr>
        <p:spPr>
          <a:xfrm>
            <a:off x="4626441" y="1317071"/>
            <a:ext cx="1975696" cy="8011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 was computed by testing all configurations with 3 different random seeds</a:t>
            </a:r>
          </a:p>
        </p:txBody>
      </p:sp>
    </p:spTree>
    <p:extLst>
      <p:ext uri="{BB962C8B-B14F-4D97-AF65-F5344CB8AC3E}">
        <p14:creationId xmlns:p14="http://schemas.microsoft.com/office/powerpoint/2010/main" val="27540889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TotalTime>
  <Words>2206</Words>
  <Application>Microsoft Office PowerPoint</Application>
  <PresentationFormat>Widescreen</PresentationFormat>
  <Paragraphs>276</Paragraphs>
  <Slides>25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Cambria Math</vt:lpstr>
      <vt:lpstr>Consolas</vt:lpstr>
      <vt:lpstr>Times New Roman</vt:lpstr>
      <vt:lpstr>Wingdings</vt:lpstr>
      <vt:lpstr>Wingdings 3</vt:lpstr>
      <vt:lpstr>Tema do Office</vt:lpstr>
      <vt:lpstr>The Carrefour</vt:lpstr>
      <vt:lpstr>Summary</vt:lpstr>
      <vt:lpstr>System Modeling</vt:lpstr>
      <vt:lpstr>System Modeling</vt:lpstr>
      <vt:lpstr>System Modeling</vt:lpstr>
      <vt:lpstr>Simulator Development</vt:lpstr>
      <vt:lpstr>Simulator Development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Backup</vt:lpstr>
      <vt:lpstr>Backup</vt:lpstr>
      <vt:lpstr>Backup</vt:lpstr>
      <vt:lpstr>Backup</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System for Docker containers</dc:title>
  <dc:creator>bruno casu</dc:creator>
  <cp:lastModifiedBy>bruno casu</cp:lastModifiedBy>
  <cp:revision>9</cp:revision>
  <dcterms:created xsi:type="dcterms:W3CDTF">2021-07-12T16:20:30Z</dcterms:created>
  <dcterms:modified xsi:type="dcterms:W3CDTF">2022-07-04T14:48:53Z</dcterms:modified>
</cp:coreProperties>
</file>