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166411" y="-633148"/>
            <a:ext cx="4794457" cy="876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rossLabLogo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0101" y="6226140"/>
            <a:ext cx="1556700" cy="511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rmata 2019-07-02 alle 11.33.44.png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742" y="6226140"/>
            <a:ext cx="2392045" cy="548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Unipi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848" y="6144979"/>
            <a:ext cx="1307462" cy="6964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900"/>
              <a:t>Large-Scale and Multi-Structured Databases</a:t>
            </a:r>
            <a:br>
              <a:rPr lang="en-US"/>
            </a:br>
            <a:r>
              <a:rPr b="1" i="1" lang="en-US"/>
              <a:t>Project Design</a:t>
            </a:r>
            <a:br>
              <a:rPr b="1" i="1" lang="en-US"/>
            </a:br>
            <a:r>
              <a:rPr b="1" i="1" lang="en-US"/>
              <a:t>&lt;title&gt;</a:t>
            </a:r>
            <a:endParaRPr i="1" sz="33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&lt;authors&gt;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 Highlights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24543" y="1404256"/>
            <a:ext cx="83439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snapshot of the main features of the proposed application.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 a bullet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Actors and main supported functionalities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57200" y="1812471"/>
            <a:ext cx="8213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simplified use case diagram can be used.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Velocity/Variability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Preliminary UML Class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Document 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Key-Value DB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Graph DB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Software Architecture Preliminary Idea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also the frameworks and tools that the group would like to use (programming languages, DBMSs, etc..)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