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Public Conquis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Deplacement quotidient requis</c:v>
                </c:pt>
                <c:pt idx="1">
                  <c:v>Plus besoins de véhicules pour se deplacer</c:v>
                </c:pt>
                <c:pt idx="2">
                  <c:v>Prêt à payer 50€ pour le produit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6-4291-A281-EAA26162DB2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Public incertain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Deplacement quotidient requis</c:v>
                </c:pt>
                <c:pt idx="1">
                  <c:v>Plus besoins de véhicules pour se deplacer</c:v>
                </c:pt>
                <c:pt idx="2">
                  <c:v>Prêt à payer 50€ pour le produit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1.5</c:v>
                </c:pt>
                <c:pt idx="1">
                  <c:v>0.1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06-4291-A281-EAA26162D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4767304"/>
        <c:axId val="454768944"/>
      </c:barChart>
      <c:catAx>
        <c:axId val="454767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4768944"/>
        <c:crosses val="autoZero"/>
        <c:auto val="1"/>
        <c:lblAlgn val="ctr"/>
        <c:lblOffset val="100"/>
        <c:noMultiLvlLbl val="0"/>
      </c:catAx>
      <c:valAx>
        <c:axId val="45476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4767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753F6-A570-4256-96CC-9BC76A27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7C9EB-837F-4067-AB89-1B6DA702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39F50-ECE4-4843-B73D-00ED5476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0DC5C-91F1-430D-8FFF-E39225EA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9E357-604A-4B2B-A6CB-7160E764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F543B-5495-407D-B6AD-2D598C2E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7CA1C-B4DB-4D28-AF09-5F6AFDA9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AB426-459B-4588-BD5C-846F37C0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B80C5-214E-4361-9B77-E017F246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AD8B3-936F-4B9E-A9CA-8FA62BD5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6A5692-BA6D-4A30-AC9D-2184D35FE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95EEF2-ABDB-4B99-A57C-35E6C387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950D96-37A1-4F9A-B866-6183CEE9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74706-0B58-47A6-B71F-61C35F63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3A8A95-E8B2-4B11-B0A3-D90CCBB7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F22E-9820-4E40-B679-DADF422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6B19C-94DF-4C50-811B-795E7762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F120E-8023-4629-9572-BAA76389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438A0-37EB-46ED-AAAC-EAA366A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79A80-47F8-4EDE-B6E0-B435D62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6E735-513D-47BD-8B0C-FBA3A84A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4B89A0-6BE8-45B1-AB9F-5E376406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0CD00-6BB1-45E2-98B4-6A885F5B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53851-775C-4FC3-80F9-0607848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12552-94AE-45A0-874F-78335DF0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7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DB221-4FC3-4C0D-BAAA-23BCD669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10237-A5B2-41B1-BD9D-0938178B5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B9C5F-0CC3-4CCF-947E-E55192D1F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45778F-1C2E-4CC4-8732-D94088E2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76F3B-814F-433A-9274-2FFE021D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89FE25-FF70-4D82-BBE6-B9295613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9F895-AADA-4F9B-9EEF-E4E702DE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11DA2-A284-4E94-B5FB-9B626672A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42CF9-D7DE-48A4-AA1B-6286A375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C68660-8B6F-4727-B053-012D88EC1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134729-1E05-4EE4-9C6A-223B004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DC87E7-82EB-461E-A272-08F68FF8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AC7A2-C0EE-4C4D-BBCE-1FD7D4CC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5BD199-79E9-4475-90E8-0A081573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C9650-3E5A-440F-982C-B3EF00A0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734A2C-BC5E-43AC-839D-907E1177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207B60-280F-411C-858D-86EFE519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F6F10-D6E1-4732-81F3-A9BBFB4A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5B97ED-CF2E-4837-B106-35BD5AC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A20A1D-93B6-4228-93C7-0A723BB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2F0445-3D73-449E-BCD1-5D548DE8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0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EC7FB-CBA5-41FE-99E5-AAE40A3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3D5B4-A1E5-40EE-95B6-945BF1A9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F2A251-1A01-4F61-99A4-E4073F01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91A15-9E0A-4DB7-876D-A96ABD10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90051-3BC9-4E81-B9AC-3978351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97D6D-BD4D-48C2-9FE0-4E363A9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38F45-D6FC-40CD-80F1-48A1C95B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4AA06C-252E-4EB7-9547-BA276438F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D34C48-2C5E-483E-93EC-ECFBC8F2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74B44-93E6-4E84-8C33-DCA568B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E7F3B-A946-4960-BF55-D964C7B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C7BF3-77BD-4F63-8554-8FCDBFCC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60F147-65AA-4D2A-BDBF-43324967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D65352-A6FE-4EA3-B802-E0EE6DB3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0DBF8-A07E-49B4-986C-19F771054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6B58-281F-40EC-B209-A5CB9D90D3F5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4465B8-8B26-40C6-9A21-4BEEE9392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14F3F-2CDC-41C9-8F1F-742E448A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1CCB-D112-4B65-B59B-4FE1D61C08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77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4FE23-CB60-470F-BDC3-B5864D3F2BA1}"/>
              </a:ext>
            </a:extLst>
          </p:cNvPr>
          <p:cNvSpPr/>
          <p:nvPr/>
        </p:nvSpPr>
        <p:spPr>
          <a:xfrm>
            <a:off x="939566" y="1560352"/>
            <a:ext cx="10108735" cy="3816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918D1C-7400-42FA-A5BB-C8420F6B1764}"/>
              </a:ext>
            </a:extLst>
          </p:cNvPr>
          <p:cNvSpPr txBox="1"/>
          <p:nvPr/>
        </p:nvSpPr>
        <p:spPr>
          <a:xfrm>
            <a:off x="1224793" y="1761688"/>
            <a:ext cx="9588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Présentation du nouveau produit de chez Otacaille</a:t>
            </a:r>
          </a:p>
          <a:p>
            <a:pPr algn="ctr"/>
            <a:endParaRPr lang="fr-F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Le Télé-Transducteur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7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8CBB46-371C-4C06-81E6-4450E885E576}"/>
              </a:ext>
            </a:extLst>
          </p:cNvPr>
          <p:cNvSpPr txBox="1"/>
          <p:nvPr/>
        </p:nvSpPr>
        <p:spPr>
          <a:xfrm>
            <a:off x="520118" y="1520785"/>
            <a:ext cx="497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Présentation du produit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B4B9C-3BC9-43D9-8914-84BD6F27B3D8}"/>
              </a:ext>
            </a:extLst>
          </p:cNvPr>
          <p:cNvSpPr txBox="1"/>
          <p:nvPr/>
        </p:nvSpPr>
        <p:spPr>
          <a:xfrm>
            <a:off x="1301692" y="2793534"/>
            <a:ext cx="9588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dirty="0"/>
          </a:p>
          <a:p>
            <a:pPr algn="ctr"/>
            <a:r>
              <a:rPr lang="fr-FR" sz="2400" dirty="0"/>
              <a:t>Le Télé-Transducteur est un produit permettant à l’usager de se déplacer librement en un rien de temps et à faible cout</a:t>
            </a:r>
          </a:p>
          <a:p>
            <a:pPr algn="ctr"/>
            <a:endParaRPr lang="fr-FR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400" dirty="0">
                <a:latin typeface="Aharoni" panose="020B0604020202020204" pitchFamily="2" charset="-79"/>
                <a:cs typeface="Aharoni" panose="020B0604020202020204" pitchFamily="2" charset="-79"/>
              </a:rPr>
              <a:t>Le public visé sera détaillé dans une prochaine diapositive</a:t>
            </a:r>
          </a:p>
          <a:p>
            <a:pPr algn="ctr"/>
            <a:endParaRPr lang="fr-FR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400" dirty="0">
                <a:latin typeface="Aharoni" panose="020B0604020202020204" pitchFamily="2" charset="-79"/>
                <a:cs typeface="Aharoni" panose="020B0604020202020204" pitchFamily="2" charset="-79"/>
              </a:rPr>
              <a:t>C’est un produit fiable, testé et approuvé par déjà plusieurs millions de personnes</a:t>
            </a:r>
            <a:endParaRPr lang="fr-FR" sz="36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54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8CBB46-371C-4C06-81E6-4450E885E576}"/>
              </a:ext>
            </a:extLst>
          </p:cNvPr>
          <p:cNvSpPr txBox="1"/>
          <p:nvPr/>
        </p:nvSpPr>
        <p:spPr>
          <a:xfrm>
            <a:off x="520118" y="1520785"/>
            <a:ext cx="567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Population ciblé par le produit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B4B9C-3BC9-43D9-8914-84BD6F27B3D8}"/>
              </a:ext>
            </a:extLst>
          </p:cNvPr>
          <p:cNvSpPr txBox="1"/>
          <p:nvPr/>
        </p:nvSpPr>
        <p:spPr>
          <a:xfrm>
            <a:off x="320180" y="2525086"/>
            <a:ext cx="1155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 Télé-Transducteur est un tout d’abord un produit crée pour faciliter la vie de tous et repose sur des technologies simple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dirty="0"/>
              <a:t>Ce qui lui permet d’être fabriqué et vendu à un prix presque déconcertant</a:t>
            </a:r>
          </a:p>
          <a:p>
            <a:pPr algn="ctr"/>
            <a:r>
              <a:rPr lang="fr-FR" sz="2400" dirty="0"/>
              <a:t>Vis-à-vis des bienfait qu’il procure au quotidien pour ses utilisateurs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Vous souhaitez aller au travail ? Faire vos courses ? Récupérer vos enfants ?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N’importe quel déplacement peut se faire instantanément grâce au Télé-Transducteur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08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8CBB46-371C-4C06-81E6-4450E885E576}"/>
              </a:ext>
            </a:extLst>
          </p:cNvPr>
          <p:cNvSpPr txBox="1"/>
          <p:nvPr/>
        </p:nvSpPr>
        <p:spPr>
          <a:xfrm>
            <a:off x="520118" y="1520785"/>
            <a:ext cx="567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Population ciblé par le produit</a:t>
            </a:r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0355F7A-1224-43CC-BA3F-C9228E235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276746"/>
              </p:ext>
            </p:extLst>
          </p:nvPr>
        </p:nvGraphicFramePr>
        <p:xfrm>
          <a:off x="2032000" y="2044006"/>
          <a:ext cx="8128000" cy="409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21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8CBB46-371C-4C06-81E6-4450E885E576}"/>
              </a:ext>
            </a:extLst>
          </p:cNvPr>
          <p:cNvSpPr txBox="1"/>
          <p:nvPr/>
        </p:nvSpPr>
        <p:spPr>
          <a:xfrm>
            <a:off x="520118" y="1520785"/>
            <a:ext cx="567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Financement requis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B4B9C-3BC9-43D9-8914-84BD6F27B3D8}"/>
              </a:ext>
            </a:extLst>
          </p:cNvPr>
          <p:cNvSpPr txBox="1"/>
          <p:nvPr/>
        </p:nvSpPr>
        <p:spPr>
          <a:xfrm>
            <a:off x="320180" y="2525086"/>
            <a:ext cx="11551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 Télé-Transducteur est un produit entièrement fonctionnel d’or-et-déjà </a:t>
            </a:r>
          </a:p>
          <a:p>
            <a:pPr algn="ctr"/>
            <a:r>
              <a:rPr lang="fr-FR" sz="2400" dirty="0"/>
              <a:t>introduit au Japon où son succès n’est plus à remettre en question.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dirty="0"/>
              <a:t>Nous voulons développer sa commercialisation au-delà du continent Asiatique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Pour cela, de nouvelles plateformes de vente et d’envois seront requises par exemple</a:t>
            </a:r>
          </a:p>
          <a:p>
            <a:pPr algn="ctr"/>
            <a:r>
              <a:rPr lang="fr-FR" sz="2400" dirty="0"/>
              <a:t>Aux Etats-Unis et en Europe afin de faciliter sa vente et son installation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réussite de ce produit est à la clé de ce financement, plus que nécessaire.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65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4FE23-CB60-470F-BDC3-B5864D3F2BA1}"/>
              </a:ext>
            </a:extLst>
          </p:cNvPr>
          <p:cNvSpPr/>
          <p:nvPr/>
        </p:nvSpPr>
        <p:spPr>
          <a:xfrm>
            <a:off x="939566" y="1560352"/>
            <a:ext cx="10108735" cy="3816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918D1C-7400-42FA-A5BB-C8420F6B1764}"/>
              </a:ext>
            </a:extLst>
          </p:cNvPr>
          <p:cNvSpPr txBox="1"/>
          <p:nvPr/>
        </p:nvSpPr>
        <p:spPr>
          <a:xfrm>
            <a:off x="1224793" y="1761688"/>
            <a:ext cx="9588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Merci de votre attention.</a:t>
            </a:r>
          </a:p>
          <a:p>
            <a:pPr algn="ctr"/>
            <a:endParaRPr lang="fr-F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fr-F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Avez-vous des questions vis-à-vis du projet ?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25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3CACB8140F843B3A87B583104C2F3" ma:contentTypeVersion="8" ma:contentTypeDescription="Crée un document." ma:contentTypeScope="" ma:versionID="725cc716bf313161bae220984a3263e5">
  <xsd:schema xmlns:xsd="http://www.w3.org/2001/XMLSchema" xmlns:xs="http://www.w3.org/2001/XMLSchema" xmlns:p="http://schemas.microsoft.com/office/2006/metadata/properties" xmlns:ns2="1387d8ff-d18a-4a47-b535-e50beb3c9600" xmlns:ns3="fcb613af-7e6e-4442-8ece-529a27704b36" targetNamespace="http://schemas.microsoft.com/office/2006/metadata/properties" ma:root="true" ma:fieldsID="7b3e42155bbeba5e2b2bb00a96f21d02" ns2:_="" ns3:_="">
    <xsd:import namespace="1387d8ff-d18a-4a47-b535-e50beb3c9600"/>
    <xsd:import namespace="fcb613af-7e6e-4442-8ece-529a27704b3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7d8ff-d18a-4a47-b535-e50beb3c96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613af-7e6e-4442-8ece-529a27704b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8BF0CB-C8E9-44BD-88A9-6F084B82E1CD}">
  <ds:schemaRefs>
    <ds:schemaRef ds:uri="1387d8ff-d18a-4a47-b535-e50beb3c9600"/>
    <ds:schemaRef ds:uri="http://schemas.microsoft.com/office/2006/documentManagement/types"/>
    <ds:schemaRef ds:uri="http://schemas.microsoft.com/office/infopath/2007/PartnerControls"/>
    <ds:schemaRef ds:uri="fcb613af-7e6e-4442-8ece-529a27704b3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B79408-BBD9-492F-9C22-96D174742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87d8ff-d18a-4a47-b535-e50beb3c9600"/>
    <ds:schemaRef ds:uri="fcb613af-7e6e-4442-8ece-529a27704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55768-E960-4498-A9C0-762F3B78DD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222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tiphaine legros</dc:creator>
  <cp:lastModifiedBy>Bruno Cazabat</cp:lastModifiedBy>
  <cp:revision>14</cp:revision>
  <dcterms:created xsi:type="dcterms:W3CDTF">2018-09-20T14:40:38Z</dcterms:created>
  <dcterms:modified xsi:type="dcterms:W3CDTF">2019-03-03T17:10:22Z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0x0101000073CACB8140F843B3A87B583104C2F3</vt:lpwstr>
  </property>
</Properties>
</file>