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texto mestre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138.197.29.5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Espaço Físico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251640" y="2204640"/>
          <a:ext cx="8560800" cy="2285640"/>
        </p:xfrm>
        <a:graphic>
          <a:graphicData uri="http://schemas.openxmlformats.org/drawingml/2006/table">
            <a:tbl>
              <a:tblPr/>
              <a:tblGrid>
                <a:gridCol w="2140560"/>
                <a:gridCol w="2139840"/>
                <a:gridCol w="2140560"/>
                <a:gridCol w="2139840"/>
              </a:tblGrid>
              <a:tr h="649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Membros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Bruno Costa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João Fanti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Fernando Vintacourt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Gerente De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Arquiteto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Analista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Aprimorar o gerenciamento do espaço físico da faculdade de informática da PUCRS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Gerar a melhor alocação possível para as salas e turmas para diminuir, ao máximo, conflitos de horários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Oferecer mais facilidade ao usuário que utilizará a aplicação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aplicação será web e terá como base Laravel, um framework de PHP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servidor será alocado na Amazon Web Services (AWS), assim como o banco de dados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aplicação oferecerá, além da geração de novas alocações, alteração das mesmas, feedback de alterações feitas no sistema e a adição de novas salas e turmas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8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20/08 - Início do projeto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20/09 - Projeto planejado e documentado devidadmente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28/09 - Análise das ferramentas que serão utilizadas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25/10 - Arquitetura do sistema criada e testada, cadastro de dados acadêmicos e de espaço físico prontos e testados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12/10 - Consulta de dados de salas sem turma e turmas sem alocação funcionando corretamente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29/11 - Relatório para feedback de alterações implementado e funcionando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15/12 - Funções principais como geração de alocações, consultas de alocações, alteração de alocações prontas e testadas devidamente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15/01 - Importação de dados implementada, sistema pronto para deploy na máquina do cliente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20/01 - Sistema operando na maquina do cliente com sucesso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Conclusão da Fase de Elaboração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Arquitetura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Imagem 90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437840"/>
            <a:ext cx="8229240" cy="245016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576000" y="4104000"/>
            <a:ext cx="8064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sistema web é dividido em camadas, sendo as três: apresentação; domínio e persistência. O domínio possui toda a lógica do negócio e repassa as informações para a cama de apresentação apresentar para o usuário. Além disso, o domínio comunica-se diretamente com a persistência para buscar, editar, criar e deletar dados requeridos pelo usuário. O sistema foi implementado em PHP com 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Laravel, utilizando o padrão MVC e banco de dados MariaDB.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Casos de Uso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61670" y="2228215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UC10 - Consultar sala de uma turma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UC11 - Consultar turmas sem alocação física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UC13 - Consultar dados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40000"/>
              </a:lnSpc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UC16 - Relatório de alterações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635"/>
            <a:ext cx="9136380" cy="114236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Protótipo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1765935" y="2998470"/>
            <a:ext cx="59842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2800">
                <a:hlinkClick r:id="rId1"/>
              </a:rPr>
              <a:t>Gerenciamento de Espaço Físico</a:t>
            </a:r>
            <a:endParaRPr lang="pt-BR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Presentation</Application>
  <PresentationFormat/>
  <Paragraphs>76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Espaço Físico</dc:title>
  <dc:creator>elisa giovannini</dc:creator>
  <cp:lastModifiedBy>lis</cp:lastModifiedBy>
  <cp:revision>9</cp:revision>
  <dcterms:created xsi:type="dcterms:W3CDTF">2016-11-25T22:55:00Z</dcterms:created>
  <dcterms:modified xsi:type="dcterms:W3CDTF">2016-11-29T14:37:01Z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