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A353-6B8C-44FD-9CE1-88DEE603CCA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09541-B09E-4CD0-A73E-EA894D63AB8A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Gerenciamento de espaço físico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 Sumário executivo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Bruno Carvalho – Arquiteto; Desenvolvedor; Testador;</a:t>
            </a:r>
            <a:endParaRPr lang="pt-BR" dirty="0" smtClean="0"/>
          </a:p>
          <a:p>
            <a:pPr algn="just"/>
            <a:r>
              <a:rPr lang="pt-BR" dirty="0" smtClean="0"/>
              <a:t>Fernando </a:t>
            </a:r>
            <a:r>
              <a:rPr lang="pt-BR" dirty="0" err="1" smtClean="0"/>
              <a:t>Vintacourt</a:t>
            </a:r>
            <a:r>
              <a:rPr lang="pt-BR" dirty="0" smtClean="0"/>
              <a:t> – Analista; Desenvolvedor; Testador;</a:t>
            </a:r>
            <a:endParaRPr lang="pt-BR" dirty="0" smtClean="0"/>
          </a:p>
          <a:p>
            <a:pPr algn="just"/>
            <a:r>
              <a:rPr lang="pt-BR" dirty="0" smtClean="0"/>
              <a:t>João Fanti – Gerente de projeto; Desenvolvedor; Testador;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Substituir o processo atual para gerência de espaço físico por um sistema mais dinâmico, intuitivo e com melhor performance.</a:t>
            </a:r>
            <a:endParaRPr lang="pt-BR" dirty="0" smtClean="0"/>
          </a:p>
          <a:p>
            <a:pPr algn="just"/>
            <a:r>
              <a:rPr lang="pt-BR" dirty="0" smtClean="0"/>
              <a:t>Desenvolver um sistema web para gerenciar a alocação de turmas dos cursos de computação em salas de aula do prédio da Faculdade de Informática (FACIN).</a:t>
            </a:r>
            <a:endParaRPr lang="pt-BR" dirty="0" smtClean="0"/>
          </a:p>
          <a:p>
            <a:pPr algn="just"/>
            <a:r>
              <a:rPr lang="pt-BR" dirty="0" smtClean="0"/>
              <a:t>Desenvolver um sistema web para gerenciar a distribuição de professores na Faculdade de Informática (FACIN).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Este projeto visa a implementação de um sistema web que irá substituir o atual processo de gerenciamento de espaços físicos na Faculdade de Informática (FACIN). A equipe é responsável por atender as necessidades do cliente, além de realizar a instalação do sistema nos servidores do cliente, prestar manutenção e dar suporte à ferramenta.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algoritmo de alocação de turmas não ter uma performance satisfatória;</a:t>
            </a:r>
            <a:endParaRPr lang="pt-BR" dirty="0" smtClean="0"/>
          </a:p>
          <a:p>
            <a:pPr algn="just"/>
            <a:r>
              <a:rPr lang="pt-BR" dirty="0" smtClean="0"/>
              <a:t>A solução não gerar a melhor alocação possível;</a:t>
            </a:r>
            <a:endParaRPr lang="pt-BR" dirty="0" smtClean="0"/>
          </a:p>
          <a:p>
            <a:pPr algn="just"/>
            <a:r>
              <a:rPr lang="pt-BR" dirty="0" smtClean="0"/>
              <a:t>Ter problemas com importação de dados devido à falta de padrão no formato das planilhas;</a:t>
            </a:r>
            <a:endParaRPr lang="pt-BR" dirty="0" smtClean="0"/>
          </a:p>
          <a:p>
            <a:r>
              <a:rPr lang="pt-BR" dirty="0"/>
              <a:t>Problema de compatibilidade com o ambiente do cliente;</a:t>
            </a:r>
            <a:endParaRPr lang="pt-BR" dirty="0"/>
          </a:p>
          <a:p>
            <a:r>
              <a:rPr lang="pt-BR" dirty="0"/>
              <a:t>Algum dos componentes do grupo efetuar o cancelamento da disciplina;</a:t>
            </a:r>
            <a:endParaRPr lang="pt-BR" dirty="0"/>
          </a:p>
          <a:p>
            <a:r>
              <a:rPr lang="pt-BR" dirty="0"/>
              <a:t>Pode haver eventuais imprevistos que possam atrasar o projeto;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06/09 – Entrega da documentação referente ao projeto;</a:t>
            </a:r>
            <a:endParaRPr lang="pt-BR" dirty="0"/>
          </a:p>
          <a:p>
            <a:r>
              <a:rPr lang="pt-BR" dirty="0"/>
              <a:t>20/09 – Entrega da análise sobre a utilização das ferramentas;</a:t>
            </a:r>
            <a:endParaRPr lang="pt-BR" dirty="0"/>
          </a:p>
          <a:p>
            <a:r>
              <a:rPr lang="pt-BR" dirty="0"/>
              <a:t>04/10 – Criação da arquitetura do sistema;</a:t>
            </a:r>
            <a:endParaRPr lang="pt-BR" dirty="0"/>
          </a:p>
          <a:p>
            <a:r>
              <a:rPr lang="pt-BR" dirty="0"/>
              <a:t>18/10 – Geração de demo;</a:t>
            </a:r>
            <a:endParaRPr lang="pt-BR" dirty="0"/>
          </a:p>
          <a:p>
            <a:r>
              <a:rPr lang="pt-BR" dirty="0"/>
              <a:t>01/11 – Implementação dos </a:t>
            </a:r>
            <a:r>
              <a:rPr lang="pt-BR" dirty="0" smtClean="0"/>
              <a:t>CRUDS (parte 1);</a:t>
            </a:r>
            <a:endParaRPr lang="pt-BR" dirty="0"/>
          </a:p>
          <a:p>
            <a:r>
              <a:rPr lang="pt-BR" dirty="0"/>
              <a:t>15/11 – Implementação dos </a:t>
            </a:r>
            <a:r>
              <a:rPr lang="pt-BR" dirty="0" smtClean="0"/>
              <a:t>CRUDS (parte 2);</a:t>
            </a:r>
            <a:endParaRPr lang="pt-BR" dirty="0"/>
          </a:p>
          <a:p>
            <a:r>
              <a:rPr lang="pt-BR" dirty="0"/>
              <a:t>29/11 – Implementação do algoritmo de distribuição de salas;</a:t>
            </a:r>
            <a:endParaRPr lang="pt-BR" dirty="0"/>
          </a:p>
          <a:p>
            <a:r>
              <a:rPr lang="pt-BR" dirty="0"/>
              <a:t>13/12 – Implementação da importação de dados;</a:t>
            </a:r>
            <a:endParaRPr lang="pt-BR" dirty="0"/>
          </a:p>
          <a:p>
            <a:r>
              <a:rPr lang="pt-BR" dirty="0"/>
              <a:t>27/12 </a:t>
            </a:r>
            <a:r>
              <a:rPr lang="pt-BR" dirty="0" smtClean="0"/>
              <a:t>– </a:t>
            </a:r>
            <a:r>
              <a:rPr lang="pt-BR" dirty="0"/>
              <a:t>Implementação da solicitação de alteração;</a:t>
            </a:r>
            <a:endParaRPr lang="pt-BR" dirty="0" smtClean="0"/>
          </a:p>
          <a:p>
            <a:r>
              <a:rPr lang="pt-BR" dirty="0" smtClean="0"/>
              <a:t>10/01 – </a:t>
            </a:r>
            <a:r>
              <a:rPr lang="pt-BR" dirty="0" err="1" smtClean="0"/>
              <a:t>Deploy</a:t>
            </a:r>
            <a:r>
              <a:rPr lang="pt-BR" dirty="0" smtClean="0"/>
              <a:t> do sistema no servidor do cliente;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Custo estimado total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835" y="1826260"/>
            <a:ext cx="4991735" cy="4351655"/>
          </a:xfrm>
        </p:spPr>
        <p:txBody>
          <a:bodyPr>
            <a:normAutofit fontScale="90000" lnSpcReduction="10000"/>
          </a:bodyPr>
          <a:lstStyle/>
          <a:p>
            <a:r>
              <a:rPr lang="pt-BR" sz="1800" dirty="0" smtClean="0"/>
              <a:t>Horas disponíveis por membro da equipe: </a:t>
            </a:r>
            <a:r>
              <a:rPr lang="pt-BR" sz="1800" dirty="0"/>
              <a:t>5</a:t>
            </a:r>
            <a:r>
              <a:rPr lang="pt-BR" sz="1800" dirty="0" smtClean="0"/>
              <a:t>h/semana</a:t>
            </a:r>
            <a:endParaRPr lang="pt-BR" sz="1800" dirty="0" smtClean="0"/>
          </a:p>
          <a:p>
            <a:r>
              <a:rPr lang="pt-BR" sz="1800" dirty="0" smtClean="0"/>
              <a:t>Total de horas da equipe por semana: 15h/semana</a:t>
            </a: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  <a:p>
            <a:r>
              <a:rPr lang="pt-BR" sz="1800" dirty="0" smtClean="0"/>
              <a:t>Custo de 1 (um) ponto:  8h</a:t>
            </a:r>
            <a:endParaRPr lang="pt-BR" sz="1800" dirty="0" smtClean="0"/>
          </a:p>
          <a:p>
            <a:r>
              <a:rPr lang="pt-BR" sz="1800" dirty="0" smtClean="0"/>
              <a:t>Total de pontos do projeto: 19</a:t>
            </a:r>
            <a:endParaRPr lang="pt-BR" sz="1800" dirty="0" smtClean="0"/>
          </a:p>
          <a:p>
            <a:r>
              <a:rPr lang="pt-BR" sz="1800" dirty="0" smtClean="0"/>
              <a:t>Tempo de projeto: 152h (10 semanas)</a:t>
            </a:r>
            <a:endParaRPr lang="pt-BR" sz="1800" dirty="0"/>
          </a:p>
          <a:p>
            <a:endParaRPr lang="pt-BR" sz="1800" dirty="0" smtClean="0"/>
          </a:p>
          <a:p>
            <a:r>
              <a:rPr lang="pt-BR" sz="1800" dirty="0"/>
              <a:t>Custo por hora do gerente: R</a:t>
            </a:r>
            <a:r>
              <a:rPr lang="pt-BR" sz="1800" dirty="0" smtClean="0"/>
              <a:t>$ 30,00</a:t>
            </a:r>
            <a:endParaRPr lang="pt-BR" sz="1800" dirty="0"/>
          </a:p>
          <a:p>
            <a:r>
              <a:rPr lang="pt-BR" sz="1800" dirty="0" smtClean="0"/>
              <a:t>Custo </a:t>
            </a:r>
            <a:r>
              <a:rPr lang="pt-BR" sz="1800" dirty="0"/>
              <a:t>por hora </a:t>
            </a:r>
            <a:r>
              <a:rPr lang="pt-BR" sz="1800" dirty="0" smtClean="0"/>
              <a:t>do testador: </a:t>
            </a:r>
            <a:r>
              <a:rPr lang="pt-BR" sz="1800" dirty="0"/>
              <a:t>R</a:t>
            </a:r>
            <a:r>
              <a:rPr lang="pt-BR" sz="1800" dirty="0" smtClean="0"/>
              <a:t>$ 10,00 </a:t>
            </a:r>
            <a:endParaRPr lang="pt-BR" sz="1800" dirty="0" smtClean="0"/>
          </a:p>
          <a:p>
            <a:r>
              <a:rPr lang="pt-BR" sz="1800" dirty="0"/>
              <a:t>Custo por hora do analista: R</a:t>
            </a:r>
            <a:r>
              <a:rPr lang="pt-BR" sz="1800" dirty="0" smtClean="0"/>
              <a:t>$ 15,00</a:t>
            </a:r>
            <a:endParaRPr lang="pt-BR" sz="1800" dirty="0"/>
          </a:p>
          <a:p>
            <a:r>
              <a:rPr lang="pt-BR" sz="1800" dirty="0"/>
              <a:t>Custo por hora do arquiteto: R</a:t>
            </a:r>
            <a:r>
              <a:rPr lang="pt-BR" sz="1800" dirty="0" smtClean="0"/>
              <a:t>$ 25,00</a:t>
            </a:r>
            <a:endParaRPr lang="pt-BR" sz="1800" dirty="0" smtClean="0"/>
          </a:p>
          <a:p>
            <a:r>
              <a:rPr lang="pt-BR" sz="1800" dirty="0" smtClean="0"/>
              <a:t>Custo </a:t>
            </a:r>
            <a:r>
              <a:rPr lang="pt-BR" sz="1800" dirty="0"/>
              <a:t>por hora do desenvolvedor: R</a:t>
            </a:r>
            <a:r>
              <a:rPr lang="pt-BR" sz="1800" dirty="0" smtClean="0"/>
              <a:t>$ 20,00</a:t>
            </a:r>
            <a:endParaRPr lang="pt-BR" sz="1800" dirty="0" smtClean="0"/>
          </a:p>
          <a:p>
            <a:r>
              <a:rPr lang="pt-BR" sz="1800" dirty="0" smtClean="0"/>
              <a:t>Total por hora: R$100,00</a:t>
            </a:r>
            <a:endParaRPr lang="pt-BR" sz="1800" dirty="0"/>
          </a:p>
        </p:txBody>
      </p:sp>
      <p:sp>
        <p:nvSpPr>
          <p:cNvPr id="5" name="Espaço Reservado para Conteúdo 2"/>
          <p:cNvSpPr>
            <a:spLocks noGrp="1"/>
          </p:cNvSpPr>
          <p:nvPr/>
        </p:nvSpPr>
        <p:spPr>
          <a:xfrm>
            <a:off x="5743575" y="1826260"/>
            <a:ext cx="473900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/>
              <a:t>Custo estimado de recursos humanos: </a:t>
            </a:r>
            <a:r>
              <a:rPr lang="pt-BR" sz="1600" smtClean="0">
                <a:sym typeface="+mn-ea"/>
              </a:rPr>
              <a:t>R$15.200,00</a:t>
            </a:r>
            <a:endParaRPr lang="pt-BR" sz="1600" dirty="0" smtClean="0"/>
          </a:p>
          <a:p>
            <a:r>
              <a:rPr lang="pt-BR" sz="1600" dirty="0" smtClean="0"/>
              <a:t>Custo estimado de hardware: R$1.500,00</a:t>
            </a:r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Custo estimado total: R$16.700,00</a:t>
            </a:r>
            <a:endParaRPr lang="pt-BR" sz="1600" dirty="0" smtClean="0"/>
          </a:p>
          <a:p>
            <a:pPr marL="0" indent="0">
              <a:buNone/>
            </a:pPr>
            <a:endParaRPr lang="pt-BR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2370</Words>
  <Application>WPS Presentation</Application>
  <PresentationFormat>Widescreen</PresentationFormat>
  <Paragraphs>64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Tema do Office</vt:lpstr>
      <vt:lpstr>Gerenciamento de espaço físico</vt:lpstr>
      <vt:lpstr>Organização</vt:lpstr>
      <vt:lpstr>Objetivos</vt:lpstr>
      <vt:lpstr>Escopo</vt:lpstr>
      <vt:lpstr>Riscos</vt:lpstr>
      <vt:lpstr>Cronograma</vt:lpstr>
      <vt:lpstr>Custo estimado total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de espaço físico</dc:title>
  <dc:creator>BRUNO CARVALHO DA COSTA</dc:creator>
  <cp:lastModifiedBy>lis</cp:lastModifiedBy>
  <cp:revision>32</cp:revision>
  <dcterms:created xsi:type="dcterms:W3CDTF">2016-08-31T00:52:00Z</dcterms:created>
  <dcterms:modified xsi:type="dcterms:W3CDTF">2016-09-13T19:17:55Z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1046-10.1.0.5674</vt:lpwstr>
  </property>
</Properties>
</file>