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A353-6B8C-44FD-9CE1-88DEE603CCA3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541-B09E-4CD0-A73E-EA894D63A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82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A353-6B8C-44FD-9CE1-88DEE603CCA3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541-B09E-4CD0-A73E-EA894D63A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60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A353-6B8C-44FD-9CE1-88DEE603CCA3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541-B09E-4CD0-A73E-EA894D63A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53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A353-6B8C-44FD-9CE1-88DEE603CCA3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541-B09E-4CD0-A73E-EA894D63A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76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A353-6B8C-44FD-9CE1-88DEE603CCA3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541-B09E-4CD0-A73E-EA894D63A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85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A353-6B8C-44FD-9CE1-88DEE603CCA3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541-B09E-4CD0-A73E-EA894D63A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A353-6B8C-44FD-9CE1-88DEE603CCA3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541-B09E-4CD0-A73E-EA894D63A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77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A353-6B8C-44FD-9CE1-88DEE603CCA3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541-B09E-4CD0-A73E-EA894D63A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11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A353-6B8C-44FD-9CE1-88DEE603CCA3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541-B09E-4CD0-A73E-EA894D63A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64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A353-6B8C-44FD-9CE1-88DEE603CCA3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541-B09E-4CD0-A73E-EA894D63A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61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A353-6B8C-44FD-9CE1-88DEE603CCA3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9541-B09E-4CD0-A73E-EA894D63A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89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8A353-6B8C-44FD-9CE1-88DEE603CCA3}" type="datetimeFigureOut">
              <a:rPr lang="pt-BR" smtClean="0"/>
              <a:t>01/09/2016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09541-B09E-4CD0-A73E-EA894D63A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0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Gerenciamento de espaço físico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 Sumário executivo</a:t>
            </a:r>
          </a:p>
        </p:txBody>
      </p:sp>
    </p:spTree>
    <p:extLst>
      <p:ext uri="{BB962C8B-B14F-4D97-AF65-F5344CB8AC3E}">
        <p14:creationId xmlns:p14="http://schemas.microsoft.com/office/powerpoint/2010/main" val="133390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Organização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Bruno Carvalho – Arquiteto; Desenvolvedor; Testador;</a:t>
            </a:r>
          </a:p>
          <a:p>
            <a:pPr algn="just"/>
            <a:r>
              <a:rPr lang="pt-BR" dirty="0" smtClean="0"/>
              <a:t>Fernando </a:t>
            </a:r>
            <a:r>
              <a:rPr lang="pt-BR" dirty="0" err="1" smtClean="0"/>
              <a:t>Vintacourt</a:t>
            </a:r>
            <a:r>
              <a:rPr lang="pt-BR" dirty="0" smtClean="0"/>
              <a:t> – Analista; Desenvolvedor; Testador;</a:t>
            </a:r>
          </a:p>
          <a:p>
            <a:pPr algn="just"/>
            <a:r>
              <a:rPr lang="pt-BR" dirty="0" smtClean="0"/>
              <a:t>João Fanti – Gerente de projeto; Desenvolvedor; Testador;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687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Substituir o processo atual para gerência de espaço físico por um sistema mais dinâmico, intuitivo e com melhor performance.</a:t>
            </a:r>
          </a:p>
          <a:p>
            <a:pPr algn="just"/>
            <a:r>
              <a:rPr lang="pt-BR" dirty="0" smtClean="0"/>
              <a:t>Desenvolver um sistema web para gerenciar a alocação de turmas dos cursos de computação em salas de aula do prédio da Faculdade de Informática (FACIN).</a:t>
            </a:r>
          </a:p>
          <a:p>
            <a:pPr algn="just"/>
            <a:r>
              <a:rPr lang="pt-BR" dirty="0" smtClean="0"/>
              <a:t>Desenvolver um sistema web para gerenciar a distribuição de professores na Faculdade de Informática (FACIN).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45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Este projeto visa a implementação de um sistema web que irá substituir o atual processo de gerenciamento de espaços físicos na Faculdade de Informática (FACIN). A equipe é responsável por atender as necessidades do cliente, além de realizar a instalação do sistema nos servidores do cliente, prestar manutenção e dar suporte à ferramenta.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332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Riscos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algoritmo de alocação de turmas não ter uma performance satisfatória;</a:t>
            </a:r>
          </a:p>
          <a:p>
            <a:pPr algn="just"/>
            <a:r>
              <a:rPr lang="pt-BR" dirty="0" smtClean="0"/>
              <a:t>A solução não gerar a melhor alocação possível;</a:t>
            </a:r>
          </a:p>
          <a:p>
            <a:pPr algn="just"/>
            <a:r>
              <a:rPr lang="pt-BR" dirty="0" smtClean="0"/>
              <a:t>Ter problemas com importação de dados devido à falta de padrão no formato das planilhas;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01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06/09 – Entrega da documentação referente ao projeto;</a:t>
            </a:r>
          </a:p>
          <a:p>
            <a:r>
              <a:rPr lang="pt-BR" dirty="0"/>
              <a:t>20/09 – Entrega da análise sobre a utilização das ferramentas;</a:t>
            </a:r>
          </a:p>
          <a:p>
            <a:r>
              <a:rPr lang="pt-BR" dirty="0"/>
              <a:t>04/10 – Criação da arquitetura do sistema;</a:t>
            </a:r>
          </a:p>
          <a:p>
            <a:r>
              <a:rPr lang="pt-BR" dirty="0"/>
              <a:t>18/10 – Geração de demo;</a:t>
            </a:r>
          </a:p>
          <a:p>
            <a:r>
              <a:rPr lang="pt-BR" dirty="0"/>
              <a:t>01/11 – Implementação dos </a:t>
            </a:r>
            <a:r>
              <a:rPr lang="pt-BR" dirty="0" smtClean="0"/>
              <a:t>CRUDS (parte 1);</a:t>
            </a:r>
            <a:endParaRPr lang="pt-BR" dirty="0"/>
          </a:p>
          <a:p>
            <a:r>
              <a:rPr lang="pt-BR" dirty="0"/>
              <a:t>15/11 – Implementação dos </a:t>
            </a:r>
            <a:r>
              <a:rPr lang="pt-BR" dirty="0" smtClean="0"/>
              <a:t>CRUDS (parte 2);</a:t>
            </a:r>
            <a:endParaRPr lang="pt-BR" dirty="0"/>
          </a:p>
          <a:p>
            <a:r>
              <a:rPr lang="pt-BR" dirty="0"/>
              <a:t>29/11 – Implementação do algoritmo de distribuição de salas;</a:t>
            </a:r>
          </a:p>
          <a:p>
            <a:r>
              <a:rPr lang="pt-BR" dirty="0"/>
              <a:t>13/12 – Implementação da importação de dados;</a:t>
            </a:r>
          </a:p>
          <a:p>
            <a:r>
              <a:rPr lang="pt-BR" dirty="0"/>
              <a:t>27/12 </a:t>
            </a:r>
            <a:r>
              <a:rPr lang="pt-BR" dirty="0" smtClean="0"/>
              <a:t>– </a:t>
            </a:r>
            <a:r>
              <a:rPr lang="pt-BR" dirty="0"/>
              <a:t>Implementação da solicitação de alteração;</a:t>
            </a:r>
            <a:endParaRPr lang="pt-BR" dirty="0" smtClean="0"/>
          </a:p>
          <a:p>
            <a:r>
              <a:rPr lang="pt-BR" dirty="0" smtClean="0"/>
              <a:t>10/01 – </a:t>
            </a:r>
            <a:r>
              <a:rPr lang="pt-BR" dirty="0" err="1" smtClean="0"/>
              <a:t>Deploy</a:t>
            </a:r>
            <a:r>
              <a:rPr lang="pt-BR" dirty="0" smtClean="0"/>
              <a:t> do sistema no servidor do cliente;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0117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Custo estimado total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 smtClean="0"/>
              <a:t>Horas disponíveis por membro da equipe: 2h/semana</a:t>
            </a:r>
          </a:p>
          <a:p>
            <a:r>
              <a:rPr lang="pt-BR" dirty="0" smtClean="0"/>
              <a:t>Total de horas da equipe por semana: 6h/semana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Custo de 1 (um) ponto: </a:t>
            </a:r>
            <a:r>
              <a:rPr lang="pt-BR" dirty="0" smtClean="0"/>
              <a:t> 4h</a:t>
            </a:r>
            <a:endParaRPr lang="pt-BR" dirty="0" smtClean="0"/>
          </a:p>
          <a:p>
            <a:r>
              <a:rPr lang="pt-BR" dirty="0" smtClean="0"/>
              <a:t>Total de pontos do projeto</a:t>
            </a:r>
            <a:r>
              <a:rPr lang="pt-BR" dirty="0" smtClean="0"/>
              <a:t>: 19</a:t>
            </a:r>
          </a:p>
          <a:p>
            <a:r>
              <a:rPr lang="pt-BR" dirty="0" smtClean="0"/>
              <a:t>Tempo de projeto: 57h (10 semanas)</a:t>
            </a:r>
            <a:endParaRPr lang="pt-BR" dirty="0"/>
          </a:p>
          <a:p>
            <a:endParaRPr lang="pt-BR" dirty="0" smtClean="0"/>
          </a:p>
          <a:p>
            <a:r>
              <a:rPr lang="pt-BR" dirty="0"/>
              <a:t>Custo por hora do gerente: R</a:t>
            </a:r>
            <a:r>
              <a:rPr lang="pt-BR" dirty="0" smtClean="0"/>
              <a:t>$ 30,00</a:t>
            </a:r>
            <a:endParaRPr lang="pt-BR" dirty="0"/>
          </a:p>
          <a:p>
            <a:r>
              <a:rPr lang="pt-BR" dirty="0" smtClean="0"/>
              <a:t>Custo </a:t>
            </a:r>
            <a:r>
              <a:rPr lang="pt-BR" dirty="0"/>
              <a:t>por hora </a:t>
            </a:r>
            <a:r>
              <a:rPr lang="pt-BR" dirty="0" smtClean="0"/>
              <a:t>do testador: </a:t>
            </a:r>
            <a:r>
              <a:rPr lang="pt-BR" dirty="0"/>
              <a:t>R</a:t>
            </a:r>
            <a:r>
              <a:rPr lang="pt-BR" dirty="0" smtClean="0"/>
              <a:t>$ 10,00 </a:t>
            </a:r>
          </a:p>
          <a:p>
            <a:r>
              <a:rPr lang="pt-BR" dirty="0"/>
              <a:t>Custo por hora do analista: R</a:t>
            </a:r>
            <a:r>
              <a:rPr lang="pt-BR" dirty="0" smtClean="0"/>
              <a:t>$ 15,00</a:t>
            </a:r>
            <a:endParaRPr lang="pt-BR" dirty="0"/>
          </a:p>
          <a:p>
            <a:r>
              <a:rPr lang="pt-BR" dirty="0"/>
              <a:t>Custo por hora do arquiteto: R</a:t>
            </a:r>
            <a:r>
              <a:rPr lang="pt-BR" dirty="0" smtClean="0"/>
              <a:t>$ 25,00</a:t>
            </a:r>
          </a:p>
          <a:p>
            <a:r>
              <a:rPr lang="pt-BR" dirty="0" smtClean="0"/>
              <a:t>Custo </a:t>
            </a:r>
            <a:r>
              <a:rPr lang="pt-BR" dirty="0"/>
              <a:t>por hora do desenvolvedor: R</a:t>
            </a:r>
            <a:r>
              <a:rPr lang="pt-BR" dirty="0" smtClean="0"/>
              <a:t>$ 20,00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Custo estimado total</a:t>
            </a:r>
            <a:r>
              <a:rPr lang="pt-BR" smtClean="0"/>
              <a:t>: R$5.700,00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90857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384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Gerenciamento de espaço físico</vt:lpstr>
      <vt:lpstr>Organização</vt:lpstr>
      <vt:lpstr>Objetivos</vt:lpstr>
      <vt:lpstr>Escopo</vt:lpstr>
      <vt:lpstr>Riscos</vt:lpstr>
      <vt:lpstr>Cronograma</vt:lpstr>
      <vt:lpstr>Custo estimado total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Gerenciamento de espaço físico</dc:title>
  <dc:creator>BRUNO CARVALHO DA COSTA</dc:creator>
  <cp:lastModifiedBy>BRUNO CARVALHO DA COSTA</cp:lastModifiedBy>
  <cp:revision>26</cp:revision>
  <dcterms:created xsi:type="dcterms:W3CDTF">2016-08-31T00:52:44Z</dcterms:created>
  <dcterms:modified xsi:type="dcterms:W3CDTF">2016-09-02T01:07:35Z</dcterms:modified>
</cp:coreProperties>
</file>