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60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5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4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A353-6B8C-44FD-9CE1-88DEE603CCA3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espaço físico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Sumário executivo</a:t>
            </a:r>
          </a:p>
        </p:txBody>
      </p:sp>
    </p:spTree>
    <p:extLst>
      <p:ext uri="{BB962C8B-B14F-4D97-AF65-F5344CB8AC3E}">
        <p14:creationId xmlns:p14="http://schemas.microsoft.com/office/powerpoint/2010/main" val="13339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Bruno Carvalho – Arquiteto; Desenvolvedor; Testador;</a:t>
            </a:r>
          </a:p>
          <a:p>
            <a:pPr algn="just"/>
            <a:r>
              <a:rPr lang="pt-BR" dirty="0" smtClean="0"/>
              <a:t>Fernando </a:t>
            </a:r>
            <a:r>
              <a:rPr lang="pt-BR" dirty="0" err="1" smtClean="0"/>
              <a:t>Vintacourt</a:t>
            </a:r>
            <a:r>
              <a:rPr lang="pt-BR" dirty="0" smtClean="0"/>
              <a:t> – Analista; Desenvolvedor; Testador;</a:t>
            </a:r>
          </a:p>
          <a:p>
            <a:pPr algn="just"/>
            <a:r>
              <a:rPr lang="pt-BR" dirty="0" smtClean="0"/>
              <a:t>João Fanti – Gerente de projeto; Desenvolvedor; Testador;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87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Substituir o processo atual para gerência de espaço físico por um sistema mais dinâmico, intuitivo e com melhor performance.</a:t>
            </a:r>
          </a:p>
          <a:p>
            <a:pPr algn="just"/>
            <a:r>
              <a:rPr lang="pt-BR" dirty="0" smtClean="0"/>
              <a:t>Desenvolver um sistema web para gerenciar a alocação de turmas dos cursos de computação em salas de aula do prédio da Faculdade de Informática (FACIN).</a:t>
            </a:r>
          </a:p>
          <a:p>
            <a:pPr algn="just"/>
            <a:r>
              <a:rPr lang="pt-BR" dirty="0" smtClean="0"/>
              <a:t>Desenvolver um sistema web para gerenciar a distribuição de professores na Faculdade de Informática (FACIN).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projeto visa a implementação de um sistema web que irá substituir o atual processo de gerenciamento de espaços físicos na Faculdade de Informática (FACIN). A equipe é responsável por atender as necessidades do cliente, além de realizar a instalação do sistema nos servidores do cliente, prestar manutenção e dar suporte à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3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algoritmo de alocação de turmas não ter uma performance satisfatória;</a:t>
            </a:r>
          </a:p>
          <a:p>
            <a:pPr algn="just"/>
            <a:r>
              <a:rPr lang="pt-BR" dirty="0" smtClean="0"/>
              <a:t>A solução não gerar a melhor alocação possível;</a:t>
            </a:r>
          </a:p>
          <a:p>
            <a:pPr algn="just"/>
            <a:r>
              <a:rPr lang="pt-BR" dirty="0" smtClean="0"/>
              <a:t>Ter problemas com importação de dados devido à falta de padrão no formato das planilhas;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06/09 – Entrega da documentação referente ao projeto;</a:t>
            </a:r>
          </a:p>
          <a:p>
            <a:r>
              <a:rPr lang="pt-BR" dirty="0"/>
              <a:t>20/09 – Entrega da análise sobre a utilização das ferramentas;</a:t>
            </a:r>
          </a:p>
          <a:p>
            <a:r>
              <a:rPr lang="pt-BR" dirty="0"/>
              <a:t>04/10 – Criação da arquitetura do sistema;</a:t>
            </a:r>
          </a:p>
          <a:p>
            <a:r>
              <a:rPr lang="pt-BR" dirty="0"/>
              <a:t>18/10 – Geração de demo;</a:t>
            </a:r>
          </a:p>
          <a:p>
            <a:r>
              <a:rPr lang="pt-BR" dirty="0"/>
              <a:t>01/11 – Implementação dos </a:t>
            </a:r>
            <a:r>
              <a:rPr lang="pt-BR" dirty="0" smtClean="0"/>
              <a:t>CRUDS (parte 1);</a:t>
            </a:r>
            <a:endParaRPr lang="pt-BR" dirty="0"/>
          </a:p>
          <a:p>
            <a:r>
              <a:rPr lang="pt-BR" dirty="0"/>
              <a:t>15/11 – Implementação dos </a:t>
            </a:r>
            <a:r>
              <a:rPr lang="pt-BR" dirty="0" smtClean="0"/>
              <a:t>CRUDS (parte 2);</a:t>
            </a:r>
            <a:endParaRPr lang="pt-BR" dirty="0"/>
          </a:p>
          <a:p>
            <a:r>
              <a:rPr lang="pt-BR" dirty="0"/>
              <a:t>29/11 – Implementação do algoritmo de distribuição de salas;</a:t>
            </a:r>
          </a:p>
          <a:p>
            <a:r>
              <a:rPr lang="pt-BR" dirty="0"/>
              <a:t>13/12 – Implementação da importação de dados;</a:t>
            </a:r>
          </a:p>
          <a:p>
            <a:r>
              <a:rPr lang="pt-BR" dirty="0"/>
              <a:t>27/12 </a:t>
            </a:r>
            <a:r>
              <a:rPr lang="pt-BR" dirty="0" smtClean="0"/>
              <a:t>– </a:t>
            </a:r>
            <a:r>
              <a:rPr lang="pt-BR" dirty="0"/>
              <a:t>Implementação da solicitação de alteração;</a:t>
            </a:r>
            <a:endParaRPr lang="pt-BR" dirty="0" smtClean="0"/>
          </a:p>
          <a:p>
            <a:r>
              <a:rPr lang="pt-BR" dirty="0" smtClean="0"/>
              <a:t>10/01 – </a:t>
            </a:r>
            <a:r>
              <a:rPr lang="pt-BR" dirty="0" err="1" smtClean="0"/>
              <a:t>Deploy</a:t>
            </a:r>
            <a:r>
              <a:rPr lang="pt-BR" dirty="0" smtClean="0"/>
              <a:t> do sistema no servidor do cliente;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1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estimado total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Horas disponíveis por membro da equipe: </a:t>
            </a:r>
            <a:r>
              <a:rPr lang="pt-BR" dirty="0"/>
              <a:t>5</a:t>
            </a:r>
            <a:r>
              <a:rPr lang="pt-BR" dirty="0" smtClean="0"/>
              <a:t>h/semana</a:t>
            </a:r>
            <a:endParaRPr lang="pt-BR" dirty="0" smtClean="0"/>
          </a:p>
          <a:p>
            <a:r>
              <a:rPr lang="pt-BR" dirty="0" smtClean="0"/>
              <a:t>Total de horas da equipe por semana: </a:t>
            </a:r>
            <a:r>
              <a:rPr lang="pt-BR" dirty="0" smtClean="0"/>
              <a:t>15h/semana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Custo de 1 (um) ponto:  </a:t>
            </a:r>
            <a:r>
              <a:rPr lang="pt-BR" dirty="0" smtClean="0"/>
              <a:t>8h</a:t>
            </a:r>
            <a:endParaRPr lang="pt-BR" dirty="0" smtClean="0"/>
          </a:p>
          <a:p>
            <a:r>
              <a:rPr lang="pt-BR" dirty="0" smtClean="0"/>
              <a:t>Total de pontos do projeto: 19</a:t>
            </a:r>
          </a:p>
          <a:p>
            <a:r>
              <a:rPr lang="pt-BR" dirty="0" smtClean="0"/>
              <a:t>Tempo de projeto: </a:t>
            </a:r>
            <a:r>
              <a:rPr lang="pt-BR" dirty="0" smtClean="0"/>
              <a:t>152h (10 </a:t>
            </a:r>
            <a:r>
              <a:rPr lang="pt-BR" dirty="0" smtClean="0"/>
              <a:t>semanas)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Custo por hora do gerente: R</a:t>
            </a:r>
            <a:r>
              <a:rPr lang="pt-BR" dirty="0" smtClean="0"/>
              <a:t>$ 30,00</a:t>
            </a:r>
            <a:endParaRPr lang="pt-BR" dirty="0"/>
          </a:p>
          <a:p>
            <a:r>
              <a:rPr lang="pt-BR" dirty="0" smtClean="0"/>
              <a:t>Custo </a:t>
            </a:r>
            <a:r>
              <a:rPr lang="pt-BR" dirty="0"/>
              <a:t>por hora </a:t>
            </a:r>
            <a:r>
              <a:rPr lang="pt-BR" dirty="0" smtClean="0"/>
              <a:t>do testador: </a:t>
            </a:r>
            <a:r>
              <a:rPr lang="pt-BR" dirty="0"/>
              <a:t>R</a:t>
            </a:r>
            <a:r>
              <a:rPr lang="pt-BR" dirty="0" smtClean="0"/>
              <a:t>$ 10,00 </a:t>
            </a:r>
          </a:p>
          <a:p>
            <a:r>
              <a:rPr lang="pt-BR" dirty="0"/>
              <a:t>Custo por hora do analista: R</a:t>
            </a:r>
            <a:r>
              <a:rPr lang="pt-BR" dirty="0" smtClean="0"/>
              <a:t>$ 15,00</a:t>
            </a:r>
            <a:endParaRPr lang="pt-BR" dirty="0"/>
          </a:p>
          <a:p>
            <a:r>
              <a:rPr lang="pt-BR" dirty="0"/>
              <a:t>Custo por hora do arquiteto: R</a:t>
            </a:r>
            <a:r>
              <a:rPr lang="pt-BR" dirty="0" smtClean="0"/>
              <a:t>$ 25,00</a:t>
            </a:r>
          </a:p>
          <a:p>
            <a:r>
              <a:rPr lang="pt-BR" dirty="0" smtClean="0"/>
              <a:t>Custo </a:t>
            </a:r>
            <a:r>
              <a:rPr lang="pt-BR" dirty="0"/>
              <a:t>por hora do desenvolvedor: R</a:t>
            </a:r>
            <a:r>
              <a:rPr lang="pt-BR" dirty="0" smtClean="0"/>
              <a:t>$ </a:t>
            </a:r>
            <a:r>
              <a:rPr lang="pt-BR" dirty="0" smtClean="0"/>
              <a:t>20,00</a:t>
            </a:r>
          </a:p>
          <a:p>
            <a:r>
              <a:rPr lang="pt-BR" dirty="0" smtClean="0"/>
              <a:t>Total por hora: R$100,00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Custo estimado total</a:t>
            </a:r>
            <a:r>
              <a:rPr lang="pt-BR" smtClean="0"/>
              <a:t>: </a:t>
            </a:r>
            <a:r>
              <a:rPr lang="pt-BR" smtClean="0"/>
              <a:t>R$15.200,00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085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Gerenciamento de espaço físico</vt:lpstr>
      <vt:lpstr>Organização</vt:lpstr>
      <vt:lpstr>Objetivos</vt:lpstr>
      <vt:lpstr>Escopo</vt:lpstr>
      <vt:lpstr>Riscos</vt:lpstr>
      <vt:lpstr>Cronograma</vt:lpstr>
      <vt:lpstr>Custo estimado total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BRUNO CARVALHO DA COSTA</dc:creator>
  <cp:lastModifiedBy>BRUNO CARVALHO DA COSTA</cp:lastModifiedBy>
  <cp:revision>28</cp:revision>
  <dcterms:created xsi:type="dcterms:W3CDTF">2016-08-31T00:52:44Z</dcterms:created>
  <dcterms:modified xsi:type="dcterms:W3CDTF">2016-09-06T23:41:36Z</dcterms:modified>
</cp:coreProperties>
</file>